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Override3.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8"/>
  </p:notesMasterIdLst>
  <p:sldIdLst>
    <p:sldId id="256" r:id="rId5"/>
    <p:sldId id="258" r:id="rId6"/>
    <p:sldId id="1729" r:id="rId7"/>
    <p:sldId id="1715" r:id="rId8"/>
    <p:sldId id="1716" r:id="rId9"/>
    <p:sldId id="1723" r:id="rId10"/>
    <p:sldId id="1717" r:id="rId11"/>
    <p:sldId id="1731" r:id="rId12"/>
    <p:sldId id="1732" r:id="rId13"/>
    <p:sldId id="1733" r:id="rId14"/>
    <p:sldId id="1734" r:id="rId15"/>
    <p:sldId id="1735" r:id="rId16"/>
    <p:sldId id="1736" r:id="rId17"/>
    <p:sldId id="1737" r:id="rId18"/>
    <p:sldId id="1738" r:id="rId19"/>
    <p:sldId id="1739" r:id="rId20"/>
    <p:sldId id="1740" r:id="rId21"/>
    <p:sldId id="1741" r:id="rId22"/>
    <p:sldId id="1743" r:id="rId23"/>
    <p:sldId id="1744" r:id="rId24"/>
    <p:sldId id="1770" r:id="rId25"/>
    <p:sldId id="1771" r:id="rId26"/>
    <p:sldId id="1688" r:id="rId27"/>
    <p:sldId id="1704" r:id="rId28"/>
    <p:sldId id="1745" r:id="rId29"/>
    <p:sldId id="1746" r:id="rId30"/>
    <p:sldId id="1747" r:id="rId31"/>
    <p:sldId id="1748" r:id="rId32"/>
    <p:sldId id="1749" r:id="rId33"/>
    <p:sldId id="1750" r:id="rId34"/>
    <p:sldId id="1751" r:id="rId35"/>
    <p:sldId id="1752" r:id="rId36"/>
    <p:sldId id="1753" r:id="rId37"/>
    <p:sldId id="1772" r:id="rId38"/>
    <p:sldId id="1773" r:id="rId39"/>
    <p:sldId id="1774" r:id="rId40"/>
    <p:sldId id="1766" r:id="rId41"/>
    <p:sldId id="1767" r:id="rId42"/>
    <p:sldId id="1768" r:id="rId43"/>
    <p:sldId id="1769" r:id="rId44"/>
    <p:sldId id="1754" r:id="rId45"/>
    <p:sldId id="1755" r:id="rId46"/>
    <p:sldId id="1756" r:id="rId47"/>
    <p:sldId id="1757" r:id="rId48"/>
    <p:sldId id="1758" r:id="rId49"/>
    <p:sldId id="1759" r:id="rId50"/>
    <p:sldId id="1760" r:id="rId51"/>
    <p:sldId id="1761" r:id="rId52"/>
    <p:sldId id="1762" r:id="rId53"/>
    <p:sldId id="1763" r:id="rId54"/>
    <p:sldId id="1764" r:id="rId55"/>
    <p:sldId id="1765" r:id="rId56"/>
    <p:sldId id="261" r:id="rId57"/>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4AAF0B6C-DF3E-47FA-948F-54C8EE149566}">
          <p14:sldIdLst>
            <p14:sldId id="256"/>
            <p14:sldId id="258"/>
            <p14:sldId id="1729"/>
            <p14:sldId id="1715"/>
            <p14:sldId id="1716"/>
            <p14:sldId id="1723"/>
            <p14:sldId id="1717"/>
            <p14:sldId id="1731"/>
            <p14:sldId id="1732"/>
            <p14:sldId id="1733"/>
            <p14:sldId id="1734"/>
            <p14:sldId id="1735"/>
            <p14:sldId id="1736"/>
            <p14:sldId id="1737"/>
            <p14:sldId id="1738"/>
            <p14:sldId id="1739"/>
            <p14:sldId id="1740"/>
            <p14:sldId id="1741"/>
            <p14:sldId id="1743"/>
            <p14:sldId id="1744"/>
            <p14:sldId id="1770"/>
            <p14:sldId id="1771"/>
            <p14:sldId id="1688"/>
            <p14:sldId id="1704"/>
            <p14:sldId id="1745"/>
            <p14:sldId id="1746"/>
            <p14:sldId id="1747"/>
            <p14:sldId id="1748"/>
            <p14:sldId id="1749"/>
            <p14:sldId id="1750"/>
            <p14:sldId id="1751"/>
            <p14:sldId id="1752"/>
            <p14:sldId id="1753"/>
            <p14:sldId id="1772"/>
            <p14:sldId id="1773"/>
            <p14:sldId id="1774"/>
            <p14:sldId id="1766"/>
            <p14:sldId id="1767"/>
            <p14:sldId id="1768"/>
            <p14:sldId id="1769"/>
            <p14:sldId id="1754"/>
            <p14:sldId id="1755"/>
            <p14:sldId id="1756"/>
            <p14:sldId id="1757"/>
            <p14:sldId id="1758"/>
            <p14:sldId id="1759"/>
            <p14:sldId id="1760"/>
            <p14:sldId id="1761"/>
            <p14:sldId id="1762"/>
            <p14:sldId id="1763"/>
            <p14:sldId id="1764"/>
            <p14:sldId id="1765"/>
            <p14:sldId id="26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5BF"/>
    <a:srgbClr val="576270"/>
    <a:srgbClr val="F2F2F2"/>
    <a:srgbClr val="0089D1"/>
    <a:srgbClr val="A20000"/>
    <a:srgbClr val="A40000"/>
    <a:srgbClr val="9E0000"/>
    <a:srgbClr val="C7450B"/>
    <a:srgbClr val="E24E0C"/>
    <a:srgbClr val="DC6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6182" autoAdjust="0"/>
  </p:normalViewPr>
  <p:slideViewPr>
    <p:cSldViewPr snapToGrid="0">
      <p:cViewPr varScale="1">
        <p:scale>
          <a:sx n="92" d="100"/>
          <a:sy n="92" d="100"/>
        </p:scale>
        <p:origin x="51" y="84"/>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6D8963-CFCD-4740-AF60-049850373CDF}" type="datetimeFigureOut">
              <a:rPr lang="zh-CN" altLang="en-US" smtClean="0"/>
              <a:t>2023/8/17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218498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2DA251F1-17B6-459A-85B8-B01199470F6C}"/>
              </a:ext>
            </a:extLst>
          </p:cNvPr>
          <p:cNvSpPr/>
          <p:nvPr userDrawn="1"/>
        </p:nvSpPr>
        <p:spPr bwMode="auto">
          <a:xfrm>
            <a:off x="0" y="3821329"/>
            <a:ext cx="12197534" cy="3167153"/>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9" name="组合 8">
            <a:extLst>
              <a:ext uri="{FF2B5EF4-FFF2-40B4-BE49-F238E27FC236}">
                <a16:creationId xmlns:a16="http://schemas.microsoft.com/office/drawing/2014/main" id="{DB3E69B4-42EF-448B-AE22-97695AB8295E}"/>
              </a:ext>
            </a:extLst>
          </p:cNvPr>
          <p:cNvGrpSpPr/>
          <p:nvPr userDrawn="1"/>
        </p:nvGrpSpPr>
        <p:grpSpPr>
          <a:xfrm>
            <a:off x="3807679" y="2751650"/>
            <a:ext cx="8392925" cy="3173551"/>
            <a:chOff x="2978965" y="2144757"/>
            <a:chExt cx="9245731" cy="3496016"/>
          </a:xfrm>
          <a:solidFill>
            <a:schemeClr val="tx2">
              <a:lumMod val="60000"/>
              <a:lumOff val="40000"/>
            </a:schemeClr>
          </a:solidFill>
        </p:grpSpPr>
        <p:sp>
          <p:nvSpPr>
            <p:cNvPr id="10" name="矩形 9">
              <a:extLst>
                <a:ext uri="{FF2B5EF4-FFF2-40B4-BE49-F238E27FC236}">
                  <a16:creationId xmlns:a16="http://schemas.microsoft.com/office/drawing/2014/main" id="{15643929-6818-470C-8775-1C1E7F1478F6}"/>
                </a:ext>
              </a:extLst>
            </p:cNvPr>
            <p:cNvSpPr/>
            <p:nvPr/>
          </p:nvSpPr>
          <p:spPr bwMode="auto">
            <a:xfrm>
              <a:off x="2978965" y="5501656"/>
              <a:ext cx="9245731" cy="1363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7A1F8D1F-1D7A-4B83-84E3-33092DADF955}"/>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任意多边形: 形状 13">
              <a:extLst>
                <a:ext uri="{FF2B5EF4-FFF2-40B4-BE49-F238E27FC236}">
                  <a16:creationId xmlns:a16="http://schemas.microsoft.com/office/drawing/2014/main" id="{E09A2E17-832F-4F48-9AB9-BE0FB5FEF72E}"/>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任意多边形: 形状 14">
              <a:extLst>
                <a:ext uri="{FF2B5EF4-FFF2-40B4-BE49-F238E27FC236}">
                  <a16:creationId xmlns:a16="http://schemas.microsoft.com/office/drawing/2014/main" id="{01F40A9C-4229-4726-81F0-75F102C29DF1}"/>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3DCBF095-EF27-4454-8AF7-8B1F67F93AFB}"/>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704EDAF2-709B-4147-A010-547E89A5AB36}"/>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任意多边形: 形状 17">
              <a:extLst>
                <a:ext uri="{FF2B5EF4-FFF2-40B4-BE49-F238E27FC236}">
                  <a16:creationId xmlns:a16="http://schemas.microsoft.com/office/drawing/2014/main" id="{BAEAE6DB-DC37-4320-B40E-9B67F51A9982}"/>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任意多边形: 形状 18">
              <a:extLst>
                <a:ext uri="{FF2B5EF4-FFF2-40B4-BE49-F238E27FC236}">
                  <a16:creationId xmlns:a16="http://schemas.microsoft.com/office/drawing/2014/main" id="{C1949F3B-F725-4261-8D36-2BBC9E64C7BC}"/>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0" name="任意多边形: 形状 19">
              <a:extLst>
                <a:ext uri="{FF2B5EF4-FFF2-40B4-BE49-F238E27FC236}">
                  <a16:creationId xmlns:a16="http://schemas.microsoft.com/office/drawing/2014/main" id="{5B7D0129-1BE8-4528-8808-F78CEC5618CE}"/>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21" name="任意多边形: 形状 20">
              <a:extLst>
                <a:ext uri="{FF2B5EF4-FFF2-40B4-BE49-F238E27FC236}">
                  <a16:creationId xmlns:a16="http://schemas.microsoft.com/office/drawing/2014/main" id="{C6D3A478-1877-4BD1-A82E-D7556E8FB2E0}"/>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2" name="矩形 21">
            <a:extLst>
              <a:ext uri="{FF2B5EF4-FFF2-40B4-BE49-F238E27FC236}">
                <a16:creationId xmlns:a16="http://schemas.microsoft.com/office/drawing/2014/main" id="{8047403D-CAE0-4291-9651-C47E43F69729}"/>
              </a:ext>
            </a:extLst>
          </p:cNvPr>
          <p:cNvSpPr/>
          <p:nvPr userDrawn="1"/>
        </p:nvSpPr>
        <p:spPr>
          <a:xfrm>
            <a:off x="-3070" y="5807650"/>
            <a:ext cx="12222713" cy="6592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DC4B4E51-0B56-4724-8FDB-70F71BD908E6}"/>
              </a:ext>
            </a:extLst>
          </p:cNvPr>
          <p:cNvSpPr/>
          <p:nvPr userDrawn="1"/>
        </p:nvSpPr>
        <p:spPr>
          <a:xfrm>
            <a:off x="-3070" y="5936964"/>
            <a:ext cx="12222713" cy="92103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形状 23">
            <a:extLst>
              <a:ext uri="{FF2B5EF4-FFF2-40B4-BE49-F238E27FC236}">
                <a16:creationId xmlns:a16="http://schemas.microsoft.com/office/drawing/2014/main" id="{4160CD2E-4831-4DD7-A808-ED52A4413CD6}"/>
              </a:ext>
            </a:extLst>
          </p:cNvPr>
          <p:cNvSpPr/>
          <p:nvPr userDrawn="1"/>
        </p:nvSpPr>
        <p:spPr bwMode="auto">
          <a:xfrm>
            <a:off x="806815" y="1659397"/>
            <a:ext cx="8061843" cy="1911471"/>
          </a:xfrm>
          <a:custGeom>
            <a:avLst/>
            <a:gdLst>
              <a:gd name="T0" fmla="*/ 1708 w 2790"/>
              <a:gd name="T1" fmla="*/ 449 h 662"/>
              <a:gd name="T2" fmla="*/ 1738 w 2790"/>
              <a:gd name="T3" fmla="*/ 386 h 662"/>
              <a:gd name="T4" fmla="*/ 1517 w 2790"/>
              <a:gd name="T5" fmla="*/ 102 h 662"/>
              <a:gd name="T6" fmla="*/ 1632 w 2790"/>
              <a:gd name="T7" fmla="*/ 75 h 662"/>
              <a:gd name="T8" fmla="*/ 1488 w 2790"/>
              <a:gd name="T9" fmla="*/ 68 h 662"/>
              <a:gd name="T10" fmla="*/ 703 w 2790"/>
              <a:gd name="T11" fmla="*/ 656 h 662"/>
              <a:gd name="T12" fmla="*/ 720 w 2790"/>
              <a:gd name="T13" fmla="*/ 621 h 662"/>
              <a:gd name="T14" fmla="*/ 741 w 2790"/>
              <a:gd name="T15" fmla="*/ 562 h 662"/>
              <a:gd name="T16" fmla="*/ 767 w 2790"/>
              <a:gd name="T17" fmla="*/ 536 h 662"/>
              <a:gd name="T18" fmla="*/ 803 w 2790"/>
              <a:gd name="T19" fmla="*/ 465 h 662"/>
              <a:gd name="T20" fmla="*/ 846 w 2790"/>
              <a:gd name="T21" fmla="*/ 423 h 662"/>
              <a:gd name="T22" fmla="*/ 846 w 2790"/>
              <a:gd name="T23" fmla="*/ 423 h 662"/>
              <a:gd name="T24" fmla="*/ 893 w 2790"/>
              <a:gd name="T25" fmla="*/ 357 h 662"/>
              <a:gd name="T26" fmla="*/ 944 w 2790"/>
              <a:gd name="T27" fmla="*/ 320 h 662"/>
              <a:gd name="T28" fmla="*/ 977 w 2790"/>
              <a:gd name="T29" fmla="*/ 292 h 662"/>
              <a:gd name="T30" fmla="*/ 1021 w 2790"/>
              <a:gd name="T31" fmla="*/ 248 h 662"/>
              <a:gd name="T32" fmla="*/ 1055 w 2790"/>
              <a:gd name="T33" fmla="*/ 236 h 662"/>
              <a:gd name="T34" fmla="*/ 1119 w 2790"/>
              <a:gd name="T35" fmla="*/ 188 h 662"/>
              <a:gd name="T36" fmla="*/ 1179 w 2790"/>
              <a:gd name="T37" fmla="*/ 170 h 662"/>
              <a:gd name="T38" fmla="*/ 1219 w 2790"/>
              <a:gd name="T39" fmla="*/ 154 h 662"/>
              <a:gd name="T40" fmla="*/ 1275 w 2790"/>
              <a:gd name="T41" fmla="*/ 126 h 662"/>
              <a:gd name="T42" fmla="*/ 1311 w 2790"/>
              <a:gd name="T43" fmla="*/ 125 h 662"/>
              <a:gd name="T44" fmla="*/ 1386 w 2790"/>
              <a:gd name="T45" fmla="*/ 99 h 662"/>
              <a:gd name="T46" fmla="*/ 232 w 2790"/>
              <a:gd name="T47" fmla="*/ 447 h 662"/>
              <a:gd name="T48" fmla="*/ 14 w 2790"/>
              <a:gd name="T49" fmla="*/ 519 h 662"/>
              <a:gd name="T50" fmla="*/ 106 w 2790"/>
              <a:gd name="T51" fmla="*/ 452 h 662"/>
              <a:gd name="T52" fmla="*/ 230 w 2790"/>
              <a:gd name="T53" fmla="*/ 409 h 662"/>
              <a:gd name="T54" fmla="*/ 1128 w 2790"/>
              <a:gd name="T55" fmla="*/ 576 h 662"/>
              <a:gd name="T56" fmla="*/ 1094 w 2790"/>
              <a:gd name="T57" fmla="*/ 562 h 662"/>
              <a:gd name="T58" fmla="*/ 1034 w 2790"/>
              <a:gd name="T59" fmla="*/ 509 h 662"/>
              <a:gd name="T60" fmla="*/ 977 w 2790"/>
              <a:gd name="T61" fmla="*/ 485 h 662"/>
              <a:gd name="T62" fmla="*/ 939 w 2790"/>
              <a:gd name="T63" fmla="*/ 464 h 662"/>
              <a:gd name="T64" fmla="*/ 886 w 2790"/>
              <a:gd name="T65" fmla="*/ 430 h 662"/>
              <a:gd name="T66" fmla="*/ 818 w 2790"/>
              <a:gd name="T67" fmla="*/ 413 h 662"/>
              <a:gd name="T68" fmla="*/ 744 w 2790"/>
              <a:gd name="T69" fmla="*/ 382 h 662"/>
              <a:gd name="T70" fmla="*/ 682 w 2790"/>
              <a:gd name="T71" fmla="*/ 378 h 662"/>
              <a:gd name="T72" fmla="*/ 639 w 2790"/>
              <a:gd name="T73" fmla="*/ 372 h 662"/>
              <a:gd name="T74" fmla="*/ 578 w 2790"/>
              <a:gd name="T75" fmla="*/ 358 h 662"/>
              <a:gd name="T76" fmla="*/ 543 w 2790"/>
              <a:gd name="T77" fmla="*/ 366 h 662"/>
              <a:gd name="T78" fmla="*/ 463 w 2790"/>
              <a:gd name="T79" fmla="*/ 360 h 662"/>
              <a:gd name="T80" fmla="*/ 403 w 2790"/>
              <a:gd name="T81" fmla="*/ 376 h 662"/>
              <a:gd name="T82" fmla="*/ 360 w 2790"/>
              <a:gd name="T83" fmla="*/ 384 h 662"/>
              <a:gd name="T84" fmla="*/ 298 w 2790"/>
              <a:gd name="T85" fmla="*/ 389 h 662"/>
              <a:gd name="T86" fmla="*/ 266 w 2790"/>
              <a:gd name="T87" fmla="*/ 407 h 662"/>
              <a:gd name="T88" fmla="*/ 2782 w 2790"/>
              <a:gd name="T89" fmla="*/ 546 h 662"/>
              <a:gd name="T90" fmla="*/ 2728 w 2790"/>
              <a:gd name="T91" fmla="*/ 515 h 662"/>
              <a:gd name="T92" fmla="*/ 2692 w 2790"/>
              <a:gd name="T93" fmla="*/ 490 h 662"/>
              <a:gd name="T94" fmla="*/ 2646 w 2790"/>
              <a:gd name="T95" fmla="*/ 448 h 662"/>
              <a:gd name="T96" fmla="*/ 2611 w 2790"/>
              <a:gd name="T97" fmla="*/ 438 h 662"/>
              <a:gd name="T98" fmla="*/ 2544 w 2790"/>
              <a:gd name="T99" fmla="*/ 394 h 662"/>
              <a:gd name="T100" fmla="*/ 2484 w 2790"/>
              <a:gd name="T101" fmla="*/ 378 h 662"/>
              <a:gd name="T102" fmla="*/ 2443 w 2790"/>
              <a:gd name="T103" fmla="*/ 363 h 662"/>
              <a:gd name="T104" fmla="*/ 2386 w 2790"/>
              <a:gd name="T105" fmla="*/ 337 h 662"/>
              <a:gd name="T106" fmla="*/ 2350 w 2790"/>
              <a:gd name="T107" fmla="*/ 338 h 662"/>
              <a:gd name="T108" fmla="*/ 2274 w 2790"/>
              <a:gd name="T109" fmla="*/ 316 h 662"/>
              <a:gd name="T110" fmla="*/ 2212 w 2790"/>
              <a:gd name="T111" fmla="*/ 320 h 662"/>
              <a:gd name="T112" fmla="*/ 2168 w 2790"/>
              <a:gd name="T113" fmla="*/ 319 h 662"/>
              <a:gd name="T114" fmla="*/ 2106 w 2790"/>
              <a:gd name="T115" fmla="*/ 313 h 662"/>
              <a:gd name="T116" fmla="*/ 2072 w 2790"/>
              <a:gd name="T117" fmla="*/ 325 h 662"/>
              <a:gd name="T118" fmla="*/ 1992 w 2790"/>
              <a:gd name="T119" fmla="*/ 328 h 662"/>
              <a:gd name="T120" fmla="*/ 1934 w 2790"/>
              <a:gd name="T121" fmla="*/ 351 h 662"/>
              <a:gd name="T122" fmla="*/ 1892 w 2790"/>
              <a:gd name="T123" fmla="*/ 36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90" h="662">
                <a:moveTo>
                  <a:pt x="1866" y="400"/>
                </a:moveTo>
                <a:cubicBezTo>
                  <a:pt x="1856" y="409"/>
                  <a:pt x="1859" y="408"/>
                  <a:pt x="1836" y="401"/>
                </a:cubicBezTo>
                <a:cubicBezTo>
                  <a:pt x="1815" y="395"/>
                  <a:pt x="1825" y="393"/>
                  <a:pt x="1807" y="403"/>
                </a:cubicBezTo>
                <a:cubicBezTo>
                  <a:pt x="1791" y="413"/>
                  <a:pt x="1764" y="422"/>
                  <a:pt x="1752" y="430"/>
                </a:cubicBezTo>
                <a:cubicBezTo>
                  <a:pt x="1756" y="440"/>
                  <a:pt x="1796" y="474"/>
                  <a:pt x="1806" y="487"/>
                </a:cubicBezTo>
                <a:cubicBezTo>
                  <a:pt x="1802" y="489"/>
                  <a:pt x="1799" y="491"/>
                  <a:pt x="1795" y="492"/>
                </a:cubicBezTo>
                <a:cubicBezTo>
                  <a:pt x="1789" y="495"/>
                  <a:pt x="1791" y="495"/>
                  <a:pt x="1784" y="491"/>
                </a:cubicBezTo>
                <a:cubicBezTo>
                  <a:pt x="1768" y="482"/>
                  <a:pt x="1718" y="454"/>
                  <a:pt x="1708" y="449"/>
                </a:cubicBezTo>
                <a:cubicBezTo>
                  <a:pt x="1695" y="455"/>
                  <a:pt x="1660" y="473"/>
                  <a:pt x="1648" y="472"/>
                </a:cubicBezTo>
                <a:cubicBezTo>
                  <a:pt x="1642" y="472"/>
                  <a:pt x="1633" y="470"/>
                  <a:pt x="1635" y="463"/>
                </a:cubicBezTo>
                <a:cubicBezTo>
                  <a:pt x="1639" y="446"/>
                  <a:pt x="1671" y="436"/>
                  <a:pt x="1691" y="427"/>
                </a:cubicBezTo>
                <a:cubicBezTo>
                  <a:pt x="1699" y="424"/>
                  <a:pt x="1697" y="424"/>
                  <a:pt x="1699" y="415"/>
                </a:cubicBezTo>
                <a:cubicBezTo>
                  <a:pt x="1701" y="406"/>
                  <a:pt x="1714" y="336"/>
                  <a:pt x="1718" y="333"/>
                </a:cubicBezTo>
                <a:cubicBezTo>
                  <a:pt x="1719" y="332"/>
                  <a:pt x="1730" y="327"/>
                  <a:pt x="1732" y="326"/>
                </a:cubicBezTo>
                <a:cubicBezTo>
                  <a:pt x="1733" y="332"/>
                  <a:pt x="1734" y="339"/>
                  <a:pt x="1734" y="346"/>
                </a:cubicBezTo>
                <a:cubicBezTo>
                  <a:pt x="1738" y="386"/>
                  <a:pt x="1738" y="386"/>
                  <a:pt x="1738" y="386"/>
                </a:cubicBezTo>
                <a:cubicBezTo>
                  <a:pt x="1738" y="392"/>
                  <a:pt x="1739" y="399"/>
                  <a:pt x="1740" y="405"/>
                </a:cubicBezTo>
                <a:cubicBezTo>
                  <a:pt x="1749" y="401"/>
                  <a:pt x="1758" y="397"/>
                  <a:pt x="1768" y="392"/>
                </a:cubicBezTo>
                <a:cubicBezTo>
                  <a:pt x="1815" y="370"/>
                  <a:pt x="1807" y="385"/>
                  <a:pt x="1818" y="359"/>
                </a:cubicBezTo>
                <a:cubicBezTo>
                  <a:pt x="1824" y="345"/>
                  <a:pt x="1824" y="337"/>
                  <a:pt x="1838" y="339"/>
                </a:cubicBezTo>
                <a:cubicBezTo>
                  <a:pt x="1836" y="367"/>
                  <a:pt x="1843" y="385"/>
                  <a:pt x="1866" y="400"/>
                </a:cubicBezTo>
                <a:close/>
                <a:moveTo>
                  <a:pt x="1462" y="125"/>
                </a:moveTo>
                <a:cubicBezTo>
                  <a:pt x="1475" y="129"/>
                  <a:pt x="1472" y="129"/>
                  <a:pt x="1490" y="113"/>
                </a:cubicBezTo>
                <a:cubicBezTo>
                  <a:pt x="1505" y="99"/>
                  <a:pt x="1496" y="101"/>
                  <a:pt x="1517" y="102"/>
                </a:cubicBezTo>
                <a:cubicBezTo>
                  <a:pt x="1535" y="104"/>
                  <a:pt x="1563" y="101"/>
                  <a:pt x="1578" y="103"/>
                </a:cubicBezTo>
                <a:cubicBezTo>
                  <a:pt x="1578" y="114"/>
                  <a:pt x="1557" y="161"/>
                  <a:pt x="1554" y="178"/>
                </a:cubicBezTo>
                <a:cubicBezTo>
                  <a:pt x="1558" y="178"/>
                  <a:pt x="1561" y="178"/>
                  <a:pt x="1565" y="178"/>
                </a:cubicBezTo>
                <a:cubicBezTo>
                  <a:pt x="1572" y="178"/>
                  <a:pt x="1571" y="179"/>
                  <a:pt x="1576" y="172"/>
                </a:cubicBezTo>
                <a:cubicBezTo>
                  <a:pt x="1586" y="157"/>
                  <a:pt x="1619" y="110"/>
                  <a:pt x="1626" y="102"/>
                </a:cubicBezTo>
                <a:cubicBezTo>
                  <a:pt x="1641" y="102"/>
                  <a:pt x="1679" y="102"/>
                  <a:pt x="1690" y="97"/>
                </a:cubicBezTo>
                <a:cubicBezTo>
                  <a:pt x="1695" y="94"/>
                  <a:pt x="1703" y="89"/>
                  <a:pt x="1698" y="83"/>
                </a:cubicBezTo>
                <a:cubicBezTo>
                  <a:pt x="1686" y="69"/>
                  <a:pt x="1654" y="74"/>
                  <a:pt x="1632" y="75"/>
                </a:cubicBezTo>
                <a:cubicBezTo>
                  <a:pt x="1623" y="75"/>
                  <a:pt x="1625" y="74"/>
                  <a:pt x="1620" y="67"/>
                </a:cubicBezTo>
                <a:cubicBezTo>
                  <a:pt x="1614" y="59"/>
                  <a:pt x="1572" y="2"/>
                  <a:pt x="1567" y="1"/>
                </a:cubicBezTo>
                <a:cubicBezTo>
                  <a:pt x="1566" y="0"/>
                  <a:pt x="1554" y="1"/>
                  <a:pt x="1551" y="1"/>
                </a:cubicBezTo>
                <a:cubicBezTo>
                  <a:pt x="1553" y="7"/>
                  <a:pt x="1555" y="13"/>
                  <a:pt x="1558" y="20"/>
                </a:cubicBezTo>
                <a:cubicBezTo>
                  <a:pt x="1572" y="57"/>
                  <a:pt x="1572" y="57"/>
                  <a:pt x="1572" y="57"/>
                </a:cubicBezTo>
                <a:cubicBezTo>
                  <a:pt x="1574" y="63"/>
                  <a:pt x="1577" y="70"/>
                  <a:pt x="1578" y="76"/>
                </a:cubicBezTo>
                <a:cubicBezTo>
                  <a:pt x="1568" y="75"/>
                  <a:pt x="1558" y="76"/>
                  <a:pt x="1547" y="76"/>
                </a:cubicBezTo>
                <a:cubicBezTo>
                  <a:pt x="1495" y="76"/>
                  <a:pt x="1509" y="86"/>
                  <a:pt x="1488" y="68"/>
                </a:cubicBezTo>
                <a:cubicBezTo>
                  <a:pt x="1476" y="57"/>
                  <a:pt x="1473" y="50"/>
                  <a:pt x="1461" y="58"/>
                </a:cubicBezTo>
                <a:cubicBezTo>
                  <a:pt x="1475" y="82"/>
                  <a:pt x="1476" y="102"/>
                  <a:pt x="1462" y="125"/>
                </a:cubicBezTo>
                <a:close/>
                <a:moveTo>
                  <a:pt x="1456" y="89"/>
                </a:moveTo>
                <a:cubicBezTo>
                  <a:pt x="1462" y="88"/>
                  <a:pt x="1463" y="96"/>
                  <a:pt x="1457" y="97"/>
                </a:cubicBezTo>
                <a:cubicBezTo>
                  <a:pt x="1449" y="98"/>
                  <a:pt x="1449" y="98"/>
                  <a:pt x="1449" y="98"/>
                </a:cubicBezTo>
                <a:cubicBezTo>
                  <a:pt x="1444" y="99"/>
                  <a:pt x="1441" y="91"/>
                  <a:pt x="1447" y="90"/>
                </a:cubicBezTo>
                <a:lnTo>
                  <a:pt x="1456" y="89"/>
                </a:lnTo>
                <a:close/>
                <a:moveTo>
                  <a:pt x="703" y="656"/>
                </a:moveTo>
                <a:cubicBezTo>
                  <a:pt x="700" y="662"/>
                  <a:pt x="692" y="658"/>
                  <a:pt x="694" y="653"/>
                </a:cubicBezTo>
                <a:cubicBezTo>
                  <a:pt x="697" y="648"/>
                  <a:pt x="697" y="648"/>
                  <a:pt x="697" y="648"/>
                </a:cubicBezTo>
                <a:cubicBezTo>
                  <a:pt x="699" y="643"/>
                  <a:pt x="707" y="647"/>
                  <a:pt x="704" y="652"/>
                </a:cubicBezTo>
                <a:lnTo>
                  <a:pt x="703" y="656"/>
                </a:lnTo>
                <a:close/>
                <a:moveTo>
                  <a:pt x="716" y="628"/>
                </a:moveTo>
                <a:cubicBezTo>
                  <a:pt x="713" y="634"/>
                  <a:pt x="705" y="630"/>
                  <a:pt x="708" y="624"/>
                </a:cubicBezTo>
                <a:cubicBezTo>
                  <a:pt x="712" y="617"/>
                  <a:pt x="712" y="617"/>
                  <a:pt x="712" y="617"/>
                </a:cubicBezTo>
                <a:cubicBezTo>
                  <a:pt x="715" y="611"/>
                  <a:pt x="722" y="616"/>
                  <a:pt x="720" y="621"/>
                </a:cubicBezTo>
                <a:lnTo>
                  <a:pt x="716" y="628"/>
                </a:lnTo>
                <a:close/>
                <a:moveTo>
                  <a:pt x="732" y="597"/>
                </a:moveTo>
                <a:cubicBezTo>
                  <a:pt x="730" y="602"/>
                  <a:pt x="721" y="599"/>
                  <a:pt x="724" y="593"/>
                </a:cubicBezTo>
                <a:cubicBezTo>
                  <a:pt x="728" y="585"/>
                  <a:pt x="728" y="585"/>
                  <a:pt x="728" y="585"/>
                </a:cubicBezTo>
                <a:cubicBezTo>
                  <a:pt x="731" y="580"/>
                  <a:pt x="739" y="584"/>
                  <a:pt x="736" y="590"/>
                </a:cubicBezTo>
                <a:lnTo>
                  <a:pt x="732" y="597"/>
                </a:lnTo>
                <a:close/>
                <a:moveTo>
                  <a:pt x="749" y="567"/>
                </a:moveTo>
                <a:cubicBezTo>
                  <a:pt x="746" y="572"/>
                  <a:pt x="738" y="567"/>
                  <a:pt x="741" y="562"/>
                </a:cubicBezTo>
                <a:cubicBezTo>
                  <a:pt x="746" y="555"/>
                  <a:pt x="746" y="555"/>
                  <a:pt x="746" y="555"/>
                </a:cubicBezTo>
                <a:cubicBezTo>
                  <a:pt x="749" y="549"/>
                  <a:pt x="756" y="554"/>
                  <a:pt x="753" y="559"/>
                </a:cubicBezTo>
                <a:lnTo>
                  <a:pt x="749" y="567"/>
                </a:lnTo>
                <a:close/>
                <a:moveTo>
                  <a:pt x="767" y="536"/>
                </a:moveTo>
                <a:cubicBezTo>
                  <a:pt x="764" y="541"/>
                  <a:pt x="756" y="537"/>
                  <a:pt x="759" y="532"/>
                </a:cubicBezTo>
                <a:cubicBezTo>
                  <a:pt x="764" y="524"/>
                  <a:pt x="764" y="524"/>
                  <a:pt x="764" y="524"/>
                </a:cubicBezTo>
                <a:cubicBezTo>
                  <a:pt x="767" y="519"/>
                  <a:pt x="775" y="524"/>
                  <a:pt x="771" y="529"/>
                </a:cubicBezTo>
                <a:lnTo>
                  <a:pt x="767" y="536"/>
                </a:lnTo>
                <a:close/>
                <a:moveTo>
                  <a:pt x="786" y="507"/>
                </a:moveTo>
                <a:cubicBezTo>
                  <a:pt x="783" y="511"/>
                  <a:pt x="775" y="507"/>
                  <a:pt x="778" y="502"/>
                </a:cubicBezTo>
                <a:cubicBezTo>
                  <a:pt x="783" y="495"/>
                  <a:pt x="783" y="495"/>
                  <a:pt x="783" y="495"/>
                </a:cubicBezTo>
                <a:cubicBezTo>
                  <a:pt x="786" y="490"/>
                  <a:pt x="794" y="494"/>
                  <a:pt x="790" y="500"/>
                </a:cubicBezTo>
                <a:lnTo>
                  <a:pt x="786" y="507"/>
                </a:lnTo>
                <a:close/>
                <a:moveTo>
                  <a:pt x="805" y="478"/>
                </a:moveTo>
                <a:cubicBezTo>
                  <a:pt x="802" y="482"/>
                  <a:pt x="795" y="477"/>
                  <a:pt x="798" y="473"/>
                </a:cubicBezTo>
                <a:cubicBezTo>
                  <a:pt x="803" y="465"/>
                  <a:pt x="803" y="465"/>
                  <a:pt x="803" y="465"/>
                </a:cubicBezTo>
                <a:cubicBezTo>
                  <a:pt x="807" y="461"/>
                  <a:pt x="814" y="466"/>
                  <a:pt x="810" y="471"/>
                </a:cubicBezTo>
                <a:lnTo>
                  <a:pt x="805" y="478"/>
                </a:lnTo>
                <a:close/>
                <a:moveTo>
                  <a:pt x="826" y="449"/>
                </a:moveTo>
                <a:cubicBezTo>
                  <a:pt x="822" y="454"/>
                  <a:pt x="815" y="449"/>
                  <a:pt x="819" y="444"/>
                </a:cubicBezTo>
                <a:cubicBezTo>
                  <a:pt x="824" y="437"/>
                  <a:pt x="824" y="437"/>
                  <a:pt x="824" y="437"/>
                </a:cubicBezTo>
                <a:cubicBezTo>
                  <a:pt x="828" y="432"/>
                  <a:pt x="835" y="438"/>
                  <a:pt x="831" y="442"/>
                </a:cubicBezTo>
                <a:lnTo>
                  <a:pt x="826" y="449"/>
                </a:lnTo>
                <a:close/>
                <a:moveTo>
                  <a:pt x="846" y="423"/>
                </a:moveTo>
                <a:cubicBezTo>
                  <a:pt x="843" y="425"/>
                  <a:pt x="839" y="422"/>
                  <a:pt x="840" y="418"/>
                </a:cubicBezTo>
                <a:cubicBezTo>
                  <a:pt x="839" y="416"/>
                  <a:pt x="841" y="413"/>
                  <a:pt x="843" y="413"/>
                </a:cubicBezTo>
                <a:cubicBezTo>
                  <a:pt x="846" y="409"/>
                  <a:pt x="846" y="409"/>
                  <a:pt x="846" y="409"/>
                </a:cubicBezTo>
                <a:cubicBezTo>
                  <a:pt x="850" y="405"/>
                  <a:pt x="857" y="410"/>
                  <a:pt x="853" y="415"/>
                </a:cubicBezTo>
                <a:cubicBezTo>
                  <a:pt x="852" y="416"/>
                  <a:pt x="852" y="416"/>
                  <a:pt x="852" y="416"/>
                </a:cubicBezTo>
                <a:cubicBezTo>
                  <a:pt x="854" y="416"/>
                  <a:pt x="854" y="416"/>
                  <a:pt x="854" y="416"/>
                </a:cubicBezTo>
                <a:cubicBezTo>
                  <a:pt x="859" y="419"/>
                  <a:pt x="856" y="427"/>
                  <a:pt x="851" y="425"/>
                </a:cubicBezTo>
                <a:lnTo>
                  <a:pt x="846" y="423"/>
                </a:lnTo>
                <a:close/>
                <a:moveTo>
                  <a:pt x="870" y="395"/>
                </a:moveTo>
                <a:cubicBezTo>
                  <a:pt x="866" y="399"/>
                  <a:pt x="860" y="393"/>
                  <a:pt x="864" y="389"/>
                </a:cubicBezTo>
                <a:cubicBezTo>
                  <a:pt x="869" y="383"/>
                  <a:pt x="869" y="383"/>
                  <a:pt x="869" y="383"/>
                </a:cubicBezTo>
                <a:cubicBezTo>
                  <a:pt x="874" y="378"/>
                  <a:pt x="880" y="385"/>
                  <a:pt x="876" y="388"/>
                </a:cubicBezTo>
                <a:lnTo>
                  <a:pt x="870" y="395"/>
                </a:lnTo>
                <a:close/>
                <a:moveTo>
                  <a:pt x="894" y="369"/>
                </a:moveTo>
                <a:cubicBezTo>
                  <a:pt x="890" y="374"/>
                  <a:pt x="883" y="368"/>
                  <a:pt x="887" y="363"/>
                </a:cubicBezTo>
                <a:cubicBezTo>
                  <a:pt x="893" y="357"/>
                  <a:pt x="893" y="357"/>
                  <a:pt x="893" y="357"/>
                </a:cubicBezTo>
                <a:cubicBezTo>
                  <a:pt x="897" y="353"/>
                  <a:pt x="904" y="359"/>
                  <a:pt x="900" y="363"/>
                </a:cubicBezTo>
                <a:lnTo>
                  <a:pt x="894" y="369"/>
                </a:lnTo>
                <a:close/>
                <a:moveTo>
                  <a:pt x="918" y="344"/>
                </a:moveTo>
                <a:cubicBezTo>
                  <a:pt x="914" y="348"/>
                  <a:pt x="908" y="342"/>
                  <a:pt x="912" y="338"/>
                </a:cubicBezTo>
                <a:cubicBezTo>
                  <a:pt x="918" y="332"/>
                  <a:pt x="918" y="332"/>
                  <a:pt x="918" y="332"/>
                </a:cubicBezTo>
                <a:cubicBezTo>
                  <a:pt x="923" y="328"/>
                  <a:pt x="929" y="335"/>
                  <a:pt x="925" y="338"/>
                </a:cubicBezTo>
                <a:lnTo>
                  <a:pt x="918" y="344"/>
                </a:lnTo>
                <a:close/>
                <a:moveTo>
                  <a:pt x="944" y="320"/>
                </a:moveTo>
                <a:cubicBezTo>
                  <a:pt x="940" y="324"/>
                  <a:pt x="934" y="318"/>
                  <a:pt x="938" y="314"/>
                </a:cubicBezTo>
                <a:cubicBezTo>
                  <a:pt x="945" y="308"/>
                  <a:pt x="945" y="308"/>
                  <a:pt x="945" y="308"/>
                </a:cubicBezTo>
                <a:cubicBezTo>
                  <a:pt x="949" y="304"/>
                  <a:pt x="955" y="311"/>
                  <a:pt x="950" y="315"/>
                </a:cubicBezTo>
                <a:lnTo>
                  <a:pt x="944" y="320"/>
                </a:lnTo>
                <a:close/>
                <a:moveTo>
                  <a:pt x="970" y="298"/>
                </a:moveTo>
                <a:cubicBezTo>
                  <a:pt x="966" y="301"/>
                  <a:pt x="960" y="295"/>
                  <a:pt x="965" y="291"/>
                </a:cubicBezTo>
                <a:cubicBezTo>
                  <a:pt x="972" y="285"/>
                  <a:pt x="972" y="285"/>
                  <a:pt x="972" y="285"/>
                </a:cubicBezTo>
                <a:cubicBezTo>
                  <a:pt x="977" y="281"/>
                  <a:pt x="981" y="289"/>
                  <a:pt x="977" y="292"/>
                </a:cubicBezTo>
                <a:lnTo>
                  <a:pt x="970" y="298"/>
                </a:lnTo>
                <a:close/>
                <a:moveTo>
                  <a:pt x="998" y="276"/>
                </a:moveTo>
                <a:cubicBezTo>
                  <a:pt x="993" y="279"/>
                  <a:pt x="988" y="272"/>
                  <a:pt x="992" y="269"/>
                </a:cubicBezTo>
                <a:cubicBezTo>
                  <a:pt x="999" y="264"/>
                  <a:pt x="999" y="264"/>
                  <a:pt x="999" y="264"/>
                </a:cubicBezTo>
                <a:cubicBezTo>
                  <a:pt x="1004" y="260"/>
                  <a:pt x="1009" y="267"/>
                  <a:pt x="1005" y="270"/>
                </a:cubicBezTo>
                <a:lnTo>
                  <a:pt x="998" y="276"/>
                </a:lnTo>
                <a:close/>
                <a:moveTo>
                  <a:pt x="1026" y="255"/>
                </a:moveTo>
                <a:cubicBezTo>
                  <a:pt x="1022" y="258"/>
                  <a:pt x="1016" y="251"/>
                  <a:pt x="1021" y="248"/>
                </a:cubicBezTo>
                <a:cubicBezTo>
                  <a:pt x="1023" y="246"/>
                  <a:pt x="1026" y="244"/>
                  <a:pt x="1028" y="243"/>
                </a:cubicBezTo>
                <a:cubicBezTo>
                  <a:pt x="1033" y="240"/>
                  <a:pt x="1038" y="247"/>
                  <a:pt x="1033" y="250"/>
                </a:cubicBezTo>
                <a:cubicBezTo>
                  <a:pt x="1031" y="252"/>
                  <a:pt x="1028" y="253"/>
                  <a:pt x="1026" y="255"/>
                </a:cubicBezTo>
                <a:close/>
                <a:moveTo>
                  <a:pt x="1055" y="236"/>
                </a:moveTo>
                <a:cubicBezTo>
                  <a:pt x="1050" y="239"/>
                  <a:pt x="1046" y="231"/>
                  <a:pt x="1050" y="228"/>
                </a:cubicBezTo>
                <a:cubicBezTo>
                  <a:pt x="1058" y="223"/>
                  <a:pt x="1058" y="223"/>
                  <a:pt x="1058" y="223"/>
                </a:cubicBezTo>
                <a:cubicBezTo>
                  <a:pt x="1063" y="220"/>
                  <a:pt x="1067" y="228"/>
                  <a:pt x="1062" y="231"/>
                </a:cubicBezTo>
                <a:lnTo>
                  <a:pt x="1055" y="236"/>
                </a:lnTo>
                <a:close/>
                <a:moveTo>
                  <a:pt x="1085" y="217"/>
                </a:moveTo>
                <a:cubicBezTo>
                  <a:pt x="1080" y="220"/>
                  <a:pt x="1075" y="213"/>
                  <a:pt x="1081" y="210"/>
                </a:cubicBezTo>
                <a:cubicBezTo>
                  <a:pt x="1088" y="205"/>
                  <a:pt x="1088" y="205"/>
                  <a:pt x="1088" y="205"/>
                </a:cubicBezTo>
                <a:cubicBezTo>
                  <a:pt x="1093" y="202"/>
                  <a:pt x="1098" y="210"/>
                  <a:pt x="1093" y="213"/>
                </a:cubicBezTo>
                <a:lnTo>
                  <a:pt x="1085" y="217"/>
                </a:lnTo>
                <a:close/>
                <a:moveTo>
                  <a:pt x="1116" y="200"/>
                </a:moveTo>
                <a:cubicBezTo>
                  <a:pt x="1110" y="203"/>
                  <a:pt x="1106" y="195"/>
                  <a:pt x="1111" y="193"/>
                </a:cubicBezTo>
                <a:cubicBezTo>
                  <a:pt x="1119" y="188"/>
                  <a:pt x="1119" y="188"/>
                  <a:pt x="1119" y="188"/>
                </a:cubicBezTo>
                <a:cubicBezTo>
                  <a:pt x="1125" y="186"/>
                  <a:pt x="1128" y="194"/>
                  <a:pt x="1123" y="196"/>
                </a:cubicBezTo>
                <a:lnTo>
                  <a:pt x="1116" y="200"/>
                </a:lnTo>
                <a:close/>
                <a:moveTo>
                  <a:pt x="1147" y="185"/>
                </a:moveTo>
                <a:cubicBezTo>
                  <a:pt x="1142" y="187"/>
                  <a:pt x="1138" y="179"/>
                  <a:pt x="1143" y="177"/>
                </a:cubicBezTo>
                <a:cubicBezTo>
                  <a:pt x="1146" y="176"/>
                  <a:pt x="1148" y="174"/>
                  <a:pt x="1151" y="173"/>
                </a:cubicBezTo>
                <a:cubicBezTo>
                  <a:pt x="1156" y="171"/>
                  <a:pt x="1160" y="178"/>
                  <a:pt x="1155" y="181"/>
                </a:cubicBezTo>
                <a:cubicBezTo>
                  <a:pt x="1152" y="182"/>
                  <a:pt x="1149" y="183"/>
                  <a:pt x="1147" y="185"/>
                </a:cubicBezTo>
                <a:close/>
                <a:moveTo>
                  <a:pt x="1179" y="170"/>
                </a:moveTo>
                <a:cubicBezTo>
                  <a:pt x="1173" y="172"/>
                  <a:pt x="1170" y="164"/>
                  <a:pt x="1175" y="162"/>
                </a:cubicBezTo>
                <a:cubicBezTo>
                  <a:pt x="1183" y="158"/>
                  <a:pt x="1183" y="158"/>
                  <a:pt x="1183" y="158"/>
                </a:cubicBezTo>
                <a:cubicBezTo>
                  <a:pt x="1189" y="156"/>
                  <a:pt x="1192" y="165"/>
                  <a:pt x="1187" y="167"/>
                </a:cubicBezTo>
                <a:lnTo>
                  <a:pt x="1179" y="170"/>
                </a:lnTo>
                <a:close/>
                <a:moveTo>
                  <a:pt x="1211" y="157"/>
                </a:moveTo>
                <a:cubicBezTo>
                  <a:pt x="1206" y="159"/>
                  <a:pt x="1203" y="151"/>
                  <a:pt x="1208" y="149"/>
                </a:cubicBezTo>
                <a:cubicBezTo>
                  <a:pt x="1216" y="146"/>
                  <a:pt x="1216" y="146"/>
                  <a:pt x="1216" y="146"/>
                </a:cubicBezTo>
                <a:cubicBezTo>
                  <a:pt x="1221" y="144"/>
                  <a:pt x="1225" y="152"/>
                  <a:pt x="1219" y="154"/>
                </a:cubicBezTo>
                <a:lnTo>
                  <a:pt x="1211" y="157"/>
                </a:lnTo>
                <a:close/>
                <a:moveTo>
                  <a:pt x="1244" y="145"/>
                </a:moveTo>
                <a:cubicBezTo>
                  <a:pt x="1239" y="147"/>
                  <a:pt x="1236" y="139"/>
                  <a:pt x="1241" y="137"/>
                </a:cubicBezTo>
                <a:cubicBezTo>
                  <a:pt x="1244" y="136"/>
                  <a:pt x="1247" y="135"/>
                  <a:pt x="1250" y="134"/>
                </a:cubicBezTo>
                <a:cubicBezTo>
                  <a:pt x="1255" y="132"/>
                  <a:pt x="1258" y="140"/>
                  <a:pt x="1252" y="142"/>
                </a:cubicBezTo>
                <a:cubicBezTo>
                  <a:pt x="1249" y="143"/>
                  <a:pt x="1247" y="144"/>
                  <a:pt x="1244" y="145"/>
                </a:cubicBezTo>
                <a:close/>
                <a:moveTo>
                  <a:pt x="1277" y="134"/>
                </a:moveTo>
                <a:cubicBezTo>
                  <a:pt x="1271" y="136"/>
                  <a:pt x="1270" y="127"/>
                  <a:pt x="1275" y="126"/>
                </a:cubicBezTo>
                <a:cubicBezTo>
                  <a:pt x="1283" y="123"/>
                  <a:pt x="1283" y="123"/>
                  <a:pt x="1283" y="123"/>
                </a:cubicBezTo>
                <a:cubicBezTo>
                  <a:pt x="1289" y="122"/>
                  <a:pt x="1291" y="130"/>
                  <a:pt x="1286" y="132"/>
                </a:cubicBezTo>
                <a:lnTo>
                  <a:pt x="1277" y="134"/>
                </a:lnTo>
                <a:close/>
                <a:moveTo>
                  <a:pt x="1311" y="125"/>
                </a:moveTo>
                <a:cubicBezTo>
                  <a:pt x="1305" y="126"/>
                  <a:pt x="1303" y="118"/>
                  <a:pt x="1309" y="116"/>
                </a:cubicBezTo>
                <a:cubicBezTo>
                  <a:pt x="1318" y="114"/>
                  <a:pt x="1318" y="114"/>
                  <a:pt x="1318" y="114"/>
                </a:cubicBezTo>
                <a:cubicBezTo>
                  <a:pt x="1323" y="113"/>
                  <a:pt x="1325" y="121"/>
                  <a:pt x="1320" y="123"/>
                </a:cubicBezTo>
                <a:lnTo>
                  <a:pt x="1311" y="125"/>
                </a:lnTo>
                <a:close/>
                <a:moveTo>
                  <a:pt x="1345" y="117"/>
                </a:moveTo>
                <a:cubicBezTo>
                  <a:pt x="1340" y="118"/>
                  <a:pt x="1337" y="110"/>
                  <a:pt x="1343" y="108"/>
                </a:cubicBezTo>
                <a:cubicBezTo>
                  <a:pt x="1352" y="106"/>
                  <a:pt x="1352" y="106"/>
                  <a:pt x="1352" y="106"/>
                </a:cubicBezTo>
                <a:cubicBezTo>
                  <a:pt x="1358" y="105"/>
                  <a:pt x="1359" y="114"/>
                  <a:pt x="1354" y="114"/>
                </a:cubicBezTo>
                <a:lnTo>
                  <a:pt x="1345" y="117"/>
                </a:lnTo>
                <a:close/>
                <a:moveTo>
                  <a:pt x="1379" y="109"/>
                </a:moveTo>
                <a:cubicBezTo>
                  <a:pt x="1374" y="110"/>
                  <a:pt x="1372" y="102"/>
                  <a:pt x="1378" y="101"/>
                </a:cubicBezTo>
                <a:cubicBezTo>
                  <a:pt x="1386" y="99"/>
                  <a:pt x="1386" y="99"/>
                  <a:pt x="1386" y="99"/>
                </a:cubicBezTo>
                <a:cubicBezTo>
                  <a:pt x="1392" y="98"/>
                  <a:pt x="1394" y="107"/>
                  <a:pt x="1388" y="108"/>
                </a:cubicBezTo>
                <a:lnTo>
                  <a:pt x="1379" y="109"/>
                </a:lnTo>
                <a:close/>
                <a:moveTo>
                  <a:pt x="1414" y="103"/>
                </a:moveTo>
                <a:cubicBezTo>
                  <a:pt x="1408" y="104"/>
                  <a:pt x="1407" y="96"/>
                  <a:pt x="1413" y="95"/>
                </a:cubicBezTo>
                <a:cubicBezTo>
                  <a:pt x="1421" y="93"/>
                  <a:pt x="1421" y="93"/>
                  <a:pt x="1421" y="93"/>
                </a:cubicBezTo>
                <a:cubicBezTo>
                  <a:pt x="1427" y="92"/>
                  <a:pt x="1429" y="101"/>
                  <a:pt x="1423" y="102"/>
                </a:cubicBezTo>
                <a:lnTo>
                  <a:pt x="1414" y="103"/>
                </a:lnTo>
                <a:close/>
                <a:moveTo>
                  <a:pt x="232" y="447"/>
                </a:moveTo>
                <a:cubicBezTo>
                  <a:pt x="222" y="456"/>
                  <a:pt x="225" y="455"/>
                  <a:pt x="202" y="448"/>
                </a:cubicBezTo>
                <a:cubicBezTo>
                  <a:pt x="182" y="442"/>
                  <a:pt x="192" y="439"/>
                  <a:pt x="173" y="450"/>
                </a:cubicBezTo>
                <a:cubicBezTo>
                  <a:pt x="157" y="459"/>
                  <a:pt x="130" y="469"/>
                  <a:pt x="118" y="476"/>
                </a:cubicBezTo>
                <a:cubicBezTo>
                  <a:pt x="123" y="487"/>
                  <a:pt x="162" y="520"/>
                  <a:pt x="172" y="534"/>
                </a:cubicBezTo>
                <a:cubicBezTo>
                  <a:pt x="168" y="536"/>
                  <a:pt x="166" y="537"/>
                  <a:pt x="162" y="539"/>
                </a:cubicBezTo>
                <a:cubicBezTo>
                  <a:pt x="156" y="542"/>
                  <a:pt x="157" y="542"/>
                  <a:pt x="150" y="538"/>
                </a:cubicBezTo>
                <a:cubicBezTo>
                  <a:pt x="134" y="529"/>
                  <a:pt x="84" y="500"/>
                  <a:pt x="74" y="496"/>
                </a:cubicBezTo>
                <a:cubicBezTo>
                  <a:pt x="61" y="502"/>
                  <a:pt x="26" y="520"/>
                  <a:pt x="14" y="519"/>
                </a:cubicBezTo>
                <a:cubicBezTo>
                  <a:pt x="9" y="519"/>
                  <a:pt x="0" y="517"/>
                  <a:pt x="1" y="510"/>
                </a:cubicBezTo>
                <a:cubicBezTo>
                  <a:pt x="6" y="492"/>
                  <a:pt x="37" y="483"/>
                  <a:pt x="57" y="474"/>
                </a:cubicBezTo>
                <a:cubicBezTo>
                  <a:pt x="66" y="470"/>
                  <a:pt x="63" y="471"/>
                  <a:pt x="65" y="462"/>
                </a:cubicBezTo>
                <a:cubicBezTo>
                  <a:pt x="67" y="452"/>
                  <a:pt x="81" y="383"/>
                  <a:pt x="84" y="380"/>
                </a:cubicBezTo>
                <a:cubicBezTo>
                  <a:pt x="85" y="379"/>
                  <a:pt x="96" y="374"/>
                  <a:pt x="99" y="373"/>
                </a:cubicBezTo>
                <a:cubicBezTo>
                  <a:pt x="100" y="379"/>
                  <a:pt x="100" y="386"/>
                  <a:pt x="101" y="393"/>
                </a:cubicBezTo>
                <a:cubicBezTo>
                  <a:pt x="104" y="432"/>
                  <a:pt x="104" y="432"/>
                  <a:pt x="104" y="432"/>
                </a:cubicBezTo>
                <a:cubicBezTo>
                  <a:pt x="104" y="438"/>
                  <a:pt x="105" y="446"/>
                  <a:pt x="106" y="452"/>
                </a:cubicBezTo>
                <a:cubicBezTo>
                  <a:pt x="116" y="448"/>
                  <a:pt x="125" y="443"/>
                  <a:pt x="134" y="439"/>
                </a:cubicBezTo>
                <a:cubicBezTo>
                  <a:pt x="182" y="416"/>
                  <a:pt x="173" y="432"/>
                  <a:pt x="184" y="406"/>
                </a:cubicBezTo>
                <a:cubicBezTo>
                  <a:pt x="191" y="392"/>
                  <a:pt x="190" y="383"/>
                  <a:pt x="205" y="386"/>
                </a:cubicBezTo>
                <a:cubicBezTo>
                  <a:pt x="202" y="414"/>
                  <a:pt x="210" y="432"/>
                  <a:pt x="232" y="447"/>
                </a:cubicBezTo>
                <a:close/>
                <a:moveTo>
                  <a:pt x="222" y="412"/>
                </a:moveTo>
                <a:cubicBezTo>
                  <a:pt x="217" y="413"/>
                  <a:pt x="219" y="421"/>
                  <a:pt x="225" y="420"/>
                </a:cubicBezTo>
                <a:cubicBezTo>
                  <a:pt x="233" y="417"/>
                  <a:pt x="233" y="417"/>
                  <a:pt x="233" y="417"/>
                </a:cubicBezTo>
                <a:cubicBezTo>
                  <a:pt x="238" y="416"/>
                  <a:pt x="236" y="407"/>
                  <a:pt x="230" y="409"/>
                </a:cubicBezTo>
                <a:lnTo>
                  <a:pt x="222" y="412"/>
                </a:lnTo>
                <a:close/>
                <a:moveTo>
                  <a:pt x="1147" y="602"/>
                </a:moveTo>
                <a:cubicBezTo>
                  <a:pt x="1151" y="606"/>
                  <a:pt x="1156" y="599"/>
                  <a:pt x="1152" y="596"/>
                </a:cubicBezTo>
                <a:cubicBezTo>
                  <a:pt x="1148" y="593"/>
                  <a:pt x="1148" y="593"/>
                  <a:pt x="1148" y="593"/>
                </a:cubicBezTo>
                <a:cubicBezTo>
                  <a:pt x="1143" y="589"/>
                  <a:pt x="1138" y="596"/>
                  <a:pt x="1143" y="600"/>
                </a:cubicBezTo>
                <a:lnTo>
                  <a:pt x="1147" y="602"/>
                </a:lnTo>
                <a:close/>
                <a:moveTo>
                  <a:pt x="1122" y="583"/>
                </a:moveTo>
                <a:cubicBezTo>
                  <a:pt x="1127" y="586"/>
                  <a:pt x="1132" y="580"/>
                  <a:pt x="1128" y="576"/>
                </a:cubicBezTo>
                <a:cubicBezTo>
                  <a:pt x="1121" y="571"/>
                  <a:pt x="1121" y="571"/>
                  <a:pt x="1121" y="571"/>
                </a:cubicBezTo>
                <a:cubicBezTo>
                  <a:pt x="1116" y="567"/>
                  <a:pt x="1111" y="574"/>
                  <a:pt x="1115" y="578"/>
                </a:cubicBezTo>
                <a:lnTo>
                  <a:pt x="1122" y="583"/>
                </a:lnTo>
                <a:close/>
                <a:moveTo>
                  <a:pt x="1094" y="562"/>
                </a:moveTo>
                <a:cubicBezTo>
                  <a:pt x="1099" y="565"/>
                  <a:pt x="1104" y="558"/>
                  <a:pt x="1100" y="555"/>
                </a:cubicBezTo>
                <a:cubicBezTo>
                  <a:pt x="1093" y="549"/>
                  <a:pt x="1093" y="549"/>
                  <a:pt x="1093" y="549"/>
                </a:cubicBezTo>
                <a:cubicBezTo>
                  <a:pt x="1088" y="546"/>
                  <a:pt x="1082" y="553"/>
                  <a:pt x="1087" y="556"/>
                </a:cubicBezTo>
                <a:lnTo>
                  <a:pt x="1094" y="562"/>
                </a:lnTo>
                <a:close/>
                <a:moveTo>
                  <a:pt x="1066" y="541"/>
                </a:moveTo>
                <a:cubicBezTo>
                  <a:pt x="1071" y="545"/>
                  <a:pt x="1076" y="537"/>
                  <a:pt x="1071" y="534"/>
                </a:cubicBezTo>
                <a:cubicBezTo>
                  <a:pt x="1063" y="529"/>
                  <a:pt x="1063" y="529"/>
                  <a:pt x="1063" y="529"/>
                </a:cubicBezTo>
                <a:cubicBezTo>
                  <a:pt x="1058" y="525"/>
                  <a:pt x="1054" y="533"/>
                  <a:pt x="1058" y="536"/>
                </a:cubicBezTo>
                <a:lnTo>
                  <a:pt x="1066" y="541"/>
                </a:lnTo>
                <a:close/>
                <a:moveTo>
                  <a:pt x="1037" y="522"/>
                </a:moveTo>
                <a:cubicBezTo>
                  <a:pt x="1042" y="525"/>
                  <a:pt x="1046" y="517"/>
                  <a:pt x="1042" y="514"/>
                </a:cubicBezTo>
                <a:cubicBezTo>
                  <a:pt x="1034" y="509"/>
                  <a:pt x="1034" y="509"/>
                  <a:pt x="1034" y="509"/>
                </a:cubicBezTo>
                <a:cubicBezTo>
                  <a:pt x="1029" y="506"/>
                  <a:pt x="1024" y="513"/>
                  <a:pt x="1029" y="517"/>
                </a:cubicBezTo>
                <a:lnTo>
                  <a:pt x="1037" y="522"/>
                </a:lnTo>
                <a:close/>
                <a:moveTo>
                  <a:pt x="1007" y="503"/>
                </a:moveTo>
                <a:cubicBezTo>
                  <a:pt x="1012" y="506"/>
                  <a:pt x="1017" y="498"/>
                  <a:pt x="1012" y="495"/>
                </a:cubicBezTo>
                <a:cubicBezTo>
                  <a:pt x="1004" y="491"/>
                  <a:pt x="1004" y="491"/>
                  <a:pt x="1004" y="491"/>
                </a:cubicBezTo>
                <a:cubicBezTo>
                  <a:pt x="1000" y="488"/>
                  <a:pt x="995" y="495"/>
                  <a:pt x="1000" y="498"/>
                </a:cubicBezTo>
                <a:lnTo>
                  <a:pt x="1007" y="503"/>
                </a:lnTo>
                <a:close/>
                <a:moveTo>
                  <a:pt x="977" y="485"/>
                </a:moveTo>
                <a:cubicBezTo>
                  <a:pt x="983" y="488"/>
                  <a:pt x="986" y="480"/>
                  <a:pt x="981" y="477"/>
                </a:cubicBezTo>
                <a:cubicBezTo>
                  <a:pt x="974" y="473"/>
                  <a:pt x="974" y="473"/>
                  <a:pt x="974" y="473"/>
                </a:cubicBezTo>
                <a:cubicBezTo>
                  <a:pt x="968" y="470"/>
                  <a:pt x="964" y="478"/>
                  <a:pt x="969" y="481"/>
                </a:cubicBezTo>
                <a:lnTo>
                  <a:pt x="977" y="485"/>
                </a:lnTo>
                <a:close/>
                <a:moveTo>
                  <a:pt x="946" y="468"/>
                </a:moveTo>
                <a:cubicBezTo>
                  <a:pt x="952" y="471"/>
                  <a:pt x="955" y="463"/>
                  <a:pt x="950" y="460"/>
                </a:cubicBezTo>
                <a:cubicBezTo>
                  <a:pt x="942" y="456"/>
                  <a:pt x="942" y="456"/>
                  <a:pt x="942" y="456"/>
                </a:cubicBezTo>
                <a:cubicBezTo>
                  <a:pt x="937" y="454"/>
                  <a:pt x="933" y="462"/>
                  <a:pt x="939" y="464"/>
                </a:cubicBezTo>
                <a:lnTo>
                  <a:pt x="946" y="468"/>
                </a:lnTo>
                <a:close/>
                <a:moveTo>
                  <a:pt x="915" y="453"/>
                </a:moveTo>
                <a:cubicBezTo>
                  <a:pt x="920" y="455"/>
                  <a:pt x="924" y="447"/>
                  <a:pt x="919" y="445"/>
                </a:cubicBezTo>
                <a:cubicBezTo>
                  <a:pt x="911" y="441"/>
                  <a:pt x="911" y="441"/>
                  <a:pt x="911" y="441"/>
                </a:cubicBezTo>
                <a:cubicBezTo>
                  <a:pt x="906" y="438"/>
                  <a:pt x="902" y="446"/>
                  <a:pt x="907" y="449"/>
                </a:cubicBezTo>
                <a:lnTo>
                  <a:pt x="915" y="453"/>
                </a:lnTo>
                <a:close/>
                <a:moveTo>
                  <a:pt x="883" y="438"/>
                </a:moveTo>
                <a:cubicBezTo>
                  <a:pt x="889" y="440"/>
                  <a:pt x="892" y="432"/>
                  <a:pt x="886" y="430"/>
                </a:cubicBezTo>
                <a:cubicBezTo>
                  <a:pt x="878" y="426"/>
                  <a:pt x="878" y="426"/>
                  <a:pt x="878" y="426"/>
                </a:cubicBezTo>
                <a:cubicBezTo>
                  <a:pt x="873" y="424"/>
                  <a:pt x="870" y="432"/>
                  <a:pt x="875" y="435"/>
                </a:cubicBezTo>
                <a:lnTo>
                  <a:pt x="883" y="438"/>
                </a:lnTo>
                <a:close/>
                <a:moveTo>
                  <a:pt x="818" y="413"/>
                </a:moveTo>
                <a:cubicBezTo>
                  <a:pt x="824" y="414"/>
                  <a:pt x="826" y="406"/>
                  <a:pt x="821" y="404"/>
                </a:cubicBezTo>
                <a:cubicBezTo>
                  <a:pt x="812" y="402"/>
                  <a:pt x="812" y="402"/>
                  <a:pt x="812" y="402"/>
                </a:cubicBezTo>
                <a:cubicBezTo>
                  <a:pt x="806" y="400"/>
                  <a:pt x="804" y="408"/>
                  <a:pt x="809" y="410"/>
                </a:cubicBezTo>
                <a:lnTo>
                  <a:pt x="818" y="413"/>
                </a:lnTo>
                <a:close/>
                <a:moveTo>
                  <a:pt x="785" y="402"/>
                </a:moveTo>
                <a:cubicBezTo>
                  <a:pt x="790" y="404"/>
                  <a:pt x="792" y="395"/>
                  <a:pt x="787" y="393"/>
                </a:cubicBezTo>
                <a:cubicBezTo>
                  <a:pt x="778" y="391"/>
                  <a:pt x="778" y="391"/>
                  <a:pt x="778" y="391"/>
                </a:cubicBezTo>
                <a:cubicBezTo>
                  <a:pt x="773" y="390"/>
                  <a:pt x="770" y="398"/>
                  <a:pt x="776" y="399"/>
                </a:cubicBezTo>
                <a:lnTo>
                  <a:pt x="785" y="402"/>
                </a:lnTo>
                <a:close/>
                <a:moveTo>
                  <a:pt x="751" y="393"/>
                </a:moveTo>
                <a:cubicBezTo>
                  <a:pt x="756" y="394"/>
                  <a:pt x="759" y="386"/>
                  <a:pt x="753" y="384"/>
                </a:cubicBezTo>
                <a:cubicBezTo>
                  <a:pt x="744" y="382"/>
                  <a:pt x="744" y="382"/>
                  <a:pt x="744" y="382"/>
                </a:cubicBezTo>
                <a:cubicBezTo>
                  <a:pt x="738" y="381"/>
                  <a:pt x="737" y="390"/>
                  <a:pt x="742" y="391"/>
                </a:cubicBezTo>
                <a:lnTo>
                  <a:pt x="751" y="393"/>
                </a:lnTo>
                <a:close/>
                <a:moveTo>
                  <a:pt x="717" y="385"/>
                </a:moveTo>
                <a:cubicBezTo>
                  <a:pt x="722" y="386"/>
                  <a:pt x="724" y="377"/>
                  <a:pt x="719" y="376"/>
                </a:cubicBezTo>
                <a:cubicBezTo>
                  <a:pt x="710" y="374"/>
                  <a:pt x="710" y="374"/>
                  <a:pt x="710" y="374"/>
                </a:cubicBezTo>
                <a:cubicBezTo>
                  <a:pt x="704" y="373"/>
                  <a:pt x="702" y="382"/>
                  <a:pt x="708" y="383"/>
                </a:cubicBezTo>
                <a:lnTo>
                  <a:pt x="717" y="385"/>
                </a:lnTo>
                <a:close/>
                <a:moveTo>
                  <a:pt x="682" y="378"/>
                </a:moveTo>
                <a:cubicBezTo>
                  <a:pt x="688" y="379"/>
                  <a:pt x="690" y="371"/>
                  <a:pt x="684" y="369"/>
                </a:cubicBezTo>
                <a:cubicBezTo>
                  <a:pt x="681" y="369"/>
                  <a:pt x="678" y="368"/>
                  <a:pt x="675" y="368"/>
                </a:cubicBezTo>
                <a:cubicBezTo>
                  <a:pt x="670" y="367"/>
                  <a:pt x="667" y="375"/>
                  <a:pt x="673" y="377"/>
                </a:cubicBezTo>
                <a:cubicBezTo>
                  <a:pt x="676" y="377"/>
                  <a:pt x="679" y="377"/>
                  <a:pt x="682" y="378"/>
                </a:cubicBezTo>
                <a:close/>
                <a:moveTo>
                  <a:pt x="648" y="373"/>
                </a:moveTo>
                <a:cubicBezTo>
                  <a:pt x="654" y="374"/>
                  <a:pt x="654" y="365"/>
                  <a:pt x="649" y="364"/>
                </a:cubicBezTo>
                <a:cubicBezTo>
                  <a:pt x="640" y="363"/>
                  <a:pt x="640" y="363"/>
                  <a:pt x="640" y="363"/>
                </a:cubicBezTo>
                <a:cubicBezTo>
                  <a:pt x="634" y="363"/>
                  <a:pt x="633" y="371"/>
                  <a:pt x="639" y="372"/>
                </a:cubicBezTo>
                <a:lnTo>
                  <a:pt x="648" y="373"/>
                </a:lnTo>
                <a:close/>
                <a:moveTo>
                  <a:pt x="613" y="369"/>
                </a:moveTo>
                <a:cubicBezTo>
                  <a:pt x="618" y="370"/>
                  <a:pt x="620" y="361"/>
                  <a:pt x="613" y="360"/>
                </a:cubicBezTo>
                <a:cubicBezTo>
                  <a:pt x="605" y="360"/>
                  <a:pt x="605" y="360"/>
                  <a:pt x="605" y="360"/>
                </a:cubicBezTo>
                <a:cubicBezTo>
                  <a:pt x="599" y="359"/>
                  <a:pt x="598" y="368"/>
                  <a:pt x="604" y="369"/>
                </a:cubicBezTo>
                <a:lnTo>
                  <a:pt x="613" y="369"/>
                </a:lnTo>
                <a:close/>
                <a:moveTo>
                  <a:pt x="578" y="367"/>
                </a:moveTo>
                <a:cubicBezTo>
                  <a:pt x="584" y="367"/>
                  <a:pt x="584" y="358"/>
                  <a:pt x="578" y="358"/>
                </a:cubicBezTo>
                <a:cubicBezTo>
                  <a:pt x="569" y="358"/>
                  <a:pt x="569" y="358"/>
                  <a:pt x="569" y="358"/>
                </a:cubicBezTo>
                <a:cubicBezTo>
                  <a:pt x="563" y="358"/>
                  <a:pt x="563" y="366"/>
                  <a:pt x="569" y="366"/>
                </a:cubicBezTo>
                <a:lnTo>
                  <a:pt x="578" y="367"/>
                </a:lnTo>
                <a:close/>
                <a:moveTo>
                  <a:pt x="543" y="366"/>
                </a:moveTo>
                <a:cubicBezTo>
                  <a:pt x="549" y="366"/>
                  <a:pt x="549" y="357"/>
                  <a:pt x="543" y="357"/>
                </a:cubicBezTo>
                <a:cubicBezTo>
                  <a:pt x="540" y="357"/>
                  <a:pt x="537" y="357"/>
                  <a:pt x="534" y="357"/>
                </a:cubicBezTo>
                <a:cubicBezTo>
                  <a:pt x="529" y="357"/>
                  <a:pt x="528" y="366"/>
                  <a:pt x="534" y="366"/>
                </a:cubicBezTo>
                <a:cubicBezTo>
                  <a:pt x="537" y="366"/>
                  <a:pt x="540" y="366"/>
                  <a:pt x="543" y="366"/>
                </a:cubicBezTo>
                <a:close/>
                <a:moveTo>
                  <a:pt x="508" y="367"/>
                </a:moveTo>
                <a:cubicBezTo>
                  <a:pt x="514" y="366"/>
                  <a:pt x="513" y="358"/>
                  <a:pt x="507" y="358"/>
                </a:cubicBezTo>
                <a:cubicBezTo>
                  <a:pt x="499" y="358"/>
                  <a:pt x="499" y="358"/>
                  <a:pt x="499" y="358"/>
                </a:cubicBezTo>
                <a:cubicBezTo>
                  <a:pt x="493" y="359"/>
                  <a:pt x="494" y="368"/>
                  <a:pt x="499" y="367"/>
                </a:cubicBezTo>
                <a:lnTo>
                  <a:pt x="508" y="367"/>
                </a:lnTo>
                <a:close/>
                <a:moveTo>
                  <a:pt x="473" y="369"/>
                </a:moveTo>
                <a:cubicBezTo>
                  <a:pt x="479" y="368"/>
                  <a:pt x="478" y="359"/>
                  <a:pt x="472" y="360"/>
                </a:cubicBezTo>
                <a:cubicBezTo>
                  <a:pt x="463" y="360"/>
                  <a:pt x="463" y="360"/>
                  <a:pt x="463" y="360"/>
                </a:cubicBezTo>
                <a:cubicBezTo>
                  <a:pt x="458" y="361"/>
                  <a:pt x="458" y="370"/>
                  <a:pt x="464" y="369"/>
                </a:cubicBezTo>
                <a:lnTo>
                  <a:pt x="473" y="369"/>
                </a:lnTo>
                <a:close/>
                <a:moveTo>
                  <a:pt x="438" y="372"/>
                </a:moveTo>
                <a:cubicBezTo>
                  <a:pt x="443" y="371"/>
                  <a:pt x="443" y="363"/>
                  <a:pt x="437" y="363"/>
                </a:cubicBezTo>
                <a:cubicBezTo>
                  <a:pt x="434" y="364"/>
                  <a:pt x="431" y="364"/>
                  <a:pt x="428" y="364"/>
                </a:cubicBezTo>
                <a:cubicBezTo>
                  <a:pt x="423" y="365"/>
                  <a:pt x="423" y="374"/>
                  <a:pt x="429" y="373"/>
                </a:cubicBezTo>
                <a:cubicBezTo>
                  <a:pt x="432" y="372"/>
                  <a:pt x="435" y="372"/>
                  <a:pt x="438" y="372"/>
                </a:cubicBezTo>
                <a:close/>
                <a:moveTo>
                  <a:pt x="403" y="376"/>
                </a:moveTo>
                <a:cubicBezTo>
                  <a:pt x="409" y="375"/>
                  <a:pt x="407" y="367"/>
                  <a:pt x="402" y="368"/>
                </a:cubicBezTo>
                <a:cubicBezTo>
                  <a:pt x="393" y="369"/>
                  <a:pt x="393" y="369"/>
                  <a:pt x="393" y="369"/>
                </a:cubicBezTo>
                <a:cubicBezTo>
                  <a:pt x="387" y="370"/>
                  <a:pt x="389" y="379"/>
                  <a:pt x="395" y="378"/>
                </a:cubicBezTo>
                <a:lnTo>
                  <a:pt x="403" y="376"/>
                </a:lnTo>
                <a:close/>
                <a:moveTo>
                  <a:pt x="369" y="382"/>
                </a:moveTo>
                <a:cubicBezTo>
                  <a:pt x="374" y="381"/>
                  <a:pt x="373" y="372"/>
                  <a:pt x="367" y="374"/>
                </a:cubicBezTo>
                <a:cubicBezTo>
                  <a:pt x="358" y="375"/>
                  <a:pt x="358" y="375"/>
                  <a:pt x="358" y="375"/>
                </a:cubicBezTo>
                <a:cubicBezTo>
                  <a:pt x="353" y="376"/>
                  <a:pt x="354" y="385"/>
                  <a:pt x="360" y="384"/>
                </a:cubicBezTo>
                <a:lnTo>
                  <a:pt x="369" y="382"/>
                </a:lnTo>
                <a:close/>
                <a:moveTo>
                  <a:pt x="335" y="389"/>
                </a:moveTo>
                <a:cubicBezTo>
                  <a:pt x="340" y="388"/>
                  <a:pt x="338" y="380"/>
                  <a:pt x="332" y="381"/>
                </a:cubicBezTo>
                <a:cubicBezTo>
                  <a:pt x="324" y="383"/>
                  <a:pt x="324" y="383"/>
                  <a:pt x="324" y="383"/>
                </a:cubicBezTo>
                <a:cubicBezTo>
                  <a:pt x="318" y="384"/>
                  <a:pt x="321" y="393"/>
                  <a:pt x="326" y="391"/>
                </a:cubicBezTo>
                <a:lnTo>
                  <a:pt x="335" y="389"/>
                </a:lnTo>
                <a:close/>
                <a:moveTo>
                  <a:pt x="300" y="398"/>
                </a:moveTo>
                <a:cubicBezTo>
                  <a:pt x="306" y="396"/>
                  <a:pt x="304" y="387"/>
                  <a:pt x="298" y="389"/>
                </a:cubicBezTo>
                <a:cubicBezTo>
                  <a:pt x="289" y="391"/>
                  <a:pt x="289" y="391"/>
                  <a:pt x="289" y="391"/>
                </a:cubicBezTo>
                <a:cubicBezTo>
                  <a:pt x="284" y="393"/>
                  <a:pt x="286" y="401"/>
                  <a:pt x="292" y="400"/>
                </a:cubicBezTo>
                <a:lnTo>
                  <a:pt x="300" y="398"/>
                </a:lnTo>
                <a:close/>
                <a:moveTo>
                  <a:pt x="266" y="407"/>
                </a:moveTo>
                <a:cubicBezTo>
                  <a:pt x="272" y="405"/>
                  <a:pt x="270" y="397"/>
                  <a:pt x="264" y="398"/>
                </a:cubicBezTo>
                <a:cubicBezTo>
                  <a:pt x="256" y="401"/>
                  <a:pt x="256" y="401"/>
                  <a:pt x="256" y="401"/>
                </a:cubicBezTo>
                <a:cubicBezTo>
                  <a:pt x="250" y="402"/>
                  <a:pt x="252" y="411"/>
                  <a:pt x="258" y="409"/>
                </a:cubicBezTo>
                <a:lnTo>
                  <a:pt x="266" y="407"/>
                </a:lnTo>
                <a:close/>
                <a:moveTo>
                  <a:pt x="1856" y="365"/>
                </a:moveTo>
                <a:cubicBezTo>
                  <a:pt x="1850" y="366"/>
                  <a:pt x="1852" y="375"/>
                  <a:pt x="1858" y="373"/>
                </a:cubicBezTo>
                <a:cubicBezTo>
                  <a:pt x="1867" y="370"/>
                  <a:pt x="1867" y="370"/>
                  <a:pt x="1867" y="370"/>
                </a:cubicBezTo>
                <a:cubicBezTo>
                  <a:pt x="1872" y="369"/>
                  <a:pt x="1870" y="360"/>
                  <a:pt x="1864" y="362"/>
                </a:cubicBezTo>
                <a:lnTo>
                  <a:pt x="1856" y="365"/>
                </a:lnTo>
                <a:close/>
                <a:moveTo>
                  <a:pt x="2780" y="556"/>
                </a:moveTo>
                <a:cubicBezTo>
                  <a:pt x="2785" y="560"/>
                  <a:pt x="2790" y="552"/>
                  <a:pt x="2785" y="549"/>
                </a:cubicBezTo>
                <a:cubicBezTo>
                  <a:pt x="2782" y="546"/>
                  <a:pt x="2782" y="546"/>
                  <a:pt x="2782" y="546"/>
                </a:cubicBezTo>
                <a:cubicBezTo>
                  <a:pt x="2777" y="542"/>
                  <a:pt x="2772" y="550"/>
                  <a:pt x="2776" y="553"/>
                </a:cubicBezTo>
                <a:lnTo>
                  <a:pt x="2780" y="556"/>
                </a:lnTo>
                <a:close/>
                <a:moveTo>
                  <a:pt x="2756" y="536"/>
                </a:moveTo>
                <a:cubicBezTo>
                  <a:pt x="2760" y="540"/>
                  <a:pt x="2765" y="533"/>
                  <a:pt x="2761" y="529"/>
                </a:cubicBezTo>
                <a:cubicBezTo>
                  <a:pt x="2754" y="524"/>
                  <a:pt x="2754" y="524"/>
                  <a:pt x="2754" y="524"/>
                </a:cubicBezTo>
                <a:cubicBezTo>
                  <a:pt x="2750" y="520"/>
                  <a:pt x="2744" y="527"/>
                  <a:pt x="2749" y="531"/>
                </a:cubicBezTo>
                <a:lnTo>
                  <a:pt x="2756" y="536"/>
                </a:lnTo>
                <a:close/>
                <a:moveTo>
                  <a:pt x="2728" y="515"/>
                </a:moveTo>
                <a:cubicBezTo>
                  <a:pt x="2732" y="518"/>
                  <a:pt x="2738" y="512"/>
                  <a:pt x="2733" y="508"/>
                </a:cubicBezTo>
                <a:cubicBezTo>
                  <a:pt x="2726" y="503"/>
                  <a:pt x="2726" y="503"/>
                  <a:pt x="2726" y="503"/>
                </a:cubicBezTo>
                <a:cubicBezTo>
                  <a:pt x="2721" y="499"/>
                  <a:pt x="2716" y="506"/>
                  <a:pt x="2721" y="510"/>
                </a:cubicBezTo>
                <a:lnTo>
                  <a:pt x="2728" y="515"/>
                </a:lnTo>
                <a:close/>
                <a:moveTo>
                  <a:pt x="2699" y="495"/>
                </a:moveTo>
                <a:cubicBezTo>
                  <a:pt x="2704" y="498"/>
                  <a:pt x="2709" y="490"/>
                  <a:pt x="2704" y="487"/>
                </a:cubicBezTo>
                <a:cubicBezTo>
                  <a:pt x="2697" y="482"/>
                  <a:pt x="2697" y="482"/>
                  <a:pt x="2697" y="482"/>
                </a:cubicBezTo>
                <a:cubicBezTo>
                  <a:pt x="2692" y="479"/>
                  <a:pt x="2687" y="486"/>
                  <a:pt x="2692" y="490"/>
                </a:cubicBezTo>
                <a:lnTo>
                  <a:pt x="2699" y="495"/>
                </a:lnTo>
                <a:close/>
                <a:moveTo>
                  <a:pt x="2670" y="475"/>
                </a:moveTo>
                <a:cubicBezTo>
                  <a:pt x="2675" y="478"/>
                  <a:pt x="2680" y="470"/>
                  <a:pt x="2675" y="467"/>
                </a:cubicBezTo>
                <a:cubicBezTo>
                  <a:pt x="2668" y="463"/>
                  <a:pt x="2668" y="463"/>
                  <a:pt x="2668" y="463"/>
                </a:cubicBezTo>
                <a:cubicBezTo>
                  <a:pt x="2663" y="459"/>
                  <a:pt x="2658" y="467"/>
                  <a:pt x="2663" y="470"/>
                </a:cubicBezTo>
                <a:lnTo>
                  <a:pt x="2670" y="475"/>
                </a:lnTo>
                <a:close/>
                <a:moveTo>
                  <a:pt x="2641" y="456"/>
                </a:moveTo>
                <a:cubicBezTo>
                  <a:pt x="2646" y="459"/>
                  <a:pt x="2651" y="452"/>
                  <a:pt x="2646" y="448"/>
                </a:cubicBezTo>
                <a:cubicBezTo>
                  <a:pt x="2638" y="444"/>
                  <a:pt x="2638" y="444"/>
                  <a:pt x="2638" y="444"/>
                </a:cubicBezTo>
                <a:cubicBezTo>
                  <a:pt x="2633" y="441"/>
                  <a:pt x="2628" y="448"/>
                  <a:pt x="2633" y="452"/>
                </a:cubicBezTo>
                <a:lnTo>
                  <a:pt x="2641" y="456"/>
                </a:lnTo>
                <a:close/>
                <a:moveTo>
                  <a:pt x="2611" y="438"/>
                </a:moveTo>
                <a:cubicBezTo>
                  <a:pt x="2616" y="441"/>
                  <a:pt x="2620" y="433"/>
                  <a:pt x="2615" y="431"/>
                </a:cubicBezTo>
                <a:cubicBezTo>
                  <a:pt x="2607" y="426"/>
                  <a:pt x="2607" y="426"/>
                  <a:pt x="2607" y="426"/>
                </a:cubicBezTo>
                <a:cubicBezTo>
                  <a:pt x="2602" y="424"/>
                  <a:pt x="2598" y="431"/>
                  <a:pt x="2603" y="434"/>
                </a:cubicBezTo>
                <a:lnTo>
                  <a:pt x="2611" y="438"/>
                </a:lnTo>
                <a:close/>
                <a:moveTo>
                  <a:pt x="2580" y="421"/>
                </a:moveTo>
                <a:cubicBezTo>
                  <a:pt x="2585" y="424"/>
                  <a:pt x="2589" y="416"/>
                  <a:pt x="2584" y="414"/>
                </a:cubicBezTo>
                <a:cubicBezTo>
                  <a:pt x="2576" y="410"/>
                  <a:pt x="2576" y="410"/>
                  <a:pt x="2576" y="410"/>
                </a:cubicBezTo>
                <a:cubicBezTo>
                  <a:pt x="2571" y="407"/>
                  <a:pt x="2567" y="415"/>
                  <a:pt x="2572" y="418"/>
                </a:cubicBezTo>
                <a:lnTo>
                  <a:pt x="2580" y="421"/>
                </a:lnTo>
                <a:close/>
                <a:moveTo>
                  <a:pt x="2548" y="406"/>
                </a:moveTo>
                <a:cubicBezTo>
                  <a:pt x="2554" y="408"/>
                  <a:pt x="2558" y="401"/>
                  <a:pt x="2552" y="398"/>
                </a:cubicBezTo>
                <a:cubicBezTo>
                  <a:pt x="2544" y="394"/>
                  <a:pt x="2544" y="394"/>
                  <a:pt x="2544" y="394"/>
                </a:cubicBezTo>
                <a:cubicBezTo>
                  <a:pt x="2539" y="392"/>
                  <a:pt x="2535" y="399"/>
                  <a:pt x="2540" y="402"/>
                </a:cubicBezTo>
                <a:lnTo>
                  <a:pt x="2548" y="406"/>
                </a:lnTo>
                <a:close/>
                <a:moveTo>
                  <a:pt x="2517" y="391"/>
                </a:moveTo>
                <a:cubicBezTo>
                  <a:pt x="2522" y="393"/>
                  <a:pt x="2525" y="385"/>
                  <a:pt x="2520" y="383"/>
                </a:cubicBezTo>
                <a:cubicBezTo>
                  <a:pt x="2512" y="380"/>
                  <a:pt x="2512" y="380"/>
                  <a:pt x="2512" y="380"/>
                </a:cubicBezTo>
                <a:cubicBezTo>
                  <a:pt x="2506" y="377"/>
                  <a:pt x="2503" y="386"/>
                  <a:pt x="2509" y="388"/>
                </a:cubicBezTo>
                <a:lnTo>
                  <a:pt x="2517" y="391"/>
                </a:lnTo>
                <a:close/>
                <a:moveTo>
                  <a:pt x="2484" y="378"/>
                </a:moveTo>
                <a:cubicBezTo>
                  <a:pt x="2489" y="380"/>
                  <a:pt x="2493" y="372"/>
                  <a:pt x="2487" y="370"/>
                </a:cubicBezTo>
                <a:cubicBezTo>
                  <a:pt x="2479" y="367"/>
                  <a:pt x="2479" y="367"/>
                  <a:pt x="2479" y="367"/>
                </a:cubicBezTo>
                <a:cubicBezTo>
                  <a:pt x="2474" y="365"/>
                  <a:pt x="2471" y="373"/>
                  <a:pt x="2476" y="375"/>
                </a:cubicBezTo>
                <a:lnTo>
                  <a:pt x="2484" y="378"/>
                </a:lnTo>
                <a:close/>
                <a:moveTo>
                  <a:pt x="2451" y="366"/>
                </a:moveTo>
                <a:cubicBezTo>
                  <a:pt x="2457" y="368"/>
                  <a:pt x="2459" y="359"/>
                  <a:pt x="2454" y="358"/>
                </a:cubicBezTo>
                <a:cubicBezTo>
                  <a:pt x="2446" y="355"/>
                  <a:pt x="2446" y="355"/>
                  <a:pt x="2446" y="355"/>
                </a:cubicBezTo>
                <a:cubicBezTo>
                  <a:pt x="2440" y="353"/>
                  <a:pt x="2438" y="361"/>
                  <a:pt x="2443" y="363"/>
                </a:cubicBezTo>
                <a:lnTo>
                  <a:pt x="2451" y="366"/>
                </a:lnTo>
                <a:close/>
                <a:moveTo>
                  <a:pt x="2418" y="355"/>
                </a:moveTo>
                <a:cubicBezTo>
                  <a:pt x="2424" y="357"/>
                  <a:pt x="2426" y="348"/>
                  <a:pt x="2421" y="347"/>
                </a:cubicBezTo>
                <a:cubicBezTo>
                  <a:pt x="2412" y="344"/>
                  <a:pt x="2412" y="344"/>
                  <a:pt x="2412" y="344"/>
                </a:cubicBezTo>
                <a:cubicBezTo>
                  <a:pt x="2406" y="343"/>
                  <a:pt x="2404" y="351"/>
                  <a:pt x="2410" y="353"/>
                </a:cubicBezTo>
                <a:lnTo>
                  <a:pt x="2418" y="355"/>
                </a:lnTo>
                <a:close/>
                <a:moveTo>
                  <a:pt x="2384" y="346"/>
                </a:moveTo>
                <a:cubicBezTo>
                  <a:pt x="2389" y="347"/>
                  <a:pt x="2393" y="339"/>
                  <a:pt x="2386" y="337"/>
                </a:cubicBezTo>
                <a:cubicBezTo>
                  <a:pt x="2378" y="335"/>
                  <a:pt x="2378" y="335"/>
                  <a:pt x="2378" y="335"/>
                </a:cubicBezTo>
                <a:cubicBezTo>
                  <a:pt x="2372" y="334"/>
                  <a:pt x="2371" y="343"/>
                  <a:pt x="2376" y="344"/>
                </a:cubicBezTo>
                <a:lnTo>
                  <a:pt x="2384" y="346"/>
                </a:lnTo>
                <a:close/>
                <a:moveTo>
                  <a:pt x="2350" y="338"/>
                </a:moveTo>
                <a:cubicBezTo>
                  <a:pt x="2356" y="339"/>
                  <a:pt x="2357" y="330"/>
                  <a:pt x="2352" y="329"/>
                </a:cubicBezTo>
                <a:cubicBezTo>
                  <a:pt x="2343" y="327"/>
                  <a:pt x="2343" y="327"/>
                  <a:pt x="2343" y="327"/>
                </a:cubicBezTo>
                <a:cubicBezTo>
                  <a:pt x="2338" y="326"/>
                  <a:pt x="2336" y="335"/>
                  <a:pt x="2342" y="336"/>
                </a:cubicBezTo>
                <a:lnTo>
                  <a:pt x="2350" y="338"/>
                </a:lnTo>
                <a:close/>
                <a:moveTo>
                  <a:pt x="2316" y="331"/>
                </a:moveTo>
                <a:cubicBezTo>
                  <a:pt x="2321" y="332"/>
                  <a:pt x="2323" y="324"/>
                  <a:pt x="2317" y="323"/>
                </a:cubicBezTo>
                <a:cubicBezTo>
                  <a:pt x="2314" y="322"/>
                  <a:pt x="2312" y="322"/>
                  <a:pt x="2308" y="321"/>
                </a:cubicBezTo>
                <a:cubicBezTo>
                  <a:pt x="2303" y="320"/>
                  <a:pt x="2301" y="329"/>
                  <a:pt x="2307" y="330"/>
                </a:cubicBezTo>
                <a:cubicBezTo>
                  <a:pt x="2310" y="330"/>
                  <a:pt x="2313" y="331"/>
                  <a:pt x="2316" y="331"/>
                </a:cubicBezTo>
                <a:close/>
                <a:moveTo>
                  <a:pt x="2281" y="326"/>
                </a:moveTo>
                <a:cubicBezTo>
                  <a:pt x="2287" y="327"/>
                  <a:pt x="2288" y="318"/>
                  <a:pt x="2282" y="317"/>
                </a:cubicBezTo>
                <a:cubicBezTo>
                  <a:pt x="2274" y="316"/>
                  <a:pt x="2274" y="316"/>
                  <a:pt x="2274" y="316"/>
                </a:cubicBezTo>
                <a:cubicBezTo>
                  <a:pt x="2268" y="316"/>
                  <a:pt x="2267" y="325"/>
                  <a:pt x="2273" y="325"/>
                </a:cubicBezTo>
                <a:lnTo>
                  <a:pt x="2281" y="326"/>
                </a:lnTo>
                <a:close/>
                <a:moveTo>
                  <a:pt x="2246" y="322"/>
                </a:moveTo>
                <a:cubicBezTo>
                  <a:pt x="2252" y="323"/>
                  <a:pt x="2253" y="314"/>
                  <a:pt x="2247" y="314"/>
                </a:cubicBezTo>
                <a:cubicBezTo>
                  <a:pt x="2238" y="313"/>
                  <a:pt x="2238" y="313"/>
                  <a:pt x="2238" y="313"/>
                </a:cubicBezTo>
                <a:cubicBezTo>
                  <a:pt x="2233" y="313"/>
                  <a:pt x="2231" y="321"/>
                  <a:pt x="2238" y="322"/>
                </a:cubicBezTo>
                <a:lnTo>
                  <a:pt x="2246" y="322"/>
                </a:lnTo>
                <a:close/>
                <a:moveTo>
                  <a:pt x="2212" y="320"/>
                </a:moveTo>
                <a:cubicBezTo>
                  <a:pt x="2218" y="320"/>
                  <a:pt x="2217" y="311"/>
                  <a:pt x="2212" y="311"/>
                </a:cubicBezTo>
                <a:cubicBezTo>
                  <a:pt x="2203" y="311"/>
                  <a:pt x="2203" y="311"/>
                  <a:pt x="2203" y="311"/>
                </a:cubicBezTo>
                <a:cubicBezTo>
                  <a:pt x="2197" y="311"/>
                  <a:pt x="2197" y="320"/>
                  <a:pt x="2203" y="320"/>
                </a:cubicBezTo>
                <a:lnTo>
                  <a:pt x="2212" y="320"/>
                </a:lnTo>
                <a:close/>
                <a:moveTo>
                  <a:pt x="2176" y="319"/>
                </a:moveTo>
                <a:cubicBezTo>
                  <a:pt x="2182" y="319"/>
                  <a:pt x="2182" y="311"/>
                  <a:pt x="2176" y="310"/>
                </a:cubicBezTo>
                <a:cubicBezTo>
                  <a:pt x="2174" y="310"/>
                  <a:pt x="2170" y="310"/>
                  <a:pt x="2168" y="310"/>
                </a:cubicBezTo>
                <a:cubicBezTo>
                  <a:pt x="2162" y="310"/>
                  <a:pt x="2161" y="319"/>
                  <a:pt x="2168" y="319"/>
                </a:cubicBezTo>
                <a:cubicBezTo>
                  <a:pt x="2171" y="319"/>
                  <a:pt x="2174" y="319"/>
                  <a:pt x="2176" y="319"/>
                </a:cubicBezTo>
                <a:close/>
                <a:moveTo>
                  <a:pt x="2141" y="320"/>
                </a:moveTo>
                <a:cubicBezTo>
                  <a:pt x="2148" y="320"/>
                  <a:pt x="2147" y="311"/>
                  <a:pt x="2141" y="311"/>
                </a:cubicBezTo>
                <a:cubicBezTo>
                  <a:pt x="2132" y="311"/>
                  <a:pt x="2132" y="311"/>
                  <a:pt x="2132" y="311"/>
                </a:cubicBezTo>
                <a:cubicBezTo>
                  <a:pt x="2126" y="312"/>
                  <a:pt x="2127" y="321"/>
                  <a:pt x="2133" y="320"/>
                </a:cubicBezTo>
                <a:lnTo>
                  <a:pt x="2141" y="320"/>
                </a:lnTo>
                <a:close/>
                <a:moveTo>
                  <a:pt x="2106" y="322"/>
                </a:moveTo>
                <a:cubicBezTo>
                  <a:pt x="2112" y="321"/>
                  <a:pt x="2112" y="313"/>
                  <a:pt x="2106" y="313"/>
                </a:cubicBezTo>
                <a:cubicBezTo>
                  <a:pt x="2097" y="314"/>
                  <a:pt x="2097" y="314"/>
                  <a:pt x="2097" y="314"/>
                </a:cubicBezTo>
                <a:cubicBezTo>
                  <a:pt x="2091" y="314"/>
                  <a:pt x="2092" y="323"/>
                  <a:pt x="2098" y="322"/>
                </a:cubicBezTo>
                <a:lnTo>
                  <a:pt x="2106" y="322"/>
                </a:lnTo>
                <a:close/>
                <a:moveTo>
                  <a:pt x="2072" y="325"/>
                </a:moveTo>
                <a:cubicBezTo>
                  <a:pt x="2077" y="325"/>
                  <a:pt x="2077" y="316"/>
                  <a:pt x="2071" y="316"/>
                </a:cubicBezTo>
                <a:cubicBezTo>
                  <a:pt x="2068" y="317"/>
                  <a:pt x="2065" y="317"/>
                  <a:pt x="2062" y="317"/>
                </a:cubicBezTo>
                <a:cubicBezTo>
                  <a:pt x="2056" y="318"/>
                  <a:pt x="2057" y="327"/>
                  <a:pt x="2063" y="326"/>
                </a:cubicBezTo>
                <a:cubicBezTo>
                  <a:pt x="2066" y="326"/>
                  <a:pt x="2068" y="325"/>
                  <a:pt x="2072" y="325"/>
                </a:cubicBezTo>
                <a:close/>
                <a:moveTo>
                  <a:pt x="2037" y="330"/>
                </a:moveTo>
                <a:cubicBezTo>
                  <a:pt x="2043" y="328"/>
                  <a:pt x="2041" y="320"/>
                  <a:pt x="2035" y="321"/>
                </a:cubicBezTo>
                <a:cubicBezTo>
                  <a:pt x="2027" y="322"/>
                  <a:pt x="2027" y="322"/>
                  <a:pt x="2027" y="322"/>
                </a:cubicBezTo>
                <a:cubicBezTo>
                  <a:pt x="2021" y="324"/>
                  <a:pt x="2023" y="332"/>
                  <a:pt x="2028" y="331"/>
                </a:cubicBezTo>
                <a:lnTo>
                  <a:pt x="2037" y="330"/>
                </a:lnTo>
                <a:close/>
                <a:moveTo>
                  <a:pt x="2002" y="336"/>
                </a:moveTo>
                <a:cubicBezTo>
                  <a:pt x="2008" y="335"/>
                  <a:pt x="2006" y="326"/>
                  <a:pt x="2001" y="327"/>
                </a:cubicBezTo>
                <a:cubicBezTo>
                  <a:pt x="1992" y="328"/>
                  <a:pt x="1992" y="328"/>
                  <a:pt x="1992" y="328"/>
                </a:cubicBezTo>
                <a:cubicBezTo>
                  <a:pt x="1987" y="330"/>
                  <a:pt x="1988" y="338"/>
                  <a:pt x="1994" y="337"/>
                </a:cubicBezTo>
                <a:lnTo>
                  <a:pt x="2002" y="336"/>
                </a:lnTo>
                <a:close/>
                <a:moveTo>
                  <a:pt x="1968" y="343"/>
                </a:moveTo>
                <a:cubicBezTo>
                  <a:pt x="1973" y="342"/>
                  <a:pt x="1972" y="333"/>
                  <a:pt x="1966" y="334"/>
                </a:cubicBezTo>
                <a:cubicBezTo>
                  <a:pt x="1957" y="336"/>
                  <a:pt x="1957" y="336"/>
                  <a:pt x="1957" y="336"/>
                </a:cubicBezTo>
                <a:cubicBezTo>
                  <a:pt x="1951" y="338"/>
                  <a:pt x="1954" y="346"/>
                  <a:pt x="1960" y="344"/>
                </a:cubicBezTo>
                <a:lnTo>
                  <a:pt x="1968" y="343"/>
                </a:lnTo>
                <a:close/>
                <a:moveTo>
                  <a:pt x="1934" y="351"/>
                </a:moveTo>
                <a:cubicBezTo>
                  <a:pt x="1940" y="349"/>
                  <a:pt x="1937" y="341"/>
                  <a:pt x="1932" y="342"/>
                </a:cubicBezTo>
                <a:cubicBezTo>
                  <a:pt x="1923" y="344"/>
                  <a:pt x="1923" y="344"/>
                  <a:pt x="1923" y="344"/>
                </a:cubicBezTo>
                <a:cubicBezTo>
                  <a:pt x="1917" y="346"/>
                  <a:pt x="1920" y="354"/>
                  <a:pt x="1925" y="353"/>
                </a:cubicBezTo>
                <a:lnTo>
                  <a:pt x="1934" y="351"/>
                </a:lnTo>
                <a:close/>
                <a:moveTo>
                  <a:pt x="1900" y="360"/>
                </a:moveTo>
                <a:cubicBezTo>
                  <a:pt x="1906" y="359"/>
                  <a:pt x="1903" y="350"/>
                  <a:pt x="1898" y="352"/>
                </a:cubicBezTo>
                <a:cubicBezTo>
                  <a:pt x="1889" y="354"/>
                  <a:pt x="1889" y="354"/>
                  <a:pt x="1889" y="354"/>
                </a:cubicBezTo>
                <a:cubicBezTo>
                  <a:pt x="1884" y="355"/>
                  <a:pt x="1886" y="364"/>
                  <a:pt x="1892" y="363"/>
                </a:cubicBezTo>
                <a:lnTo>
                  <a:pt x="1900" y="360"/>
                </a:lnTo>
                <a:close/>
              </a:path>
            </a:pathLst>
          </a:custGeom>
          <a:solidFill>
            <a:schemeClr val="bg1">
              <a:lumMod val="95000"/>
            </a:schemeClr>
          </a:solidFill>
          <a:ln>
            <a:noFill/>
          </a:ln>
        </p:spPr>
        <p:txBody>
          <a:bodyPr anchor="ctr"/>
          <a:lstStyle/>
          <a:p>
            <a:pPr algn="ctr"/>
            <a:endParaRPr dirty="0"/>
          </a:p>
        </p:txBody>
      </p:sp>
      <p:sp>
        <p:nvSpPr>
          <p:cNvPr id="9801" name="副标题 9800"/>
          <p:cNvSpPr>
            <a:spLocks noGrp="1"/>
          </p:cNvSpPr>
          <p:nvPr userDrawn="1">
            <p:ph type="subTitle" idx="1" hasCustomPrompt="1"/>
          </p:nvPr>
        </p:nvSpPr>
        <p:spPr>
          <a:xfrm>
            <a:off x="669924" y="2344007"/>
            <a:ext cx="10850564" cy="446414"/>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ltLang="zh-CN" dirty="0"/>
              <a:t>Click to edit Master subtitle style</a:t>
            </a:r>
          </a:p>
        </p:txBody>
      </p:sp>
      <p:sp>
        <p:nvSpPr>
          <p:cNvPr id="9802" name="标题 9801"/>
          <p:cNvSpPr>
            <a:spLocks noGrp="1"/>
          </p:cNvSpPr>
          <p:nvPr userDrawn="1">
            <p:ph type="ctrTitle" hasCustomPrompt="1"/>
          </p:nvPr>
        </p:nvSpPr>
        <p:spPr>
          <a:xfrm>
            <a:off x="669924" y="1361899"/>
            <a:ext cx="10850564" cy="973374"/>
          </a:xfrm>
        </p:spPr>
        <p:txBody>
          <a:bodyPr anchor="ctr">
            <a:normAutofit/>
          </a:bodyPr>
          <a:lstStyle>
            <a:lvl1pPr algn="ctr">
              <a:defRPr sz="4000">
                <a:solidFill>
                  <a:schemeClr val="tx1"/>
                </a:solidFill>
              </a:defRPr>
            </a:lvl1pPr>
          </a:lstStyle>
          <a:p>
            <a:r>
              <a:rPr lang="en-US" altLang="zh-CN" dirty="0"/>
              <a:t>Click to edit Master title style</a:t>
            </a:r>
            <a:endParaRPr lang="zh-CN" altLang="en-US" dirty="0"/>
          </a:p>
        </p:txBody>
      </p:sp>
      <p:sp>
        <p:nvSpPr>
          <p:cNvPr id="12" name="文本占位符 11"/>
          <p:cNvSpPr>
            <a:spLocks noGrp="1"/>
          </p:cNvSpPr>
          <p:nvPr userDrawn="1">
            <p:ph type="body" sz="quarter" idx="10" hasCustomPrompt="1"/>
          </p:nvPr>
        </p:nvSpPr>
        <p:spPr>
          <a:xfrm>
            <a:off x="669924" y="3086671"/>
            <a:ext cx="10850563" cy="296271"/>
          </a:xfrm>
        </p:spPr>
        <p:txBody>
          <a:bodyPr vert="horz" anchor="ctr">
            <a:noAutofit/>
          </a:bodyPr>
          <a:lstStyle>
            <a:lvl1pPr marL="0" indent="0" algn="ctr">
              <a:buNone/>
              <a:defRPr sz="1500" b="0">
                <a:solidFill>
                  <a:schemeClr val="accent6"/>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Signature</a:t>
            </a:r>
          </a:p>
        </p:txBody>
      </p:sp>
      <p:sp>
        <p:nvSpPr>
          <p:cNvPr id="13" name="文本占位符 12"/>
          <p:cNvSpPr>
            <a:spLocks noGrp="1"/>
          </p:cNvSpPr>
          <p:nvPr userDrawn="1">
            <p:ph type="body" sz="quarter" idx="11" hasCustomPrompt="1"/>
          </p:nvPr>
        </p:nvSpPr>
        <p:spPr>
          <a:xfrm>
            <a:off x="669924" y="3386165"/>
            <a:ext cx="10850563" cy="296271"/>
          </a:xfrm>
        </p:spPr>
        <p:txBody>
          <a:bodyPr vert="horz" anchor="ctr">
            <a:noAutofit/>
          </a:bodyPr>
          <a:lstStyle>
            <a:lvl1pPr marL="0" indent="0" algn="ctr">
              <a:buNone/>
              <a:defRPr sz="1500" b="0">
                <a:solidFill>
                  <a:schemeClr val="accent6"/>
                </a:solidFill>
              </a:defRPr>
            </a:lvl1pPr>
            <a:lvl2pPr marL="457177" indent="0">
              <a:buNone/>
              <a:defRPr/>
            </a:lvl2pPr>
            <a:lvl3pPr marL="914353" indent="0">
              <a:buNone/>
              <a:defRPr/>
            </a:lvl3pPr>
            <a:lvl4pPr marL="1371531" indent="0">
              <a:buNone/>
              <a:defRPr/>
            </a:lvl4pPr>
            <a:lvl5pPr marL="1828709" indent="0">
              <a:buNone/>
              <a:defRPr/>
            </a:lvl5pPr>
          </a:lstStyle>
          <a:p>
            <a:pPr lvl="0"/>
            <a:r>
              <a:rPr lang="en-US" altLang="zh-CN" dirty="0"/>
              <a:t>Date</a:t>
            </a:r>
            <a:endParaRPr lang="zh-CN" altLang="en-US" dirty="0"/>
          </a:p>
        </p:txBody>
      </p:sp>
    </p:spTree>
    <p:extLst>
      <p:ext uri="{BB962C8B-B14F-4D97-AF65-F5344CB8AC3E}">
        <p14:creationId xmlns:p14="http://schemas.microsoft.com/office/powerpoint/2010/main" val="288258688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目录">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hasCustomPrompt="1"/>
          </p:nvPr>
        </p:nvSpPr>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marL="2000250" marR="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kumimoji="0" lang="zh-CN" altLang="en-US" sz="1200" b="0" i="0" u="none" strike="noStrike" kern="1200" cap="none" spc="0" normalizeH="0" baseline="0" noProof="0">
                <a:ln>
                  <a:noFill/>
                </a:ln>
                <a:solidFill>
                  <a:srgbClr val="000000"/>
                </a:solidFill>
                <a:effectLst/>
                <a:uLnTx/>
                <a:uFillTx/>
              </a:defRPr>
            </a:lvl5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00000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n-lt"/>
                <a:ea typeface="+mn-ea"/>
                <a:cs typeface="+mn-cs"/>
              </a:rPr>
              <a:t>Fourth level</a:t>
            </a:r>
          </a:p>
          <a:p>
            <a:pPr marL="2000250" marR="0" lvl="4"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j-lt"/>
                <a:ea typeface="+mn-ea"/>
                <a:cs typeface="+mn-cs"/>
              </a:rPr>
              <a:t>Fifth level</a:t>
            </a:r>
            <a:endParaRPr kumimoji="0" lang="zh-CN" altLang="en-US" sz="12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日期占位符 3">
            <a:extLst>
              <a:ext uri="{FF2B5EF4-FFF2-40B4-BE49-F238E27FC236}">
                <a16:creationId xmlns:a16="http://schemas.microsoft.com/office/drawing/2014/main" id="{FFBDFFEF-AAD8-473B-AB8B-43764100E9E0}"/>
              </a:ext>
            </a:extLst>
          </p:cNvPr>
          <p:cNvSpPr>
            <a:spLocks noGrp="1"/>
          </p:cNvSpPr>
          <p:nvPr>
            <p:ph type="dt" sz="half" idx="10"/>
          </p:nvPr>
        </p:nvSpPr>
        <p:spPr/>
        <p:txBody>
          <a:bodyPr/>
          <a:lstStyle>
            <a:lvl1pPr>
              <a:defRPr>
                <a:solidFill>
                  <a:schemeClr val="tx1">
                    <a:lumMod val="50000"/>
                    <a:lumOff val="50000"/>
                  </a:schemeClr>
                </a:solidFill>
              </a:defRPr>
            </a:lvl1pPr>
          </a:lstStyle>
          <a:p>
            <a:fld id="{6489D9C7-5DC6-4263-87FF-7C99F6FB63C3}" type="datetime1">
              <a:rPr lang="zh-CN" altLang="en-US" smtClean="0"/>
              <a:t>2023/8/17</a:t>
            </a:fld>
            <a:endParaRPr lang="zh-CN" altLang="en-US"/>
          </a:p>
        </p:txBody>
      </p:sp>
      <p:sp>
        <p:nvSpPr>
          <p:cNvPr id="5" name="页脚占位符 4">
            <a:extLst>
              <a:ext uri="{FF2B5EF4-FFF2-40B4-BE49-F238E27FC236}">
                <a16:creationId xmlns:a16="http://schemas.microsoft.com/office/drawing/2014/main" id="{5A740886-8DB7-4D6A-A716-E03161CBC2CD}"/>
              </a:ext>
            </a:extLst>
          </p:cNvPr>
          <p:cNvSpPr>
            <a:spLocks noGrp="1"/>
          </p:cNvSpPr>
          <p:nvPr>
            <p:ph type="ftr" sz="quarter" idx="11"/>
          </p:nvPr>
        </p:nvSpPr>
        <p:spPr/>
        <p:txBody>
          <a:bodyPr/>
          <a:lstStyle>
            <a:lvl1pPr>
              <a:defRPr>
                <a:solidFill>
                  <a:schemeClr val="tx1">
                    <a:lumMod val="50000"/>
                    <a:lumOff val="50000"/>
                  </a:schemeClr>
                </a:solidFill>
              </a:defRPr>
            </a:lvl1pPr>
          </a:lstStyle>
          <a:p>
            <a:r>
              <a:rPr lang="en-US" altLang="zh-CN" dirty="0"/>
              <a:t>OfficePLUS</a:t>
            </a:r>
            <a:endParaRPr lang="zh-CN" altLang="en-US" dirty="0"/>
          </a:p>
        </p:txBody>
      </p:sp>
      <p:sp>
        <p:nvSpPr>
          <p:cNvPr id="6" name="灯片编号占位符 5">
            <a:extLst>
              <a:ext uri="{FF2B5EF4-FFF2-40B4-BE49-F238E27FC236}">
                <a16:creationId xmlns:a16="http://schemas.microsoft.com/office/drawing/2014/main" id="{31D68E9C-F2B1-43D9-B15A-091D5C7BC50C}"/>
              </a:ext>
            </a:extLst>
          </p:cNvPr>
          <p:cNvSpPr>
            <a:spLocks noGrp="1"/>
          </p:cNvSpPr>
          <p:nvPr>
            <p:ph type="sldNum" sz="quarter" idx="12"/>
          </p:nvPr>
        </p:nvSpPr>
        <p:spPr/>
        <p:txBody>
          <a:bodyPr/>
          <a:lstStyle>
            <a:lvl1pPr>
              <a:defRPr>
                <a:solidFill>
                  <a:schemeClr val="tx1">
                    <a:lumMod val="50000"/>
                    <a:lumOff val="50000"/>
                  </a:schemeClr>
                </a:solidFill>
              </a:defRPr>
            </a:lvl1pPr>
          </a:lstStyle>
          <a:p>
            <a:fld id="{5DD3DB80-B894-403A-B48E-6FDC1A72010E}" type="slidenum">
              <a:rPr lang="zh-CN" altLang="en-US" smtClean="0"/>
              <a:pPr/>
              <a:t>‹#›</a:t>
            </a:fld>
            <a:endParaRPr lang="zh-CN" altLang="en-US"/>
          </a:p>
        </p:txBody>
      </p:sp>
    </p:spTree>
    <p:extLst>
      <p:ext uri="{BB962C8B-B14F-4D97-AF65-F5344CB8AC3E}">
        <p14:creationId xmlns:p14="http://schemas.microsoft.com/office/powerpoint/2010/main" val="568967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1FB24EBB-EFDD-4C35-877D-5F910153DE1E}"/>
              </a:ext>
            </a:extLst>
          </p:cNvPr>
          <p:cNvGrpSpPr/>
          <p:nvPr userDrawn="1"/>
        </p:nvGrpSpPr>
        <p:grpSpPr>
          <a:xfrm>
            <a:off x="6282761" y="1322639"/>
            <a:ext cx="5914774" cy="2226154"/>
            <a:chOff x="6309921" y="1322639"/>
            <a:chExt cx="5914774" cy="2226154"/>
          </a:xfrm>
        </p:grpSpPr>
        <p:sp>
          <p:nvSpPr>
            <p:cNvPr id="19" name="任意多边形: 形状 18">
              <a:extLst>
                <a:ext uri="{FF2B5EF4-FFF2-40B4-BE49-F238E27FC236}">
                  <a16:creationId xmlns:a16="http://schemas.microsoft.com/office/drawing/2014/main" id="{9049F181-B843-47A2-92B0-E8D521C6DFDC}"/>
                </a:ext>
              </a:extLst>
            </p:cNvPr>
            <p:cNvSpPr/>
            <p:nvPr userDrawn="1"/>
          </p:nvSpPr>
          <p:spPr bwMode="auto">
            <a:xfrm>
              <a:off x="6924847" y="2129851"/>
              <a:ext cx="5299848" cy="1373075"/>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7" name="组合 6">
              <a:extLst>
                <a:ext uri="{FF2B5EF4-FFF2-40B4-BE49-F238E27FC236}">
                  <a16:creationId xmlns:a16="http://schemas.microsoft.com/office/drawing/2014/main" id="{024355A1-A54B-4A1B-B8C4-36B9DECC6530}"/>
                </a:ext>
              </a:extLst>
            </p:cNvPr>
            <p:cNvGrpSpPr/>
            <p:nvPr userDrawn="1"/>
          </p:nvGrpSpPr>
          <p:grpSpPr>
            <a:xfrm>
              <a:off x="6309921" y="1322639"/>
              <a:ext cx="5878535" cy="2226154"/>
              <a:chOff x="2987312" y="2144757"/>
              <a:chExt cx="9231818" cy="3496016"/>
            </a:xfrm>
            <a:solidFill>
              <a:schemeClr val="tx2">
                <a:lumMod val="60000"/>
                <a:lumOff val="40000"/>
              </a:schemeClr>
            </a:solidFill>
          </p:grpSpPr>
          <p:sp>
            <p:nvSpPr>
              <p:cNvPr id="9" name="任意多边形: 形状 8">
                <a:extLst>
                  <a:ext uri="{FF2B5EF4-FFF2-40B4-BE49-F238E27FC236}">
                    <a16:creationId xmlns:a16="http://schemas.microsoft.com/office/drawing/2014/main" id="{0F8B78DF-08A3-4F8B-96BA-299143210544}"/>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p>
            </p:txBody>
          </p:sp>
          <p:sp>
            <p:nvSpPr>
              <p:cNvPr id="10" name="任意多边形: 形状 9">
                <a:extLst>
                  <a:ext uri="{FF2B5EF4-FFF2-40B4-BE49-F238E27FC236}">
                    <a16:creationId xmlns:a16="http://schemas.microsoft.com/office/drawing/2014/main" id="{D372AFD9-056B-49AC-BA21-B5968B9EB651}"/>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9DDC4CF8-FF31-43E4-BF5E-B2BE7C794BAD}"/>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任意多边形: 形状 11">
                <a:extLst>
                  <a:ext uri="{FF2B5EF4-FFF2-40B4-BE49-F238E27FC236}">
                    <a16:creationId xmlns:a16="http://schemas.microsoft.com/office/drawing/2014/main" id="{A9F4EE6C-067B-442E-A2D9-E9A6A4D8DDD9}"/>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3" name="任意多边形: 形状 12">
                <a:extLst>
                  <a:ext uri="{FF2B5EF4-FFF2-40B4-BE49-F238E27FC236}">
                    <a16:creationId xmlns:a16="http://schemas.microsoft.com/office/drawing/2014/main" id="{1A2B43F7-D3DE-430C-9BD4-0C6E81784E8F}"/>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4" name="任意多边形: 形状 13">
                <a:extLst>
                  <a:ext uri="{FF2B5EF4-FFF2-40B4-BE49-F238E27FC236}">
                    <a16:creationId xmlns:a16="http://schemas.microsoft.com/office/drawing/2014/main" id="{73A9FB48-9897-4141-B7A2-6EA3AB9DC394}"/>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5" name="任意多边形: 形状 14">
                <a:extLst>
                  <a:ext uri="{FF2B5EF4-FFF2-40B4-BE49-F238E27FC236}">
                    <a16:creationId xmlns:a16="http://schemas.microsoft.com/office/drawing/2014/main" id="{9B521086-A42A-4DB6-A6E2-C07DA27A79B7}"/>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B1123F15-E12A-4751-8861-4E6BACF0693A}"/>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AC1BBF7C-2E8D-463E-8287-BA6F2BED6270}"/>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grpSp>
      <p:sp>
        <p:nvSpPr>
          <p:cNvPr id="20" name="标题 19"/>
          <p:cNvSpPr>
            <a:spLocks noGrp="1"/>
          </p:cNvSpPr>
          <p:nvPr userDrawn="1">
            <p:ph type="title" hasCustomPrompt="1"/>
          </p:nvPr>
        </p:nvSpPr>
        <p:spPr>
          <a:xfrm>
            <a:off x="1888427" y="2573877"/>
            <a:ext cx="5428128" cy="895350"/>
          </a:xfrm>
        </p:spPr>
        <p:txBody>
          <a:bodyPr anchor="b">
            <a:normAutofit/>
          </a:bodyPr>
          <a:lstStyle>
            <a:lvl1pPr algn="l">
              <a:defRPr sz="2400" b="1">
                <a:solidFill>
                  <a:schemeClr val="tx1"/>
                </a:solidFill>
              </a:defRPr>
            </a:lvl1pPr>
          </a:lstStyle>
          <a:p>
            <a:r>
              <a:rPr lang="en-US" altLang="zh-CN" dirty="0"/>
              <a:t>Click to edit Master title style</a:t>
            </a:r>
            <a:endParaRPr lang="zh-CN" altLang="en-US" dirty="0"/>
          </a:p>
        </p:txBody>
      </p:sp>
      <p:sp>
        <p:nvSpPr>
          <p:cNvPr id="21" name="文本占位符 20"/>
          <p:cNvSpPr>
            <a:spLocks noGrp="1"/>
          </p:cNvSpPr>
          <p:nvPr userDrawn="1">
            <p:ph type="body" idx="1" hasCustomPrompt="1"/>
          </p:nvPr>
        </p:nvSpPr>
        <p:spPr>
          <a:xfrm>
            <a:off x="1882641" y="3545427"/>
            <a:ext cx="5435029" cy="1015623"/>
          </a:xfrm>
        </p:spPr>
        <p:txBody>
          <a:bodyPr anchor="t">
            <a:normAutofit/>
          </a:bodyPr>
          <a:lstStyle>
            <a:lvl1pPr marL="0" indent="0" algn="l">
              <a:buNone/>
              <a:defRPr sz="1100">
                <a:solidFill>
                  <a:schemeClr val="tx1"/>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ltLang="zh-CN" dirty="0"/>
              <a:t>Edit Master text styles</a:t>
            </a:r>
          </a:p>
        </p:txBody>
      </p:sp>
    </p:spTree>
    <p:extLst>
      <p:ext uri="{BB962C8B-B14F-4D97-AF65-F5344CB8AC3E}">
        <p14:creationId xmlns:p14="http://schemas.microsoft.com/office/powerpoint/2010/main" val="285333427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userDrawn="1">
  <p:cSld name="1_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D1DCB61B-CE4E-4C03-864A-E1264631422C}"/>
              </a:ext>
            </a:extLst>
          </p:cNvPr>
          <p:cNvSpPr>
            <a:spLocks noGrp="1"/>
          </p:cNvSpPr>
          <p:nvPr>
            <p:ph type="dt" sz="half" idx="10"/>
          </p:nvPr>
        </p:nvSpPr>
        <p:spPr/>
        <p:txBody>
          <a:bodyPr/>
          <a:lstStyle/>
          <a:p>
            <a:fld id="{6489D9C7-5DC6-4263-87FF-7C99F6FB63C3}" type="datetime1">
              <a:rPr lang="zh-CN" altLang="en-US" smtClean="0"/>
              <a:t>2023/8/17</a:t>
            </a:fld>
            <a:endParaRPr lang="zh-CN" altLang="en-US"/>
          </a:p>
        </p:txBody>
      </p:sp>
      <p:sp>
        <p:nvSpPr>
          <p:cNvPr id="4" name="页脚占位符 3">
            <a:extLst>
              <a:ext uri="{FF2B5EF4-FFF2-40B4-BE49-F238E27FC236}">
                <a16:creationId xmlns:a16="http://schemas.microsoft.com/office/drawing/2014/main" id="{C41E76E0-E044-4D9B-A778-A15CBAFBDA9D}"/>
              </a:ext>
            </a:extLst>
          </p:cNvPr>
          <p:cNvSpPr>
            <a:spLocks noGrp="1"/>
          </p:cNvSpPr>
          <p:nvPr>
            <p:ph type="ftr" sz="quarter" idx="11"/>
          </p:nvPr>
        </p:nvSpPr>
        <p:spPr/>
        <p:txBody>
          <a:bodyPr/>
          <a:lstStyle/>
          <a:p>
            <a:r>
              <a:rPr lang="en-US" altLang="zh-CN" dirty="0"/>
              <a:t>OfficePLUS</a:t>
            </a:r>
            <a:endParaRPr lang="zh-CN" altLang="en-US" dirty="0"/>
          </a:p>
        </p:txBody>
      </p:sp>
      <p:sp>
        <p:nvSpPr>
          <p:cNvPr id="5" name="灯片编号占位符 4">
            <a:extLst>
              <a:ext uri="{FF2B5EF4-FFF2-40B4-BE49-F238E27FC236}">
                <a16:creationId xmlns:a16="http://schemas.microsoft.com/office/drawing/2014/main" id="{1A1C5EF2-45A2-4D1B-9050-807C7A6E625A}"/>
              </a:ext>
            </a:extLst>
          </p:cNvPr>
          <p:cNvSpPr>
            <a:spLocks noGrp="1"/>
          </p:cNvSpPr>
          <p:nvPr>
            <p:ph type="sldNum" sz="quarter" idx="12"/>
          </p:nvPr>
        </p:nvSpPr>
        <p:spPr/>
        <p:txBody>
          <a:bodyPr/>
          <a:lstStyle/>
          <a:p>
            <a:fld id="{5DD3DB80-B894-403A-B48E-6FDC1A72010E}" type="slidenum">
              <a:rPr lang="zh-CN" altLang="en-US" smtClean="0"/>
              <a:pPr/>
              <a:t>‹#›</a:t>
            </a:fld>
            <a:endParaRPr lang="zh-CN" altLang="en-US"/>
          </a:p>
        </p:txBody>
      </p:sp>
      <p:sp>
        <p:nvSpPr>
          <p:cNvPr id="6" name="标题 5">
            <a:extLst>
              <a:ext uri="{FF2B5EF4-FFF2-40B4-BE49-F238E27FC236}">
                <a16:creationId xmlns:a16="http://schemas.microsoft.com/office/drawing/2014/main" id="{65F659B5-B411-4C42-82F6-A9A7D84E7674}"/>
              </a:ext>
            </a:extLst>
          </p:cNvPr>
          <p:cNvSpPr>
            <a:spLocks noGrp="1"/>
          </p:cNvSpPr>
          <p:nvPr>
            <p:ph type="title" hasCustomPrompt="1"/>
          </p:nvPr>
        </p:nvSpPr>
        <p:spPr/>
        <p:txBody>
          <a:bodyPr/>
          <a:lstStyle>
            <a:lvl1pPr>
              <a:defRPr/>
            </a:lvl1pPr>
          </a:lstStyle>
          <a:p>
            <a:r>
              <a:rPr lang="en-US" altLang="zh-CN" dirty="0"/>
              <a:t>Click to edit Master title style</a:t>
            </a:r>
            <a:endParaRPr lang="zh-CN" altLang="en-US" dirty="0"/>
          </a:p>
        </p:txBody>
      </p:sp>
    </p:spTree>
    <p:extLst>
      <p:ext uri="{BB962C8B-B14F-4D97-AF65-F5344CB8AC3E}">
        <p14:creationId xmlns:p14="http://schemas.microsoft.com/office/powerpoint/2010/main" val="2811846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2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5" name="任意多边形: 形状 4">
            <a:extLst>
              <a:ext uri="{FF2B5EF4-FFF2-40B4-BE49-F238E27FC236}">
                <a16:creationId xmlns:a16="http://schemas.microsoft.com/office/drawing/2014/main" id="{7BB050D9-020B-40B5-8B16-AE016B73E79C}"/>
              </a:ext>
            </a:extLst>
          </p:cNvPr>
          <p:cNvSpPr/>
          <p:nvPr userDrawn="1"/>
        </p:nvSpPr>
        <p:spPr bwMode="auto">
          <a:xfrm>
            <a:off x="-3070" y="1335122"/>
            <a:ext cx="12185511" cy="3157001"/>
          </a:xfrm>
          <a:custGeom>
            <a:avLst/>
            <a:gdLst>
              <a:gd name="T0" fmla="*/ 1128 w 1998"/>
              <a:gd name="T1" fmla="*/ 86 h 642"/>
              <a:gd name="T2" fmla="*/ 1103 w 1998"/>
              <a:gd name="T3" fmla="*/ 88 h 642"/>
              <a:gd name="T4" fmla="*/ 1051 w 1998"/>
              <a:gd name="T5" fmla="*/ 218 h 642"/>
              <a:gd name="T6" fmla="*/ 1020 w 1998"/>
              <a:gd name="T7" fmla="*/ 217 h 642"/>
              <a:gd name="T8" fmla="*/ 808 w 1998"/>
              <a:gd name="T9" fmla="*/ 222 h 642"/>
              <a:gd name="T10" fmla="*/ 729 w 1998"/>
              <a:gd name="T11" fmla="*/ 134 h 642"/>
              <a:gd name="T12" fmla="*/ 589 w 1998"/>
              <a:gd name="T13" fmla="*/ 134 h 642"/>
              <a:gd name="T14" fmla="*/ 556 w 1998"/>
              <a:gd name="T15" fmla="*/ 40 h 642"/>
              <a:gd name="T16" fmla="*/ 518 w 1998"/>
              <a:gd name="T17" fmla="*/ 133 h 642"/>
              <a:gd name="T18" fmla="*/ 479 w 1998"/>
              <a:gd name="T19" fmla="*/ 204 h 642"/>
              <a:gd name="T20" fmla="*/ 462 w 1998"/>
              <a:gd name="T21" fmla="*/ 134 h 642"/>
              <a:gd name="T22" fmla="*/ 408 w 1998"/>
              <a:gd name="T23" fmla="*/ 104 h 642"/>
              <a:gd name="T24" fmla="*/ 336 w 1998"/>
              <a:gd name="T25" fmla="*/ 303 h 642"/>
              <a:gd name="T26" fmla="*/ 251 w 1998"/>
              <a:gd name="T27" fmla="*/ 301 h 642"/>
              <a:gd name="T28" fmla="*/ 191 w 1998"/>
              <a:gd name="T29" fmla="*/ 128 h 642"/>
              <a:gd name="T30" fmla="*/ 152 w 1998"/>
              <a:gd name="T31" fmla="*/ 327 h 642"/>
              <a:gd name="T32" fmla="*/ 140 w 1998"/>
              <a:gd name="T33" fmla="*/ 275 h 642"/>
              <a:gd name="T34" fmla="*/ 112 w 1998"/>
              <a:gd name="T35" fmla="*/ 212 h 642"/>
              <a:gd name="T36" fmla="*/ 90 w 1998"/>
              <a:gd name="T37" fmla="*/ 261 h 642"/>
              <a:gd name="T38" fmla="*/ 64 w 1998"/>
              <a:gd name="T39" fmla="*/ 388 h 642"/>
              <a:gd name="T40" fmla="*/ 37 w 1998"/>
              <a:gd name="T41" fmla="*/ 258 h 642"/>
              <a:gd name="T42" fmla="*/ 14 w 1998"/>
              <a:gd name="T43" fmla="*/ 259 h 642"/>
              <a:gd name="T44" fmla="*/ 1998 w 1998"/>
              <a:gd name="T45" fmla="*/ 641 h 642"/>
              <a:gd name="T46" fmla="*/ 1976 w 1998"/>
              <a:gd name="T47" fmla="*/ 211 h 642"/>
              <a:gd name="T48" fmla="*/ 1952 w 1998"/>
              <a:gd name="T49" fmla="*/ 154 h 642"/>
              <a:gd name="T50" fmla="*/ 1923 w 1998"/>
              <a:gd name="T51" fmla="*/ 211 h 642"/>
              <a:gd name="T52" fmla="*/ 1914 w 1998"/>
              <a:gd name="T53" fmla="*/ 134 h 642"/>
              <a:gd name="T54" fmla="*/ 1901 w 1998"/>
              <a:gd name="T55" fmla="*/ 88 h 642"/>
              <a:gd name="T56" fmla="*/ 1890 w 1998"/>
              <a:gd name="T57" fmla="*/ 135 h 642"/>
              <a:gd name="T58" fmla="*/ 1868 w 1998"/>
              <a:gd name="T59" fmla="*/ 150 h 642"/>
              <a:gd name="T60" fmla="*/ 1844 w 1998"/>
              <a:gd name="T61" fmla="*/ 112 h 642"/>
              <a:gd name="T62" fmla="*/ 1815 w 1998"/>
              <a:gd name="T63" fmla="*/ 68 h 642"/>
              <a:gd name="T64" fmla="*/ 1759 w 1998"/>
              <a:gd name="T65" fmla="*/ 232 h 642"/>
              <a:gd name="T66" fmla="*/ 1730 w 1998"/>
              <a:gd name="T67" fmla="*/ 240 h 642"/>
              <a:gd name="T68" fmla="*/ 1708 w 1998"/>
              <a:gd name="T69" fmla="*/ 188 h 642"/>
              <a:gd name="T70" fmla="*/ 1676 w 1998"/>
              <a:gd name="T71" fmla="*/ 240 h 642"/>
              <a:gd name="T72" fmla="*/ 1649 w 1998"/>
              <a:gd name="T73" fmla="*/ 249 h 642"/>
              <a:gd name="T74" fmla="*/ 1638 w 1998"/>
              <a:gd name="T75" fmla="*/ 216 h 642"/>
              <a:gd name="T76" fmla="*/ 1622 w 1998"/>
              <a:gd name="T77" fmla="*/ 191 h 642"/>
              <a:gd name="T78" fmla="*/ 1608 w 1998"/>
              <a:gd name="T79" fmla="*/ 216 h 642"/>
              <a:gd name="T80" fmla="*/ 1606 w 1998"/>
              <a:gd name="T81" fmla="*/ 248 h 642"/>
              <a:gd name="T82" fmla="*/ 1584 w 1998"/>
              <a:gd name="T83" fmla="*/ 266 h 642"/>
              <a:gd name="T84" fmla="*/ 1560 w 1998"/>
              <a:gd name="T85" fmla="*/ 249 h 642"/>
              <a:gd name="T86" fmla="*/ 1476 w 1998"/>
              <a:gd name="T87" fmla="*/ 93 h 642"/>
              <a:gd name="T88" fmla="*/ 1353 w 1998"/>
              <a:gd name="T89" fmla="*/ 80 h 642"/>
              <a:gd name="T90" fmla="*/ 1336 w 1998"/>
              <a:gd name="T91" fmla="*/ 45 h 642"/>
              <a:gd name="T92" fmla="*/ 1305 w 1998"/>
              <a:gd name="T93" fmla="*/ 3 h 642"/>
              <a:gd name="T94" fmla="*/ 1282 w 1998"/>
              <a:gd name="T95" fmla="*/ 45 h 642"/>
              <a:gd name="T96" fmla="*/ 1282 w 1998"/>
              <a:gd name="T97" fmla="*/ 79 h 642"/>
              <a:gd name="T98" fmla="*/ 1251 w 1998"/>
              <a:gd name="T99" fmla="*/ 44 h 642"/>
              <a:gd name="T100" fmla="*/ 1220 w 1998"/>
              <a:gd name="T101" fmla="*/ 134 h 642"/>
              <a:gd name="T102" fmla="*/ 1173 w 1998"/>
              <a:gd name="T103" fmla="*/ 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98" h="642">
                <a:moveTo>
                  <a:pt x="1173" y="0"/>
                </a:moveTo>
                <a:cubicBezTo>
                  <a:pt x="1165" y="0"/>
                  <a:pt x="1165" y="0"/>
                  <a:pt x="1165" y="0"/>
                </a:cubicBezTo>
                <a:cubicBezTo>
                  <a:pt x="1165" y="53"/>
                  <a:pt x="1165" y="53"/>
                  <a:pt x="1165" y="53"/>
                </a:cubicBezTo>
                <a:cubicBezTo>
                  <a:pt x="1128" y="86"/>
                  <a:pt x="1128" y="86"/>
                  <a:pt x="1128" y="86"/>
                </a:cubicBezTo>
                <a:cubicBezTo>
                  <a:pt x="1111" y="86"/>
                  <a:pt x="1111" y="86"/>
                  <a:pt x="1111" y="86"/>
                </a:cubicBezTo>
                <a:cubicBezTo>
                  <a:pt x="1111" y="27"/>
                  <a:pt x="1111" y="27"/>
                  <a:pt x="1111" y="27"/>
                </a:cubicBezTo>
                <a:cubicBezTo>
                  <a:pt x="1103" y="27"/>
                  <a:pt x="1103" y="27"/>
                  <a:pt x="1103" y="27"/>
                </a:cubicBezTo>
                <a:cubicBezTo>
                  <a:pt x="1103" y="88"/>
                  <a:pt x="1103" y="88"/>
                  <a:pt x="1103" y="88"/>
                </a:cubicBezTo>
                <a:cubicBezTo>
                  <a:pt x="1060" y="134"/>
                  <a:pt x="1060" y="134"/>
                  <a:pt x="1060" y="134"/>
                </a:cubicBezTo>
                <a:cubicBezTo>
                  <a:pt x="1060" y="189"/>
                  <a:pt x="1060" y="189"/>
                  <a:pt x="1060" y="189"/>
                </a:cubicBezTo>
                <a:cubicBezTo>
                  <a:pt x="1051" y="189"/>
                  <a:pt x="1051" y="189"/>
                  <a:pt x="1051" y="189"/>
                </a:cubicBezTo>
                <a:cubicBezTo>
                  <a:pt x="1051" y="218"/>
                  <a:pt x="1051" y="218"/>
                  <a:pt x="1051" y="218"/>
                </a:cubicBezTo>
                <a:cubicBezTo>
                  <a:pt x="1036" y="218"/>
                  <a:pt x="1036" y="218"/>
                  <a:pt x="1036" y="218"/>
                </a:cubicBezTo>
                <a:cubicBezTo>
                  <a:pt x="1036" y="299"/>
                  <a:pt x="1036" y="299"/>
                  <a:pt x="1036" y="299"/>
                </a:cubicBezTo>
                <a:cubicBezTo>
                  <a:pt x="1020" y="299"/>
                  <a:pt x="1020" y="299"/>
                  <a:pt x="1020" y="299"/>
                </a:cubicBezTo>
                <a:cubicBezTo>
                  <a:pt x="1020" y="217"/>
                  <a:pt x="1020" y="217"/>
                  <a:pt x="1020" y="217"/>
                </a:cubicBezTo>
                <a:cubicBezTo>
                  <a:pt x="967" y="217"/>
                  <a:pt x="967" y="217"/>
                  <a:pt x="967" y="217"/>
                </a:cubicBezTo>
                <a:cubicBezTo>
                  <a:pt x="967" y="75"/>
                  <a:pt x="967" y="75"/>
                  <a:pt x="967" y="75"/>
                </a:cubicBezTo>
                <a:cubicBezTo>
                  <a:pt x="808" y="75"/>
                  <a:pt x="808" y="75"/>
                  <a:pt x="808" y="75"/>
                </a:cubicBezTo>
                <a:cubicBezTo>
                  <a:pt x="808" y="222"/>
                  <a:pt x="808" y="222"/>
                  <a:pt x="808" y="222"/>
                </a:cubicBezTo>
                <a:cubicBezTo>
                  <a:pt x="770" y="222"/>
                  <a:pt x="770" y="222"/>
                  <a:pt x="770" y="222"/>
                </a:cubicBezTo>
                <a:cubicBezTo>
                  <a:pt x="770" y="177"/>
                  <a:pt x="770" y="177"/>
                  <a:pt x="770" y="177"/>
                </a:cubicBezTo>
                <a:cubicBezTo>
                  <a:pt x="729" y="177"/>
                  <a:pt x="729" y="177"/>
                  <a:pt x="729" y="177"/>
                </a:cubicBezTo>
                <a:cubicBezTo>
                  <a:pt x="729" y="134"/>
                  <a:pt x="729" y="134"/>
                  <a:pt x="729" y="134"/>
                </a:cubicBezTo>
                <a:cubicBezTo>
                  <a:pt x="633" y="134"/>
                  <a:pt x="633" y="134"/>
                  <a:pt x="633" y="134"/>
                </a:cubicBezTo>
                <a:cubicBezTo>
                  <a:pt x="633" y="272"/>
                  <a:pt x="633" y="272"/>
                  <a:pt x="633" y="272"/>
                </a:cubicBezTo>
                <a:cubicBezTo>
                  <a:pt x="589" y="272"/>
                  <a:pt x="589" y="272"/>
                  <a:pt x="589" y="272"/>
                </a:cubicBezTo>
                <a:cubicBezTo>
                  <a:pt x="589" y="134"/>
                  <a:pt x="589" y="134"/>
                  <a:pt x="589" y="134"/>
                </a:cubicBezTo>
                <a:cubicBezTo>
                  <a:pt x="572" y="134"/>
                  <a:pt x="572" y="134"/>
                  <a:pt x="572" y="134"/>
                </a:cubicBezTo>
                <a:cubicBezTo>
                  <a:pt x="572" y="92"/>
                  <a:pt x="572" y="92"/>
                  <a:pt x="572" y="92"/>
                </a:cubicBezTo>
                <a:cubicBezTo>
                  <a:pt x="556" y="71"/>
                  <a:pt x="556" y="71"/>
                  <a:pt x="556" y="71"/>
                </a:cubicBezTo>
                <a:cubicBezTo>
                  <a:pt x="556" y="40"/>
                  <a:pt x="556" y="40"/>
                  <a:pt x="556" y="40"/>
                </a:cubicBezTo>
                <a:cubicBezTo>
                  <a:pt x="546" y="40"/>
                  <a:pt x="546" y="40"/>
                  <a:pt x="546" y="40"/>
                </a:cubicBezTo>
                <a:cubicBezTo>
                  <a:pt x="546" y="69"/>
                  <a:pt x="546" y="69"/>
                  <a:pt x="546" y="69"/>
                </a:cubicBezTo>
                <a:cubicBezTo>
                  <a:pt x="518" y="91"/>
                  <a:pt x="518" y="91"/>
                  <a:pt x="518" y="91"/>
                </a:cubicBezTo>
                <a:cubicBezTo>
                  <a:pt x="518" y="133"/>
                  <a:pt x="518" y="133"/>
                  <a:pt x="518" y="133"/>
                </a:cubicBezTo>
                <a:cubicBezTo>
                  <a:pt x="503" y="133"/>
                  <a:pt x="503" y="133"/>
                  <a:pt x="503" y="133"/>
                </a:cubicBezTo>
                <a:cubicBezTo>
                  <a:pt x="503" y="274"/>
                  <a:pt x="503" y="274"/>
                  <a:pt x="503" y="274"/>
                </a:cubicBezTo>
                <a:cubicBezTo>
                  <a:pt x="479" y="259"/>
                  <a:pt x="479" y="259"/>
                  <a:pt x="479" y="259"/>
                </a:cubicBezTo>
                <a:cubicBezTo>
                  <a:pt x="479" y="204"/>
                  <a:pt x="479" y="204"/>
                  <a:pt x="479" y="204"/>
                </a:cubicBezTo>
                <a:cubicBezTo>
                  <a:pt x="470" y="204"/>
                  <a:pt x="470" y="204"/>
                  <a:pt x="470" y="204"/>
                </a:cubicBezTo>
                <a:cubicBezTo>
                  <a:pt x="470" y="264"/>
                  <a:pt x="470" y="264"/>
                  <a:pt x="470" y="264"/>
                </a:cubicBezTo>
                <a:cubicBezTo>
                  <a:pt x="462" y="264"/>
                  <a:pt x="462" y="264"/>
                  <a:pt x="462" y="264"/>
                </a:cubicBezTo>
                <a:cubicBezTo>
                  <a:pt x="462" y="134"/>
                  <a:pt x="462" y="134"/>
                  <a:pt x="462" y="134"/>
                </a:cubicBezTo>
                <a:cubicBezTo>
                  <a:pt x="424" y="103"/>
                  <a:pt x="424" y="103"/>
                  <a:pt x="424" y="103"/>
                </a:cubicBezTo>
                <a:cubicBezTo>
                  <a:pt x="424" y="27"/>
                  <a:pt x="424" y="27"/>
                  <a:pt x="424" y="27"/>
                </a:cubicBezTo>
                <a:cubicBezTo>
                  <a:pt x="408" y="27"/>
                  <a:pt x="408" y="27"/>
                  <a:pt x="408" y="27"/>
                </a:cubicBezTo>
                <a:cubicBezTo>
                  <a:pt x="408" y="104"/>
                  <a:pt x="408" y="104"/>
                  <a:pt x="408" y="104"/>
                </a:cubicBezTo>
                <a:cubicBezTo>
                  <a:pt x="369" y="135"/>
                  <a:pt x="369" y="135"/>
                  <a:pt x="369" y="135"/>
                </a:cubicBezTo>
                <a:cubicBezTo>
                  <a:pt x="369" y="277"/>
                  <a:pt x="369" y="277"/>
                  <a:pt x="369" y="277"/>
                </a:cubicBezTo>
                <a:cubicBezTo>
                  <a:pt x="352" y="303"/>
                  <a:pt x="352" y="303"/>
                  <a:pt x="352" y="303"/>
                </a:cubicBezTo>
                <a:cubicBezTo>
                  <a:pt x="336" y="303"/>
                  <a:pt x="336" y="303"/>
                  <a:pt x="336" y="303"/>
                </a:cubicBezTo>
                <a:cubicBezTo>
                  <a:pt x="336" y="272"/>
                  <a:pt x="336" y="272"/>
                  <a:pt x="336" y="272"/>
                </a:cubicBezTo>
                <a:cubicBezTo>
                  <a:pt x="282" y="272"/>
                  <a:pt x="282" y="272"/>
                  <a:pt x="282" y="272"/>
                </a:cubicBezTo>
                <a:cubicBezTo>
                  <a:pt x="282" y="301"/>
                  <a:pt x="282" y="301"/>
                  <a:pt x="282" y="301"/>
                </a:cubicBezTo>
                <a:cubicBezTo>
                  <a:pt x="251" y="301"/>
                  <a:pt x="251" y="301"/>
                  <a:pt x="251" y="301"/>
                </a:cubicBezTo>
                <a:cubicBezTo>
                  <a:pt x="251" y="389"/>
                  <a:pt x="251" y="389"/>
                  <a:pt x="251" y="389"/>
                </a:cubicBezTo>
                <a:cubicBezTo>
                  <a:pt x="231" y="389"/>
                  <a:pt x="231" y="389"/>
                  <a:pt x="231" y="389"/>
                </a:cubicBezTo>
                <a:cubicBezTo>
                  <a:pt x="231" y="128"/>
                  <a:pt x="231" y="128"/>
                  <a:pt x="231" y="128"/>
                </a:cubicBezTo>
                <a:cubicBezTo>
                  <a:pt x="191" y="128"/>
                  <a:pt x="191" y="128"/>
                  <a:pt x="191" y="128"/>
                </a:cubicBezTo>
                <a:cubicBezTo>
                  <a:pt x="191" y="437"/>
                  <a:pt x="191" y="437"/>
                  <a:pt x="191" y="437"/>
                </a:cubicBezTo>
                <a:cubicBezTo>
                  <a:pt x="184" y="437"/>
                  <a:pt x="184" y="437"/>
                  <a:pt x="184" y="437"/>
                </a:cubicBezTo>
                <a:cubicBezTo>
                  <a:pt x="184" y="327"/>
                  <a:pt x="184" y="327"/>
                  <a:pt x="184" y="327"/>
                </a:cubicBezTo>
                <a:cubicBezTo>
                  <a:pt x="152" y="327"/>
                  <a:pt x="152" y="327"/>
                  <a:pt x="152" y="327"/>
                </a:cubicBezTo>
                <a:cubicBezTo>
                  <a:pt x="152" y="299"/>
                  <a:pt x="152" y="299"/>
                  <a:pt x="152" y="299"/>
                </a:cubicBezTo>
                <a:cubicBezTo>
                  <a:pt x="140" y="299"/>
                  <a:pt x="140" y="299"/>
                  <a:pt x="140" y="299"/>
                </a:cubicBezTo>
                <a:cubicBezTo>
                  <a:pt x="140" y="292"/>
                  <a:pt x="140" y="292"/>
                  <a:pt x="140" y="292"/>
                </a:cubicBezTo>
                <a:cubicBezTo>
                  <a:pt x="140" y="275"/>
                  <a:pt x="140" y="275"/>
                  <a:pt x="140" y="275"/>
                </a:cubicBezTo>
                <a:cubicBezTo>
                  <a:pt x="130" y="261"/>
                  <a:pt x="130" y="261"/>
                  <a:pt x="130" y="261"/>
                </a:cubicBezTo>
                <a:cubicBezTo>
                  <a:pt x="115" y="261"/>
                  <a:pt x="115" y="261"/>
                  <a:pt x="115" y="261"/>
                </a:cubicBezTo>
                <a:cubicBezTo>
                  <a:pt x="115" y="215"/>
                  <a:pt x="115" y="215"/>
                  <a:pt x="115" y="215"/>
                </a:cubicBezTo>
                <a:cubicBezTo>
                  <a:pt x="115" y="214"/>
                  <a:pt x="114" y="212"/>
                  <a:pt x="112" y="212"/>
                </a:cubicBezTo>
                <a:cubicBezTo>
                  <a:pt x="108" y="212"/>
                  <a:pt x="108" y="212"/>
                  <a:pt x="108" y="212"/>
                </a:cubicBezTo>
                <a:cubicBezTo>
                  <a:pt x="106" y="212"/>
                  <a:pt x="105" y="214"/>
                  <a:pt x="105" y="215"/>
                </a:cubicBezTo>
                <a:cubicBezTo>
                  <a:pt x="105" y="261"/>
                  <a:pt x="105" y="261"/>
                  <a:pt x="105" y="261"/>
                </a:cubicBezTo>
                <a:cubicBezTo>
                  <a:pt x="90" y="261"/>
                  <a:pt x="90" y="261"/>
                  <a:pt x="90" y="261"/>
                </a:cubicBezTo>
                <a:cubicBezTo>
                  <a:pt x="80" y="274"/>
                  <a:pt x="80" y="274"/>
                  <a:pt x="80" y="274"/>
                </a:cubicBezTo>
                <a:cubicBezTo>
                  <a:pt x="80" y="292"/>
                  <a:pt x="80" y="292"/>
                  <a:pt x="80" y="292"/>
                </a:cubicBezTo>
                <a:cubicBezTo>
                  <a:pt x="80" y="388"/>
                  <a:pt x="80" y="388"/>
                  <a:pt x="80" y="388"/>
                </a:cubicBezTo>
                <a:cubicBezTo>
                  <a:pt x="64" y="388"/>
                  <a:pt x="64" y="388"/>
                  <a:pt x="64" y="388"/>
                </a:cubicBezTo>
                <a:cubicBezTo>
                  <a:pt x="64" y="302"/>
                  <a:pt x="64" y="302"/>
                  <a:pt x="64" y="302"/>
                </a:cubicBezTo>
                <a:cubicBezTo>
                  <a:pt x="46" y="302"/>
                  <a:pt x="46" y="302"/>
                  <a:pt x="46" y="302"/>
                </a:cubicBezTo>
                <a:cubicBezTo>
                  <a:pt x="46" y="258"/>
                  <a:pt x="46" y="258"/>
                  <a:pt x="46" y="258"/>
                </a:cubicBezTo>
                <a:cubicBezTo>
                  <a:pt x="37" y="258"/>
                  <a:pt x="37" y="258"/>
                  <a:pt x="37" y="258"/>
                </a:cubicBezTo>
                <a:cubicBezTo>
                  <a:pt x="37" y="227"/>
                  <a:pt x="37" y="227"/>
                  <a:pt x="37" y="227"/>
                </a:cubicBezTo>
                <a:cubicBezTo>
                  <a:pt x="25" y="227"/>
                  <a:pt x="25" y="227"/>
                  <a:pt x="25" y="227"/>
                </a:cubicBezTo>
                <a:cubicBezTo>
                  <a:pt x="25" y="259"/>
                  <a:pt x="25" y="259"/>
                  <a:pt x="25" y="259"/>
                </a:cubicBezTo>
                <a:cubicBezTo>
                  <a:pt x="14" y="259"/>
                  <a:pt x="14" y="259"/>
                  <a:pt x="14" y="259"/>
                </a:cubicBezTo>
                <a:cubicBezTo>
                  <a:pt x="14" y="298"/>
                  <a:pt x="14" y="298"/>
                  <a:pt x="14" y="298"/>
                </a:cubicBezTo>
                <a:cubicBezTo>
                  <a:pt x="0" y="298"/>
                  <a:pt x="0" y="298"/>
                  <a:pt x="0" y="298"/>
                </a:cubicBezTo>
                <a:cubicBezTo>
                  <a:pt x="0" y="642"/>
                  <a:pt x="0" y="642"/>
                  <a:pt x="0" y="642"/>
                </a:cubicBezTo>
                <a:cubicBezTo>
                  <a:pt x="1998" y="641"/>
                  <a:pt x="1998" y="641"/>
                  <a:pt x="1998" y="641"/>
                </a:cubicBezTo>
                <a:cubicBezTo>
                  <a:pt x="1998" y="124"/>
                  <a:pt x="1998" y="124"/>
                  <a:pt x="1998" y="124"/>
                </a:cubicBezTo>
                <a:cubicBezTo>
                  <a:pt x="1998" y="117"/>
                  <a:pt x="1993" y="112"/>
                  <a:pt x="1987" y="112"/>
                </a:cubicBezTo>
                <a:cubicBezTo>
                  <a:pt x="1981" y="112"/>
                  <a:pt x="1976" y="117"/>
                  <a:pt x="1976" y="124"/>
                </a:cubicBezTo>
                <a:cubicBezTo>
                  <a:pt x="1976" y="211"/>
                  <a:pt x="1976" y="211"/>
                  <a:pt x="1976" y="211"/>
                </a:cubicBezTo>
                <a:cubicBezTo>
                  <a:pt x="1955" y="193"/>
                  <a:pt x="1955" y="193"/>
                  <a:pt x="1955" y="193"/>
                </a:cubicBezTo>
                <a:cubicBezTo>
                  <a:pt x="1955" y="193"/>
                  <a:pt x="1955" y="193"/>
                  <a:pt x="1955" y="193"/>
                </a:cubicBezTo>
                <a:cubicBezTo>
                  <a:pt x="1955" y="158"/>
                  <a:pt x="1955" y="158"/>
                  <a:pt x="1955" y="158"/>
                </a:cubicBezTo>
                <a:cubicBezTo>
                  <a:pt x="1955" y="156"/>
                  <a:pt x="1954" y="154"/>
                  <a:pt x="1952" y="154"/>
                </a:cubicBezTo>
                <a:cubicBezTo>
                  <a:pt x="1943" y="154"/>
                  <a:pt x="1943" y="154"/>
                  <a:pt x="1943" y="154"/>
                </a:cubicBezTo>
                <a:cubicBezTo>
                  <a:pt x="1941" y="154"/>
                  <a:pt x="1940" y="156"/>
                  <a:pt x="1940" y="158"/>
                </a:cubicBezTo>
                <a:cubicBezTo>
                  <a:pt x="1940" y="193"/>
                  <a:pt x="1940" y="193"/>
                  <a:pt x="1940" y="193"/>
                </a:cubicBezTo>
                <a:cubicBezTo>
                  <a:pt x="1923" y="211"/>
                  <a:pt x="1923" y="211"/>
                  <a:pt x="1923" y="211"/>
                </a:cubicBezTo>
                <a:cubicBezTo>
                  <a:pt x="1923" y="143"/>
                  <a:pt x="1923" y="143"/>
                  <a:pt x="1923" y="143"/>
                </a:cubicBezTo>
                <a:cubicBezTo>
                  <a:pt x="1923" y="143"/>
                  <a:pt x="1922" y="142"/>
                  <a:pt x="1922" y="141"/>
                </a:cubicBezTo>
                <a:cubicBezTo>
                  <a:pt x="1916" y="135"/>
                  <a:pt x="1916" y="135"/>
                  <a:pt x="1916" y="135"/>
                </a:cubicBezTo>
                <a:cubicBezTo>
                  <a:pt x="1916" y="135"/>
                  <a:pt x="1915" y="134"/>
                  <a:pt x="1914" y="134"/>
                </a:cubicBezTo>
                <a:cubicBezTo>
                  <a:pt x="1906" y="134"/>
                  <a:pt x="1906" y="134"/>
                  <a:pt x="1906" y="134"/>
                </a:cubicBezTo>
                <a:cubicBezTo>
                  <a:pt x="1906" y="90"/>
                  <a:pt x="1906" y="90"/>
                  <a:pt x="1906" y="90"/>
                </a:cubicBezTo>
                <a:cubicBezTo>
                  <a:pt x="1906" y="89"/>
                  <a:pt x="1905" y="88"/>
                  <a:pt x="1905" y="88"/>
                </a:cubicBezTo>
                <a:cubicBezTo>
                  <a:pt x="1901" y="88"/>
                  <a:pt x="1901" y="88"/>
                  <a:pt x="1901" y="88"/>
                </a:cubicBezTo>
                <a:cubicBezTo>
                  <a:pt x="1900" y="88"/>
                  <a:pt x="1899" y="89"/>
                  <a:pt x="1899" y="90"/>
                </a:cubicBezTo>
                <a:cubicBezTo>
                  <a:pt x="1899" y="134"/>
                  <a:pt x="1899" y="134"/>
                  <a:pt x="1899" y="134"/>
                </a:cubicBezTo>
                <a:cubicBezTo>
                  <a:pt x="1892" y="134"/>
                  <a:pt x="1892" y="134"/>
                  <a:pt x="1892" y="134"/>
                </a:cubicBezTo>
                <a:cubicBezTo>
                  <a:pt x="1891" y="134"/>
                  <a:pt x="1890" y="135"/>
                  <a:pt x="1890" y="135"/>
                </a:cubicBezTo>
                <a:cubicBezTo>
                  <a:pt x="1885" y="141"/>
                  <a:pt x="1885" y="141"/>
                  <a:pt x="1885" y="141"/>
                </a:cubicBezTo>
                <a:cubicBezTo>
                  <a:pt x="1884" y="142"/>
                  <a:pt x="1884" y="143"/>
                  <a:pt x="1884" y="144"/>
                </a:cubicBezTo>
                <a:cubicBezTo>
                  <a:pt x="1884" y="179"/>
                  <a:pt x="1884" y="179"/>
                  <a:pt x="1884" y="179"/>
                </a:cubicBezTo>
                <a:cubicBezTo>
                  <a:pt x="1868" y="150"/>
                  <a:pt x="1868" y="150"/>
                  <a:pt x="1868" y="150"/>
                </a:cubicBezTo>
                <a:cubicBezTo>
                  <a:pt x="1868" y="148"/>
                  <a:pt x="1866" y="148"/>
                  <a:pt x="1865" y="148"/>
                </a:cubicBezTo>
                <a:cubicBezTo>
                  <a:pt x="1858" y="148"/>
                  <a:pt x="1858" y="148"/>
                  <a:pt x="1858" y="148"/>
                </a:cubicBezTo>
                <a:cubicBezTo>
                  <a:pt x="1858" y="112"/>
                  <a:pt x="1858" y="112"/>
                  <a:pt x="1858" y="112"/>
                </a:cubicBezTo>
                <a:cubicBezTo>
                  <a:pt x="1844" y="112"/>
                  <a:pt x="1844" y="112"/>
                  <a:pt x="1844" y="112"/>
                </a:cubicBezTo>
                <a:cubicBezTo>
                  <a:pt x="1844" y="141"/>
                  <a:pt x="1844" y="141"/>
                  <a:pt x="1844" y="141"/>
                </a:cubicBezTo>
                <a:cubicBezTo>
                  <a:pt x="1823" y="141"/>
                  <a:pt x="1823" y="141"/>
                  <a:pt x="1823" y="141"/>
                </a:cubicBezTo>
                <a:cubicBezTo>
                  <a:pt x="1823" y="68"/>
                  <a:pt x="1823" y="68"/>
                  <a:pt x="1823" y="68"/>
                </a:cubicBezTo>
                <a:cubicBezTo>
                  <a:pt x="1815" y="68"/>
                  <a:pt x="1815" y="68"/>
                  <a:pt x="1815" y="68"/>
                </a:cubicBezTo>
                <a:cubicBezTo>
                  <a:pt x="1815" y="141"/>
                  <a:pt x="1815" y="141"/>
                  <a:pt x="1815" y="141"/>
                </a:cubicBezTo>
                <a:cubicBezTo>
                  <a:pt x="1776" y="141"/>
                  <a:pt x="1776" y="141"/>
                  <a:pt x="1776" y="141"/>
                </a:cubicBezTo>
                <a:cubicBezTo>
                  <a:pt x="1759" y="163"/>
                  <a:pt x="1759" y="163"/>
                  <a:pt x="1759" y="163"/>
                </a:cubicBezTo>
                <a:cubicBezTo>
                  <a:pt x="1759" y="232"/>
                  <a:pt x="1759" y="232"/>
                  <a:pt x="1759" y="232"/>
                </a:cubicBezTo>
                <a:cubicBezTo>
                  <a:pt x="1747" y="232"/>
                  <a:pt x="1747" y="232"/>
                  <a:pt x="1747" y="232"/>
                </a:cubicBezTo>
                <a:cubicBezTo>
                  <a:pt x="1747" y="199"/>
                  <a:pt x="1747" y="199"/>
                  <a:pt x="1747" y="199"/>
                </a:cubicBezTo>
                <a:cubicBezTo>
                  <a:pt x="1730" y="199"/>
                  <a:pt x="1730" y="199"/>
                  <a:pt x="1730" y="199"/>
                </a:cubicBezTo>
                <a:cubicBezTo>
                  <a:pt x="1730" y="240"/>
                  <a:pt x="1730" y="240"/>
                  <a:pt x="1730" y="240"/>
                </a:cubicBezTo>
                <a:cubicBezTo>
                  <a:pt x="1722" y="240"/>
                  <a:pt x="1722" y="240"/>
                  <a:pt x="1722" y="240"/>
                </a:cubicBezTo>
                <a:cubicBezTo>
                  <a:pt x="1714" y="225"/>
                  <a:pt x="1714" y="225"/>
                  <a:pt x="1714" y="225"/>
                </a:cubicBezTo>
                <a:cubicBezTo>
                  <a:pt x="1708" y="225"/>
                  <a:pt x="1708" y="225"/>
                  <a:pt x="1708" y="225"/>
                </a:cubicBezTo>
                <a:cubicBezTo>
                  <a:pt x="1708" y="188"/>
                  <a:pt x="1708" y="188"/>
                  <a:pt x="1708" y="188"/>
                </a:cubicBezTo>
                <a:cubicBezTo>
                  <a:pt x="1699" y="188"/>
                  <a:pt x="1699" y="188"/>
                  <a:pt x="1699" y="188"/>
                </a:cubicBezTo>
                <a:cubicBezTo>
                  <a:pt x="1699" y="225"/>
                  <a:pt x="1699" y="225"/>
                  <a:pt x="1699" y="225"/>
                </a:cubicBezTo>
                <a:cubicBezTo>
                  <a:pt x="1693" y="225"/>
                  <a:pt x="1693" y="225"/>
                  <a:pt x="1693" y="225"/>
                </a:cubicBezTo>
                <a:cubicBezTo>
                  <a:pt x="1676" y="240"/>
                  <a:pt x="1676" y="240"/>
                  <a:pt x="1676" y="240"/>
                </a:cubicBezTo>
                <a:cubicBezTo>
                  <a:pt x="1676" y="292"/>
                  <a:pt x="1676" y="292"/>
                  <a:pt x="1676" y="292"/>
                </a:cubicBezTo>
                <a:cubicBezTo>
                  <a:pt x="1676" y="414"/>
                  <a:pt x="1676" y="414"/>
                  <a:pt x="1676" y="414"/>
                </a:cubicBezTo>
                <a:cubicBezTo>
                  <a:pt x="1649" y="414"/>
                  <a:pt x="1649" y="414"/>
                  <a:pt x="1649" y="414"/>
                </a:cubicBezTo>
                <a:cubicBezTo>
                  <a:pt x="1649" y="249"/>
                  <a:pt x="1649" y="249"/>
                  <a:pt x="1649" y="249"/>
                </a:cubicBezTo>
                <a:cubicBezTo>
                  <a:pt x="1631" y="249"/>
                  <a:pt x="1631" y="249"/>
                  <a:pt x="1631" y="249"/>
                </a:cubicBezTo>
                <a:cubicBezTo>
                  <a:pt x="1631" y="224"/>
                  <a:pt x="1631" y="224"/>
                  <a:pt x="1631" y="224"/>
                </a:cubicBezTo>
                <a:cubicBezTo>
                  <a:pt x="1638" y="224"/>
                  <a:pt x="1638" y="224"/>
                  <a:pt x="1638" y="224"/>
                </a:cubicBezTo>
                <a:cubicBezTo>
                  <a:pt x="1638" y="216"/>
                  <a:pt x="1638" y="216"/>
                  <a:pt x="1638" y="216"/>
                </a:cubicBezTo>
                <a:cubicBezTo>
                  <a:pt x="1631" y="216"/>
                  <a:pt x="1631" y="216"/>
                  <a:pt x="1631" y="216"/>
                </a:cubicBezTo>
                <a:cubicBezTo>
                  <a:pt x="1631" y="208"/>
                  <a:pt x="1631" y="208"/>
                  <a:pt x="1631" y="208"/>
                </a:cubicBezTo>
                <a:cubicBezTo>
                  <a:pt x="1622" y="208"/>
                  <a:pt x="1622" y="208"/>
                  <a:pt x="1622" y="208"/>
                </a:cubicBezTo>
                <a:cubicBezTo>
                  <a:pt x="1622" y="191"/>
                  <a:pt x="1622" y="191"/>
                  <a:pt x="1622" y="191"/>
                </a:cubicBezTo>
                <a:cubicBezTo>
                  <a:pt x="1614" y="191"/>
                  <a:pt x="1614" y="191"/>
                  <a:pt x="1614" y="191"/>
                </a:cubicBezTo>
                <a:cubicBezTo>
                  <a:pt x="1614" y="208"/>
                  <a:pt x="1614" y="208"/>
                  <a:pt x="1614" y="208"/>
                </a:cubicBezTo>
                <a:cubicBezTo>
                  <a:pt x="1608" y="208"/>
                  <a:pt x="1608" y="208"/>
                  <a:pt x="1608" y="208"/>
                </a:cubicBezTo>
                <a:cubicBezTo>
                  <a:pt x="1608" y="216"/>
                  <a:pt x="1608" y="216"/>
                  <a:pt x="1608" y="216"/>
                </a:cubicBezTo>
                <a:cubicBezTo>
                  <a:pt x="1599" y="216"/>
                  <a:pt x="1599" y="216"/>
                  <a:pt x="1599" y="216"/>
                </a:cubicBezTo>
                <a:cubicBezTo>
                  <a:pt x="1599" y="224"/>
                  <a:pt x="1599" y="224"/>
                  <a:pt x="1599" y="224"/>
                </a:cubicBezTo>
                <a:cubicBezTo>
                  <a:pt x="1606" y="224"/>
                  <a:pt x="1606" y="224"/>
                  <a:pt x="1606" y="224"/>
                </a:cubicBezTo>
                <a:cubicBezTo>
                  <a:pt x="1606" y="248"/>
                  <a:pt x="1606" y="248"/>
                  <a:pt x="1606" y="248"/>
                </a:cubicBezTo>
                <a:cubicBezTo>
                  <a:pt x="1592" y="248"/>
                  <a:pt x="1592" y="248"/>
                  <a:pt x="1592" y="248"/>
                </a:cubicBezTo>
                <a:cubicBezTo>
                  <a:pt x="1592" y="341"/>
                  <a:pt x="1592" y="341"/>
                  <a:pt x="1592" y="341"/>
                </a:cubicBezTo>
                <a:cubicBezTo>
                  <a:pt x="1584" y="341"/>
                  <a:pt x="1584" y="341"/>
                  <a:pt x="1584" y="341"/>
                </a:cubicBezTo>
                <a:cubicBezTo>
                  <a:pt x="1584" y="266"/>
                  <a:pt x="1584" y="266"/>
                  <a:pt x="1584" y="266"/>
                </a:cubicBezTo>
                <a:cubicBezTo>
                  <a:pt x="1568" y="255"/>
                  <a:pt x="1568" y="255"/>
                  <a:pt x="1568" y="255"/>
                </a:cubicBezTo>
                <a:cubicBezTo>
                  <a:pt x="1568" y="226"/>
                  <a:pt x="1568" y="226"/>
                  <a:pt x="1568" y="226"/>
                </a:cubicBezTo>
                <a:cubicBezTo>
                  <a:pt x="1560" y="226"/>
                  <a:pt x="1560" y="226"/>
                  <a:pt x="1560" y="226"/>
                </a:cubicBezTo>
                <a:cubicBezTo>
                  <a:pt x="1560" y="249"/>
                  <a:pt x="1560" y="249"/>
                  <a:pt x="1560" y="249"/>
                </a:cubicBezTo>
                <a:cubicBezTo>
                  <a:pt x="1521" y="249"/>
                  <a:pt x="1521" y="249"/>
                  <a:pt x="1521" y="249"/>
                </a:cubicBezTo>
                <a:cubicBezTo>
                  <a:pt x="1521" y="135"/>
                  <a:pt x="1521" y="135"/>
                  <a:pt x="1521" y="135"/>
                </a:cubicBezTo>
                <a:cubicBezTo>
                  <a:pt x="1476" y="135"/>
                  <a:pt x="1476" y="135"/>
                  <a:pt x="1476" y="135"/>
                </a:cubicBezTo>
                <a:cubicBezTo>
                  <a:pt x="1476" y="93"/>
                  <a:pt x="1476" y="93"/>
                  <a:pt x="1476" y="93"/>
                </a:cubicBezTo>
                <a:cubicBezTo>
                  <a:pt x="1383" y="93"/>
                  <a:pt x="1383" y="93"/>
                  <a:pt x="1383" y="93"/>
                </a:cubicBezTo>
                <a:cubicBezTo>
                  <a:pt x="1383" y="133"/>
                  <a:pt x="1383" y="133"/>
                  <a:pt x="1383" y="133"/>
                </a:cubicBezTo>
                <a:cubicBezTo>
                  <a:pt x="1353" y="133"/>
                  <a:pt x="1353" y="133"/>
                  <a:pt x="1353" y="133"/>
                </a:cubicBezTo>
                <a:cubicBezTo>
                  <a:pt x="1353" y="80"/>
                  <a:pt x="1353" y="80"/>
                  <a:pt x="1353" y="80"/>
                </a:cubicBezTo>
                <a:cubicBezTo>
                  <a:pt x="1321" y="80"/>
                  <a:pt x="1321" y="80"/>
                  <a:pt x="1321" y="80"/>
                </a:cubicBezTo>
                <a:cubicBezTo>
                  <a:pt x="1321" y="52"/>
                  <a:pt x="1321" y="52"/>
                  <a:pt x="1321" y="52"/>
                </a:cubicBezTo>
                <a:cubicBezTo>
                  <a:pt x="1336" y="52"/>
                  <a:pt x="1336" y="52"/>
                  <a:pt x="1336" y="52"/>
                </a:cubicBezTo>
                <a:cubicBezTo>
                  <a:pt x="1336" y="45"/>
                  <a:pt x="1336" y="45"/>
                  <a:pt x="1336" y="45"/>
                </a:cubicBezTo>
                <a:cubicBezTo>
                  <a:pt x="1321" y="45"/>
                  <a:pt x="1321" y="45"/>
                  <a:pt x="1321" y="45"/>
                </a:cubicBezTo>
                <a:cubicBezTo>
                  <a:pt x="1321" y="20"/>
                  <a:pt x="1321" y="20"/>
                  <a:pt x="1321" y="20"/>
                </a:cubicBezTo>
                <a:cubicBezTo>
                  <a:pt x="1305" y="20"/>
                  <a:pt x="1305" y="20"/>
                  <a:pt x="1305" y="20"/>
                </a:cubicBezTo>
                <a:cubicBezTo>
                  <a:pt x="1305" y="3"/>
                  <a:pt x="1305" y="3"/>
                  <a:pt x="1305" y="3"/>
                </a:cubicBezTo>
                <a:cubicBezTo>
                  <a:pt x="1298" y="3"/>
                  <a:pt x="1298" y="3"/>
                  <a:pt x="1298" y="3"/>
                </a:cubicBezTo>
                <a:cubicBezTo>
                  <a:pt x="1298" y="20"/>
                  <a:pt x="1298" y="20"/>
                  <a:pt x="1298" y="20"/>
                </a:cubicBezTo>
                <a:cubicBezTo>
                  <a:pt x="1282" y="20"/>
                  <a:pt x="1282" y="20"/>
                  <a:pt x="1282" y="20"/>
                </a:cubicBezTo>
                <a:cubicBezTo>
                  <a:pt x="1282" y="45"/>
                  <a:pt x="1282" y="45"/>
                  <a:pt x="1282" y="45"/>
                </a:cubicBezTo>
                <a:cubicBezTo>
                  <a:pt x="1267" y="45"/>
                  <a:pt x="1267" y="45"/>
                  <a:pt x="1267" y="45"/>
                </a:cubicBezTo>
                <a:cubicBezTo>
                  <a:pt x="1267" y="53"/>
                  <a:pt x="1267" y="53"/>
                  <a:pt x="1267" y="53"/>
                </a:cubicBezTo>
                <a:cubicBezTo>
                  <a:pt x="1282" y="53"/>
                  <a:pt x="1282" y="53"/>
                  <a:pt x="1282" y="53"/>
                </a:cubicBezTo>
                <a:cubicBezTo>
                  <a:pt x="1282" y="79"/>
                  <a:pt x="1282" y="79"/>
                  <a:pt x="1282" y="79"/>
                </a:cubicBezTo>
                <a:cubicBezTo>
                  <a:pt x="1261" y="79"/>
                  <a:pt x="1261" y="79"/>
                  <a:pt x="1261" y="79"/>
                </a:cubicBezTo>
                <a:cubicBezTo>
                  <a:pt x="1261" y="68"/>
                  <a:pt x="1261" y="68"/>
                  <a:pt x="1261" y="68"/>
                </a:cubicBezTo>
                <a:cubicBezTo>
                  <a:pt x="1251" y="68"/>
                  <a:pt x="1251" y="68"/>
                  <a:pt x="1251" y="68"/>
                </a:cubicBezTo>
                <a:cubicBezTo>
                  <a:pt x="1251" y="44"/>
                  <a:pt x="1251" y="44"/>
                  <a:pt x="1251" y="44"/>
                </a:cubicBezTo>
                <a:cubicBezTo>
                  <a:pt x="1228" y="44"/>
                  <a:pt x="1228" y="44"/>
                  <a:pt x="1228" y="44"/>
                </a:cubicBezTo>
                <a:cubicBezTo>
                  <a:pt x="1228" y="76"/>
                  <a:pt x="1228" y="76"/>
                  <a:pt x="1228" y="76"/>
                </a:cubicBezTo>
                <a:cubicBezTo>
                  <a:pt x="1220" y="76"/>
                  <a:pt x="1220" y="76"/>
                  <a:pt x="1220" y="76"/>
                </a:cubicBezTo>
                <a:cubicBezTo>
                  <a:pt x="1220" y="134"/>
                  <a:pt x="1220" y="134"/>
                  <a:pt x="1220" y="134"/>
                </a:cubicBezTo>
                <a:cubicBezTo>
                  <a:pt x="1205" y="134"/>
                  <a:pt x="1205" y="134"/>
                  <a:pt x="1205" y="134"/>
                </a:cubicBezTo>
                <a:cubicBezTo>
                  <a:pt x="1205" y="89"/>
                  <a:pt x="1205" y="89"/>
                  <a:pt x="1205" y="89"/>
                </a:cubicBezTo>
                <a:cubicBezTo>
                  <a:pt x="1173" y="50"/>
                  <a:pt x="1173" y="50"/>
                  <a:pt x="1173" y="50"/>
                </a:cubicBezTo>
                <a:cubicBezTo>
                  <a:pt x="1173" y="0"/>
                  <a:pt x="1173" y="0"/>
                  <a:pt x="1173" y="0"/>
                </a:cubicBezTo>
              </a:path>
            </a:pathLst>
          </a:custGeom>
          <a:solidFill>
            <a:schemeClr val="bg1">
              <a:lumMod val="95000"/>
            </a:schemeClr>
          </a:solidFill>
          <a:ln>
            <a:noFill/>
          </a:ln>
        </p:spPr>
        <p:txBody>
          <a:bodyPr anchor="ctr"/>
          <a:lstStyle/>
          <a:p>
            <a:pPr algn="ctr"/>
            <a:endParaRPr/>
          </a:p>
        </p:txBody>
      </p:sp>
      <p:grpSp>
        <p:nvGrpSpPr>
          <p:cNvPr id="6" name="组合 5">
            <a:extLst>
              <a:ext uri="{FF2B5EF4-FFF2-40B4-BE49-F238E27FC236}">
                <a16:creationId xmlns:a16="http://schemas.microsoft.com/office/drawing/2014/main" id="{9FABCF2A-A1C9-4DE1-A3AE-28A3D06CA848}"/>
              </a:ext>
            </a:extLst>
          </p:cNvPr>
          <p:cNvGrpSpPr/>
          <p:nvPr userDrawn="1"/>
        </p:nvGrpSpPr>
        <p:grpSpPr>
          <a:xfrm>
            <a:off x="0" y="1047231"/>
            <a:ext cx="6771409" cy="2560419"/>
            <a:chOff x="2978965" y="2144757"/>
            <a:chExt cx="9245731" cy="3496016"/>
          </a:xfrm>
          <a:solidFill>
            <a:schemeClr val="tx2"/>
          </a:solidFill>
        </p:grpSpPr>
        <p:sp>
          <p:nvSpPr>
            <p:cNvPr id="7" name="矩形 6">
              <a:extLst>
                <a:ext uri="{FF2B5EF4-FFF2-40B4-BE49-F238E27FC236}">
                  <a16:creationId xmlns:a16="http://schemas.microsoft.com/office/drawing/2014/main" id="{B70959D0-6536-47C8-BF69-14F46EAFB5F9}"/>
                </a:ext>
              </a:extLst>
            </p:cNvPr>
            <p:cNvSpPr/>
            <p:nvPr/>
          </p:nvSpPr>
          <p:spPr bwMode="auto">
            <a:xfrm>
              <a:off x="2978965" y="5501656"/>
              <a:ext cx="9245731" cy="13633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p>
          </p:txBody>
        </p:sp>
        <p:sp>
          <p:nvSpPr>
            <p:cNvPr id="8" name="任意多边形: 形状 7">
              <a:extLst>
                <a:ext uri="{FF2B5EF4-FFF2-40B4-BE49-F238E27FC236}">
                  <a16:creationId xmlns:a16="http://schemas.microsoft.com/office/drawing/2014/main" id="{E6C708C1-62A5-4ACB-B705-1788ECFB7D01}"/>
                </a:ext>
              </a:extLst>
            </p:cNvPr>
            <p:cNvSpPr/>
            <p:nvPr/>
          </p:nvSpPr>
          <p:spPr bwMode="auto">
            <a:xfrm>
              <a:off x="2987312" y="4593220"/>
              <a:ext cx="1247882" cy="1044770"/>
            </a:xfrm>
            <a:custGeom>
              <a:avLst/>
              <a:gdLst>
                <a:gd name="T0" fmla="*/ 398 w 432"/>
                <a:gd name="T1" fmla="*/ 96 h 362"/>
                <a:gd name="T2" fmla="*/ 398 w 432"/>
                <a:gd name="T3" fmla="*/ 105 h 362"/>
                <a:gd name="T4" fmla="*/ 398 w 432"/>
                <a:gd name="T5" fmla="*/ 174 h 362"/>
                <a:gd name="T6" fmla="*/ 398 w 432"/>
                <a:gd name="T7" fmla="*/ 180 h 362"/>
                <a:gd name="T8" fmla="*/ 398 w 432"/>
                <a:gd name="T9" fmla="*/ 191 h 362"/>
                <a:gd name="T10" fmla="*/ 398 w 432"/>
                <a:gd name="T11" fmla="*/ 305 h 362"/>
                <a:gd name="T12" fmla="*/ 398 w 432"/>
                <a:gd name="T13" fmla="*/ 343 h 362"/>
                <a:gd name="T14" fmla="*/ 412 w 432"/>
                <a:gd name="T15" fmla="*/ 362 h 362"/>
                <a:gd name="T16" fmla="*/ 373 w 432"/>
                <a:gd name="T17" fmla="*/ 362 h 362"/>
                <a:gd name="T18" fmla="*/ 314 w 432"/>
                <a:gd name="T19" fmla="*/ 362 h 362"/>
                <a:gd name="T20" fmla="*/ 262 w 432"/>
                <a:gd name="T21" fmla="*/ 362 h 362"/>
                <a:gd name="T22" fmla="*/ 274 w 432"/>
                <a:gd name="T23" fmla="*/ 343 h 362"/>
                <a:gd name="T24" fmla="*/ 274 w 432"/>
                <a:gd name="T25" fmla="*/ 343 h 362"/>
                <a:gd name="T26" fmla="*/ 274 w 432"/>
                <a:gd name="T27" fmla="*/ 194 h 362"/>
                <a:gd name="T28" fmla="*/ 267 w 432"/>
                <a:gd name="T29" fmla="*/ 173 h 362"/>
                <a:gd name="T30" fmla="*/ 293 w 432"/>
                <a:gd name="T31" fmla="*/ 173 h 362"/>
                <a:gd name="T32" fmla="*/ 285 w 432"/>
                <a:gd name="T33" fmla="*/ 173 h 362"/>
                <a:gd name="T34" fmla="*/ 275 w 432"/>
                <a:gd name="T35" fmla="*/ 173 h 362"/>
                <a:gd name="T36" fmla="*/ 216 w 432"/>
                <a:gd name="T37" fmla="*/ 119 h 362"/>
                <a:gd name="T38" fmla="*/ 157 w 432"/>
                <a:gd name="T39" fmla="*/ 173 h 362"/>
                <a:gd name="T40" fmla="*/ 147 w 432"/>
                <a:gd name="T41" fmla="*/ 173 h 362"/>
                <a:gd name="T42" fmla="*/ 138 w 432"/>
                <a:gd name="T43" fmla="*/ 173 h 362"/>
                <a:gd name="T44" fmla="*/ 165 w 432"/>
                <a:gd name="T45" fmla="*/ 173 h 362"/>
                <a:gd name="T46" fmla="*/ 157 w 432"/>
                <a:gd name="T47" fmla="*/ 194 h 362"/>
                <a:gd name="T48" fmla="*/ 157 w 432"/>
                <a:gd name="T49" fmla="*/ 343 h 362"/>
                <a:gd name="T50" fmla="*/ 158 w 432"/>
                <a:gd name="T51" fmla="*/ 343 h 362"/>
                <a:gd name="T52" fmla="*/ 171 w 432"/>
                <a:gd name="T53" fmla="*/ 362 h 362"/>
                <a:gd name="T54" fmla="*/ 118 w 432"/>
                <a:gd name="T55" fmla="*/ 362 h 362"/>
                <a:gd name="T56" fmla="*/ 61 w 432"/>
                <a:gd name="T57" fmla="*/ 362 h 362"/>
                <a:gd name="T58" fmla="*/ 22 w 432"/>
                <a:gd name="T59" fmla="*/ 362 h 362"/>
                <a:gd name="T60" fmla="*/ 33 w 432"/>
                <a:gd name="T61" fmla="*/ 343 h 362"/>
                <a:gd name="T62" fmla="*/ 33 w 432"/>
                <a:gd name="T63" fmla="*/ 305 h 362"/>
                <a:gd name="T64" fmla="*/ 33 w 432"/>
                <a:gd name="T65" fmla="*/ 191 h 362"/>
                <a:gd name="T66" fmla="*/ 33 w 432"/>
                <a:gd name="T67" fmla="*/ 180 h 362"/>
                <a:gd name="T68" fmla="*/ 33 w 432"/>
                <a:gd name="T69" fmla="*/ 174 h 362"/>
                <a:gd name="T70" fmla="*/ 33 w 432"/>
                <a:gd name="T71" fmla="*/ 105 h 362"/>
                <a:gd name="T72" fmla="*/ 33 w 432"/>
                <a:gd name="T73" fmla="*/ 96 h 362"/>
                <a:gd name="T74" fmla="*/ 33 w 432"/>
                <a:gd name="T75" fmla="*/ 72 h 362"/>
                <a:gd name="T76" fmla="*/ 33 w 432"/>
                <a:gd name="T77" fmla="*/ 68 h 362"/>
                <a:gd name="T78" fmla="*/ 1 w 432"/>
                <a:gd name="T79" fmla="*/ 43 h 362"/>
                <a:gd name="T80" fmla="*/ 0 w 432"/>
                <a:gd name="T81" fmla="*/ 43 h 362"/>
                <a:gd name="T82" fmla="*/ 0 w 432"/>
                <a:gd name="T83" fmla="*/ 42 h 362"/>
                <a:gd name="T84" fmla="*/ 0 w 432"/>
                <a:gd name="T85" fmla="*/ 41 h 362"/>
                <a:gd name="T86" fmla="*/ 33 w 432"/>
                <a:gd name="T87" fmla="*/ 41 h 362"/>
                <a:gd name="T88" fmla="*/ 33 w 432"/>
                <a:gd name="T89" fmla="*/ 16 h 362"/>
                <a:gd name="T90" fmla="*/ 33 w 432"/>
                <a:gd name="T91" fmla="*/ 10 h 362"/>
                <a:gd name="T92" fmla="*/ 33 w 432"/>
                <a:gd name="T93" fmla="*/ 4 h 362"/>
                <a:gd name="T94" fmla="*/ 33 w 432"/>
                <a:gd name="T95" fmla="*/ 0 h 362"/>
                <a:gd name="T96" fmla="*/ 398 w 432"/>
                <a:gd name="T97" fmla="*/ 0 h 362"/>
                <a:gd name="T98" fmla="*/ 398 w 432"/>
                <a:gd name="T99" fmla="*/ 4 h 362"/>
                <a:gd name="T100" fmla="*/ 398 w 432"/>
                <a:gd name="T101" fmla="*/ 10 h 362"/>
                <a:gd name="T102" fmla="*/ 398 w 432"/>
                <a:gd name="T103" fmla="*/ 16 h 362"/>
                <a:gd name="T104" fmla="*/ 398 w 432"/>
                <a:gd name="T105" fmla="*/ 41 h 362"/>
                <a:gd name="T106" fmla="*/ 432 w 432"/>
                <a:gd name="T107" fmla="*/ 41 h 362"/>
                <a:gd name="T108" fmla="*/ 432 w 432"/>
                <a:gd name="T109" fmla="*/ 41 h 362"/>
                <a:gd name="T110" fmla="*/ 432 w 432"/>
                <a:gd name="T111" fmla="*/ 43 h 362"/>
                <a:gd name="T112" fmla="*/ 430 w 432"/>
                <a:gd name="T113" fmla="*/ 43 h 362"/>
                <a:gd name="T114" fmla="*/ 398 w 432"/>
                <a:gd name="T115" fmla="*/ 68 h 362"/>
                <a:gd name="T116" fmla="*/ 398 w 432"/>
                <a:gd name="T117" fmla="*/ 72 h 362"/>
                <a:gd name="T118" fmla="*/ 398 w 432"/>
                <a:gd name="T119" fmla="*/ 96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2" h="362">
                  <a:moveTo>
                    <a:pt x="398" y="96"/>
                  </a:moveTo>
                  <a:cubicBezTo>
                    <a:pt x="398" y="105"/>
                    <a:pt x="398" y="105"/>
                    <a:pt x="398" y="105"/>
                  </a:cubicBezTo>
                  <a:cubicBezTo>
                    <a:pt x="398" y="174"/>
                    <a:pt x="398" y="174"/>
                    <a:pt x="398" y="174"/>
                  </a:cubicBezTo>
                  <a:cubicBezTo>
                    <a:pt x="398" y="180"/>
                    <a:pt x="398" y="180"/>
                    <a:pt x="398" y="180"/>
                  </a:cubicBezTo>
                  <a:cubicBezTo>
                    <a:pt x="398" y="191"/>
                    <a:pt x="398" y="191"/>
                    <a:pt x="398" y="191"/>
                  </a:cubicBezTo>
                  <a:cubicBezTo>
                    <a:pt x="398" y="305"/>
                    <a:pt x="398" y="305"/>
                    <a:pt x="398" y="305"/>
                  </a:cubicBezTo>
                  <a:cubicBezTo>
                    <a:pt x="398" y="343"/>
                    <a:pt x="398" y="343"/>
                    <a:pt x="398" y="343"/>
                  </a:cubicBezTo>
                  <a:cubicBezTo>
                    <a:pt x="412" y="362"/>
                    <a:pt x="412" y="362"/>
                    <a:pt x="412" y="362"/>
                  </a:cubicBezTo>
                  <a:cubicBezTo>
                    <a:pt x="373" y="362"/>
                    <a:pt x="373" y="362"/>
                    <a:pt x="373" y="362"/>
                  </a:cubicBezTo>
                  <a:cubicBezTo>
                    <a:pt x="314" y="362"/>
                    <a:pt x="314" y="362"/>
                    <a:pt x="314" y="362"/>
                  </a:cubicBezTo>
                  <a:cubicBezTo>
                    <a:pt x="262" y="362"/>
                    <a:pt x="262" y="362"/>
                    <a:pt x="262" y="362"/>
                  </a:cubicBezTo>
                  <a:cubicBezTo>
                    <a:pt x="274" y="343"/>
                    <a:pt x="274" y="343"/>
                    <a:pt x="274" y="343"/>
                  </a:cubicBezTo>
                  <a:cubicBezTo>
                    <a:pt x="274" y="343"/>
                    <a:pt x="274" y="343"/>
                    <a:pt x="274" y="343"/>
                  </a:cubicBezTo>
                  <a:cubicBezTo>
                    <a:pt x="274" y="194"/>
                    <a:pt x="274" y="194"/>
                    <a:pt x="274" y="194"/>
                  </a:cubicBezTo>
                  <a:cubicBezTo>
                    <a:pt x="267" y="173"/>
                    <a:pt x="267" y="173"/>
                    <a:pt x="267" y="173"/>
                  </a:cubicBezTo>
                  <a:cubicBezTo>
                    <a:pt x="293" y="173"/>
                    <a:pt x="293" y="173"/>
                    <a:pt x="293" y="173"/>
                  </a:cubicBezTo>
                  <a:cubicBezTo>
                    <a:pt x="285" y="173"/>
                    <a:pt x="285" y="173"/>
                    <a:pt x="285" y="173"/>
                  </a:cubicBezTo>
                  <a:cubicBezTo>
                    <a:pt x="275" y="173"/>
                    <a:pt x="275" y="173"/>
                    <a:pt x="275" y="173"/>
                  </a:cubicBezTo>
                  <a:cubicBezTo>
                    <a:pt x="272" y="143"/>
                    <a:pt x="246" y="119"/>
                    <a:pt x="216" y="119"/>
                  </a:cubicBezTo>
                  <a:cubicBezTo>
                    <a:pt x="185" y="119"/>
                    <a:pt x="160" y="143"/>
                    <a:pt x="157" y="173"/>
                  </a:cubicBezTo>
                  <a:cubicBezTo>
                    <a:pt x="147" y="173"/>
                    <a:pt x="147" y="173"/>
                    <a:pt x="147" y="173"/>
                  </a:cubicBezTo>
                  <a:cubicBezTo>
                    <a:pt x="138" y="173"/>
                    <a:pt x="138" y="173"/>
                    <a:pt x="138" y="173"/>
                  </a:cubicBezTo>
                  <a:cubicBezTo>
                    <a:pt x="165" y="173"/>
                    <a:pt x="165" y="173"/>
                    <a:pt x="165" y="173"/>
                  </a:cubicBezTo>
                  <a:cubicBezTo>
                    <a:pt x="157" y="194"/>
                    <a:pt x="157" y="194"/>
                    <a:pt x="157" y="194"/>
                  </a:cubicBezTo>
                  <a:cubicBezTo>
                    <a:pt x="157" y="343"/>
                    <a:pt x="157" y="343"/>
                    <a:pt x="157" y="343"/>
                  </a:cubicBezTo>
                  <a:cubicBezTo>
                    <a:pt x="158" y="343"/>
                    <a:pt x="158" y="343"/>
                    <a:pt x="158" y="343"/>
                  </a:cubicBezTo>
                  <a:cubicBezTo>
                    <a:pt x="171" y="362"/>
                    <a:pt x="171" y="362"/>
                    <a:pt x="171" y="362"/>
                  </a:cubicBezTo>
                  <a:cubicBezTo>
                    <a:pt x="118" y="362"/>
                    <a:pt x="118" y="362"/>
                    <a:pt x="118" y="362"/>
                  </a:cubicBezTo>
                  <a:cubicBezTo>
                    <a:pt x="61" y="362"/>
                    <a:pt x="61" y="362"/>
                    <a:pt x="61" y="362"/>
                  </a:cubicBezTo>
                  <a:cubicBezTo>
                    <a:pt x="22" y="362"/>
                    <a:pt x="22" y="362"/>
                    <a:pt x="22" y="362"/>
                  </a:cubicBezTo>
                  <a:cubicBezTo>
                    <a:pt x="33" y="343"/>
                    <a:pt x="33" y="343"/>
                    <a:pt x="33" y="343"/>
                  </a:cubicBezTo>
                  <a:cubicBezTo>
                    <a:pt x="33" y="305"/>
                    <a:pt x="33" y="305"/>
                    <a:pt x="33" y="305"/>
                  </a:cubicBezTo>
                  <a:cubicBezTo>
                    <a:pt x="33" y="191"/>
                    <a:pt x="33" y="191"/>
                    <a:pt x="33" y="191"/>
                  </a:cubicBezTo>
                  <a:cubicBezTo>
                    <a:pt x="33" y="180"/>
                    <a:pt x="33" y="180"/>
                    <a:pt x="33" y="180"/>
                  </a:cubicBezTo>
                  <a:cubicBezTo>
                    <a:pt x="33" y="174"/>
                    <a:pt x="33" y="174"/>
                    <a:pt x="33" y="174"/>
                  </a:cubicBezTo>
                  <a:cubicBezTo>
                    <a:pt x="33" y="105"/>
                    <a:pt x="33" y="105"/>
                    <a:pt x="33" y="105"/>
                  </a:cubicBezTo>
                  <a:cubicBezTo>
                    <a:pt x="33" y="96"/>
                    <a:pt x="33" y="96"/>
                    <a:pt x="33" y="96"/>
                  </a:cubicBezTo>
                  <a:cubicBezTo>
                    <a:pt x="33" y="72"/>
                    <a:pt x="33" y="72"/>
                    <a:pt x="33" y="72"/>
                  </a:cubicBezTo>
                  <a:cubicBezTo>
                    <a:pt x="33" y="68"/>
                    <a:pt x="33" y="68"/>
                    <a:pt x="33" y="68"/>
                  </a:cubicBezTo>
                  <a:cubicBezTo>
                    <a:pt x="1" y="43"/>
                    <a:pt x="1" y="43"/>
                    <a:pt x="1" y="43"/>
                  </a:cubicBezTo>
                  <a:cubicBezTo>
                    <a:pt x="0" y="43"/>
                    <a:pt x="0" y="43"/>
                    <a:pt x="0" y="43"/>
                  </a:cubicBezTo>
                  <a:cubicBezTo>
                    <a:pt x="0" y="42"/>
                    <a:pt x="0" y="42"/>
                    <a:pt x="0" y="42"/>
                  </a:cubicBezTo>
                  <a:cubicBezTo>
                    <a:pt x="0" y="41"/>
                    <a:pt x="0" y="41"/>
                    <a:pt x="0" y="41"/>
                  </a:cubicBezTo>
                  <a:cubicBezTo>
                    <a:pt x="33" y="41"/>
                    <a:pt x="33" y="41"/>
                    <a:pt x="33" y="41"/>
                  </a:cubicBezTo>
                  <a:cubicBezTo>
                    <a:pt x="33" y="16"/>
                    <a:pt x="33" y="16"/>
                    <a:pt x="33" y="16"/>
                  </a:cubicBezTo>
                  <a:cubicBezTo>
                    <a:pt x="33" y="10"/>
                    <a:pt x="33" y="10"/>
                    <a:pt x="33" y="10"/>
                  </a:cubicBezTo>
                  <a:cubicBezTo>
                    <a:pt x="33" y="4"/>
                    <a:pt x="33" y="4"/>
                    <a:pt x="33" y="4"/>
                  </a:cubicBezTo>
                  <a:cubicBezTo>
                    <a:pt x="33" y="0"/>
                    <a:pt x="33" y="0"/>
                    <a:pt x="33" y="0"/>
                  </a:cubicBezTo>
                  <a:cubicBezTo>
                    <a:pt x="398" y="0"/>
                    <a:pt x="398" y="0"/>
                    <a:pt x="398" y="0"/>
                  </a:cubicBezTo>
                  <a:cubicBezTo>
                    <a:pt x="398" y="4"/>
                    <a:pt x="398" y="4"/>
                    <a:pt x="398" y="4"/>
                  </a:cubicBezTo>
                  <a:cubicBezTo>
                    <a:pt x="398" y="10"/>
                    <a:pt x="398" y="10"/>
                    <a:pt x="398" y="10"/>
                  </a:cubicBezTo>
                  <a:cubicBezTo>
                    <a:pt x="398" y="16"/>
                    <a:pt x="398" y="16"/>
                    <a:pt x="398" y="16"/>
                  </a:cubicBezTo>
                  <a:cubicBezTo>
                    <a:pt x="398" y="41"/>
                    <a:pt x="398" y="41"/>
                    <a:pt x="398" y="41"/>
                  </a:cubicBezTo>
                  <a:cubicBezTo>
                    <a:pt x="432" y="41"/>
                    <a:pt x="432" y="41"/>
                    <a:pt x="432" y="41"/>
                  </a:cubicBezTo>
                  <a:cubicBezTo>
                    <a:pt x="432" y="41"/>
                    <a:pt x="432" y="41"/>
                    <a:pt x="432" y="41"/>
                  </a:cubicBezTo>
                  <a:cubicBezTo>
                    <a:pt x="432" y="43"/>
                    <a:pt x="432" y="43"/>
                    <a:pt x="432" y="43"/>
                  </a:cubicBezTo>
                  <a:cubicBezTo>
                    <a:pt x="430" y="43"/>
                    <a:pt x="430" y="43"/>
                    <a:pt x="430" y="43"/>
                  </a:cubicBezTo>
                  <a:cubicBezTo>
                    <a:pt x="398" y="68"/>
                    <a:pt x="398" y="68"/>
                    <a:pt x="398" y="68"/>
                  </a:cubicBezTo>
                  <a:cubicBezTo>
                    <a:pt x="398" y="72"/>
                    <a:pt x="398" y="72"/>
                    <a:pt x="398" y="72"/>
                  </a:cubicBezTo>
                  <a:lnTo>
                    <a:pt x="398"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9" name="任意多边形: 形状 8">
              <a:extLst>
                <a:ext uri="{FF2B5EF4-FFF2-40B4-BE49-F238E27FC236}">
                  <a16:creationId xmlns:a16="http://schemas.microsoft.com/office/drawing/2014/main" id="{7504A7A5-7765-449F-920C-D2DC8A792A6A}"/>
                </a:ext>
              </a:extLst>
            </p:cNvPr>
            <p:cNvSpPr/>
            <p:nvPr/>
          </p:nvSpPr>
          <p:spPr bwMode="auto">
            <a:xfrm>
              <a:off x="4151723" y="3752952"/>
              <a:ext cx="1277096" cy="1885038"/>
            </a:xfrm>
            <a:custGeom>
              <a:avLst/>
              <a:gdLst>
                <a:gd name="T0" fmla="*/ 5 w 442"/>
                <a:gd name="T1" fmla="*/ 486 h 653"/>
                <a:gd name="T2" fmla="*/ 8 w 442"/>
                <a:gd name="T3" fmla="*/ 580 h 653"/>
                <a:gd name="T4" fmla="*/ 8 w 442"/>
                <a:gd name="T5" fmla="*/ 653 h 653"/>
                <a:gd name="T6" fmla="*/ 435 w 442"/>
                <a:gd name="T7" fmla="*/ 584 h 653"/>
                <a:gd name="T8" fmla="*/ 435 w 442"/>
                <a:gd name="T9" fmla="*/ 486 h 653"/>
                <a:gd name="T10" fmla="*/ 439 w 442"/>
                <a:gd name="T11" fmla="*/ 440 h 653"/>
                <a:gd name="T12" fmla="*/ 433 w 442"/>
                <a:gd name="T13" fmla="*/ 310 h 653"/>
                <a:gd name="T14" fmla="*/ 433 w 442"/>
                <a:gd name="T15" fmla="*/ 56 h 653"/>
                <a:gd name="T16" fmla="*/ 425 w 442"/>
                <a:gd name="T17" fmla="*/ 29 h 653"/>
                <a:gd name="T18" fmla="*/ 410 w 442"/>
                <a:gd name="T19" fmla="*/ 12 h 653"/>
                <a:gd name="T20" fmla="*/ 388 w 442"/>
                <a:gd name="T21" fmla="*/ 24 h 653"/>
                <a:gd name="T22" fmla="*/ 270 w 442"/>
                <a:gd name="T23" fmla="*/ 45 h 653"/>
                <a:gd name="T24" fmla="*/ 279 w 442"/>
                <a:gd name="T25" fmla="*/ 225 h 653"/>
                <a:gd name="T26" fmla="*/ 229 w 442"/>
                <a:gd name="T27" fmla="*/ 165 h 653"/>
                <a:gd name="T28" fmla="*/ 229 w 442"/>
                <a:gd name="T29" fmla="*/ 83 h 653"/>
                <a:gd name="T30" fmla="*/ 208 w 442"/>
                <a:gd name="T31" fmla="*/ 83 h 653"/>
                <a:gd name="T32" fmla="*/ 218 w 442"/>
                <a:gd name="T33" fmla="*/ 178 h 653"/>
                <a:gd name="T34" fmla="*/ 164 w 442"/>
                <a:gd name="T35" fmla="*/ 219 h 653"/>
                <a:gd name="T36" fmla="*/ 155 w 442"/>
                <a:gd name="T37" fmla="*/ 45 h 653"/>
                <a:gd name="T38" fmla="*/ 55 w 442"/>
                <a:gd name="T39" fmla="*/ 24 h 653"/>
                <a:gd name="T40" fmla="*/ 28 w 442"/>
                <a:gd name="T41" fmla="*/ 24 h 653"/>
                <a:gd name="T42" fmla="*/ 17 w 442"/>
                <a:gd name="T43" fmla="*/ 45 h 653"/>
                <a:gd name="T44" fmla="*/ 10 w 442"/>
                <a:gd name="T45" fmla="*/ 219 h 653"/>
                <a:gd name="T46" fmla="*/ 10 w 442"/>
                <a:gd name="T47" fmla="*/ 398 h 653"/>
                <a:gd name="T48" fmla="*/ 164 w 442"/>
                <a:gd name="T49" fmla="*/ 245 h 653"/>
                <a:gd name="T50" fmla="*/ 192 w 442"/>
                <a:gd name="T51" fmla="*/ 305 h 653"/>
                <a:gd name="T52" fmla="*/ 237 w 442"/>
                <a:gd name="T53" fmla="*/ 245 h 653"/>
                <a:gd name="T54" fmla="*/ 257 w 442"/>
                <a:gd name="T55" fmla="*/ 305 h 653"/>
                <a:gd name="T56" fmla="*/ 171 w 442"/>
                <a:gd name="T57" fmla="*/ 375 h 653"/>
                <a:gd name="T58" fmla="*/ 253 w 442"/>
                <a:gd name="T59" fmla="*/ 339 h 653"/>
                <a:gd name="T60" fmla="*/ 305 w 442"/>
                <a:gd name="T61" fmla="*/ 304 h 653"/>
                <a:gd name="T62" fmla="*/ 408 w 442"/>
                <a:gd name="T63" fmla="*/ 308 h 653"/>
                <a:gd name="T64" fmla="*/ 364 w 442"/>
                <a:gd name="T65" fmla="*/ 300 h 653"/>
                <a:gd name="T66" fmla="*/ 351 w 442"/>
                <a:gd name="T67" fmla="*/ 247 h 653"/>
                <a:gd name="T68" fmla="*/ 344 w 442"/>
                <a:gd name="T69" fmla="*/ 243 h 653"/>
                <a:gd name="T70" fmla="*/ 386 w 442"/>
                <a:gd name="T71" fmla="*/ 320 h 653"/>
                <a:gd name="T72" fmla="*/ 328 w 442"/>
                <a:gd name="T73" fmla="*/ 320 h 653"/>
                <a:gd name="T74" fmla="*/ 108 w 442"/>
                <a:gd name="T75" fmla="*/ 247 h 653"/>
                <a:gd name="T76" fmla="*/ 101 w 442"/>
                <a:gd name="T77" fmla="*/ 243 h 653"/>
                <a:gd name="T78" fmla="*/ 68 w 442"/>
                <a:gd name="T79" fmla="*/ 300 h 653"/>
                <a:gd name="T80" fmla="*/ 130 w 442"/>
                <a:gd name="T81" fmla="*/ 334 h 653"/>
                <a:gd name="T82" fmla="*/ 44 w 442"/>
                <a:gd name="T83" fmla="*/ 334 h 653"/>
                <a:gd name="T84" fmla="*/ 44 w 442"/>
                <a:gd name="T85" fmla="*/ 334 h 653"/>
                <a:gd name="T86" fmla="*/ 357 w 442"/>
                <a:gd name="T87" fmla="*/ 497 h 653"/>
                <a:gd name="T88" fmla="*/ 301 w 442"/>
                <a:gd name="T89" fmla="*/ 584 h 653"/>
                <a:gd name="T90" fmla="*/ 301 w 442"/>
                <a:gd name="T91" fmla="*/ 486 h 653"/>
                <a:gd name="T92" fmla="*/ 409 w 442"/>
                <a:gd name="T93" fmla="*/ 580 h 653"/>
                <a:gd name="T94" fmla="*/ 264 w 442"/>
                <a:gd name="T95" fmla="*/ 643 h 653"/>
                <a:gd name="T96" fmla="*/ 180 w 442"/>
                <a:gd name="T97" fmla="*/ 643 h 653"/>
                <a:gd name="T98" fmla="*/ 167 w 442"/>
                <a:gd name="T99" fmla="*/ 555 h 653"/>
                <a:gd name="T100" fmla="*/ 275 w 442"/>
                <a:gd name="T101" fmla="*/ 551 h 653"/>
                <a:gd name="T102" fmla="*/ 275 w 442"/>
                <a:gd name="T103" fmla="*/ 643 h 653"/>
                <a:gd name="T104" fmla="*/ 87 w 442"/>
                <a:gd name="T105" fmla="*/ 497 h 653"/>
                <a:gd name="T106" fmla="*/ 34 w 442"/>
                <a:gd name="T107" fmla="*/ 584 h 653"/>
                <a:gd name="T108" fmla="*/ 34 w 442"/>
                <a:gd name="T109" fmla="*/ 486 h 653"/>
                <a:gd name="T110" fmla="*/ 141 w 442"/>
                <a:gd name="T111" fmla="*/ 58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2" h="653">
                  <a:moveTo>
                    <a:pt x="5" y="440"/>
                  </a:moveTo>
                  <a:cubicBezTo>
                    <a:pt x="5" y="479"/>
                    <a:pt x="5" y="479"/>
                    <a:pt x="5" y="479"/>
                  </a:cubicBezTo>
                  <a:cubicBezTo>
                    <a:pt x="5" y="483"/>
                    <a:pt x="5" y="483"/>
                    <a:pt x="5" y="483"/>
                  </a:cubicBezTo>
                  <a:cubicBezTo>
                    <a:pt x="5" y="486"/>
                    <a:pt x="5" y="486"/>
                    <a:pt x="5" y="486"/>
                  </a:cubicBezTo>
                  <a:cubicBezTo>
                    <a:pt x="8" y="486"/>
                    <a:pt x="8" y="486"/>
                    <a:pt x="8" y="486"/>
                  </a:cubicBezTo>
                  <a:cubicBezTo>
                    <a:pt x="8" y="551"/>
                    <a:pt x="8" y="551"/>
                    <a:pt x="8" y="551"/>
                  </a:cubicBezTo>
                  <a:cubicBezTo>
                    <a:pt x="8" y="555"/>
                    <a:pt x="8" y="555"/>
                    <a:pt x="8" y="555"/>
                  </a:cubicBezTo>
                  <a:cubicBezTo>
                    <a:pt x="8" y="580"/>
                    <a:pt x="8" y="580"/>
                    <a:pt x="8" y="580"/>
                  </a:cubicBezTo>
                  <a:cubicBezTo>
                    <a:pt x="8" y="584"/>
                    <a:pt x="8" y="584"/>
                    <a:pt x="8" y="584"/>
                  </a:cubicBezTo>
                  <a:cubicBezTo>
                    <a:pt x="8" y="643"/>
                    <a:pt x="8" y="643"/>
                    <a:pt x="8" y="643"/>
                  </a:cubicBezTo>
                  <a:cubicBezTo>
                    <a:pt x="8" y="650"/>
                    <a:pt x="8" y="650"/>
                    <a:pt x="8" y="650"/>
                  </a:cubicBezTo>
                  <a:cubicBezTo>
                    <a:pt x="8" y="653"/>
                    <a:pt x="8" y="653"/>
                    <a:pt x="8" y="653"/>
                  </a:cubicBezTo>
                  <a:cubicBezTo>
                    <a:pt x="435" y="653"/>
                    <a:pt x="435" y="653"/>
                    <a:pt x="435" y="653"/>
                  </a:cubicBezTo>
                  <a:cubicBezTo>
                    <a:pt x="435" y="650"/>
                    <a:pt x="435" y="650"/>
                    <a:pt x="435" y="650"/>
                  </a:cubicBezTo>
                  <a:cubicBezTo>
                    <a:pt x="435" y="643"/>
                    <a:pt x="435" y="643"/>
                    <a:pt x="435" y="643"/>
                  </a:cubicBezTo>
                  <a:cubicBezTo>
                    <a:pt x="435" y="584"/>
                    <a:pt x="435" y="584"/>
                    <a:pt x="435" y="584"/>
                  </a:cubicBezTo>
                  <a:cubicBezTo>
                    <a:pt x="435" y="580"/>
                    <a:pt x="435" y="580"/>
                    <a:pt x="435" y="580"/>
                  </a:cubicBezTo>
                  <a:cubicBezTo>
                    <a:pt x="435" y="555"/>
                    <a:pt x="435" y="555"/>
                    <a:pt x="435" y="555"/>
                  </a:cubicBezTo>
                  <a:cubicBezTo>
                    <a:pt x="435" y="551"/>
                    <a:pt x="435" y="551"/>
                    <a:pt x="435" y="551"/>
                  </a:cubicBezTo>
                  <a:cubicBezTo>
                    <a:pt x="435" y="486"/>
                    <a:pt x="435" y="486"/>
                    <a:pt x="435" y="486"/>
                  </a:cubicBezTo>
                  <a:cubicBezTo>
                    <a:pt x="439" y="486"/>
                    <a:pt x="439" y="486"/>
                    <a:pt x="439" y="486"/>
                  </a:cubicBezTo>
                  <a:cubicBezTo>
                    <a:pt x="439" y="483"/>
                    <a:pt x="439" y="483"/>
                    <a:pt x="439" y="483"/>
                  </a:cubicBezTo>
                  <a:cubicBezTo>
                    <a:pt x="439" y="479"/>
                    <a:pt x="439" y="479"/>
                    <a:pt x="439" y="479"/>
                  </a:cubicBezTo>
                  <a:cubicBezTo>
                    <a:pt x="439" y="440"/>
                    <a:pt x="439" y="440"/>
                    <a:pt x="439" y="440"/>
                  </a:cubicBezTo>
                  <a:cubicBezTo>
                    <a:pt x="439" y="435"/>
                    <a:pt x="439" y="435"/>
                    <a:pt x="439" y="435"/>
                  </a:cubicBezTo>
                  <a:cubicBezTo>
                    <a:pt x="433" y="435"/>
                    <a:pt x="433" y="435"/>
                    <a:pt x="433" y="435"/>
                  </a:cubicBezTo>
                  <a:cubicBezTo>
                    <a:pt x="433" y="398"/>
                    <a:pt x="433" y="398"/>
                    <a:pt x="433" y="398"/>
                  </a:cubicBezTo>
                  <a:cubicBezTo>
                    <a:pt x="433" y="310"/>
                    <a:pt x="433" y="310"/>
                    <a:pt x="433" y="310"/>
                  </a:cubicBezTo>
                  <a:cubicBezTo>
                    <a:pt x="433" y="304"/>
                    <a:pt x="433" y="304"/>
                    <a:pt x="433" y="304"/>
                  </a:cubicBezTo>
                  <a:cubicBezTo>
                    <a:pt x="433" y="225"/>
                    <a:pt x="433" y="225"/>
                    <a:pt x="433" y="225"/>
                  </a:cubicBezTo>
                  <a:cubicBezTo>
                    <a:pt x="433" y="219"/>
                    <a:pt x="433" y="219"/>
                    <a:pt x="433" y="219"/>
                  </a:cubicBezTo>
                  <a:cubicBezTo>
                    <a:pt x="433" y="56"/>
                    <a:pt x="433" y="56"/>
                    <a:pt x="433" y="56"/>
                  </a:cubicBezTo>
                  <a:cubicBezTo>
                    <a:pt x="442" y="56"/>
                    <a:pt x="442" y="56"/>
                    <a:pt x="442" y="56"/>
                  </a:cubicBezTo>
                  <a:cubicBezTo>
                    <a:pt x="442" y="45"/>
                    <a:pt x="442" y="45"/>
                    <a:pt x="442" y="45"/>
                  </a:cubicBezTo>
                  <a:cubicBezTo>
                    <a:pt x="425" y="45"/>
                    <a:pt x="425" y="45"/>
                    <a:pt x="425" y="45"/>
                  </a:cubicBezTo>
                  <a:cubicBezTo>
                    <a:pt x="425" y="29"/>
                    <a:pt x="425" y="29"/>
                    <a:pt x="425" y="29"/>
                  </a:cubicBezTo>
                  <a:cubicBezTo>
                    <a:pt x="419" y="29"/>
                    <a:pt x="419" y="29"/>
                    <a:pt x="419" y="29"/>
                  </a:cubicBezTo>
                  <a:cubicBezTo>
                    <a:pt x="419" y="24"/>
                    <a:pt x="419" y="24"/>
                    <a:pt x="419" y="24"/>
                  </a:cubicBezTo>
                  <a:cubicBezTo>
                    <a:pt x="417" y="24"/>
                    <a:pt x="417" y="24"/>
                    <a:pt x="417" y="24"/>
                  </a:cubicBezTo>
                  <a:cubicBezTo>
                    <a:pt x="410" y="12"/>
                    <a:pt x="410" y="12"/>
                    <a:pt x="410" y="12"/>
                  </a:cubicBezTo>
                  <a:cubicBezTo>
                    <a:pt x="403" y="0"/>
                    <a:pt x="403" y="0"/>
                    <a:pt x="403" y="0"/>
                  </a:cubicBezTo>
                  <a:cubicBezTo>
                    <a:pt x="396" y="12"/>
                    <a:pt x="396" y="12"/>
                    <a:pt x="396" y="12"/>
                  </a:cubicBezTo>
                  <a:cubicBezTo>
                    <a:pt x="390" y="24"/>
                    <a:pt x="390" y="24"/>
                    <a:pt x="390" y="24"/>
                  </a:cubicBezTo>
                  <a:cubicBezTo>
                    <a:pt x="388" y="24"/>
                    <a:pt x="388" y="24"/>
                    <a:pt x="388" y="24"/>
                  </a:cubicBezTo>
                  <a:cubicBezTo>
                    <a:pt x="388" y="29"/>
                    <a:pt x="388" y="29"/>
                    <a:pt x="388" y="29"/>
                  </a:cubicBezTo>
                  <a:cubicBezTo>
                    <a:pt x="287" y="29"/>
                    <a:pt x="287" y="29"/>
                    <a:pt x="287" y="29"/>
                  </a:cubicBezTo>
                  <a:cubicBezTo>
                    <a:pt x="287" y="45"/>
                    <a:pt x="287" y="45"/>
                    <a:pt x="287" y="45"/>
                  </a:cubicBezTo>
                  <a:cubicBezTo>
                    <a:pt x="270" y="45"/>
                    <a:pt x="270" y="45"/>
                    <a:pt x="270" y="45"/>
                  </a:cubicBezTo>
                  <a:cubicBezTo>
                    <a:pt x="270" y="56"/>
                    <a:pt x="270" y="56"/>
                    <a:pt x="270" y="56"/>
                  </a:cubicBezTo>
                  <a:cubicBezTo>
                    <a:pt x="279" y="56"/>
                    <a:pt x="279" y="56"/>
                    <a:pt x="279" y="56"/>
                  </a:cubicBezTo>
                  <a:cubicBezTo>
                    <a:pt x="279" y="219"/>
                    <a:pt x="279" y="219"/>
                    <a:pt x="279" y="219"/>
                  </a:cubicBezTo>
                  <a:cubicBezTo>
                    <a:pt x="279" y="225"/>
                    <a:pt x="279" y="225"/>
                    <a:pt x="279" y="225"/>
                  </a:cubicBezTo>
                  <a:cubicBezTo>
                    <a:pt x="279" y="229"/>
                    <a:pt x="279" y="229"/>
                    <a:pt x="279" y="229"/>
                  </a:cubicBezTo>
                  <a:cubicBezTo>
                    <a:pt x="237" y="229"/>
                    <a:pt x="237" y="229"/>
                    <a:pt x="237" y="229"/>
                  </a:cubicBezTo>
                  <a:cubicBezTo>
                    <a:pt x="231" y="178"/>
                    <a:pt x="231" y="178"/>
                    <a:pt x="231" y="178"/>
                  </a:cubicBezTo>
                  <a:cubicBezTo>
                    <a:pt x="229" y="165"/>
                    <a:pt x="229" y="165"/>
                    <a:pt x="229" y="165"/>
                  </a:cubicBezTo>
                  <a:cubicBezTo>
                    <a:pt x="229" y="92"/>
                    <a:pt x="229" y="92"/>
                    <a:pt x="229" y="92"/>
                  </a:cubicBezTo>
                  <a:cubicBezTo>
                    <a:pt x="241" y="92"/>
                    <a:pt x="241" y="92"/>
                    <a:pt x="241" y="92"/>
                  </a:cubicBezTo>
                  <a:cubicBezTo>
                    <a:pt x="241" y="83"/>
                    <a:pt x="241" y="83"/>
                    <a:pt x="241" y="83"/>
                  </a:cubicBezTo>
                  <a:cubicBezTo>
                    <a:pt x="229" y="83"/>
                    <a:pt x="229" y="83"/>
                    <a:pt x="229" y="83"/>
                  </a:cubicBezTo>
                  <a:cubicBezTo>
                    <a:pt x="229" y="74"/>
                    <a:pt x="229" y="74"/>
                    <a:pt x="229" y="74"/>
                  </a:cubicBezTo>
                  <a:cubicBezTo>
                    <a:pt x="220" y="74"/>
                    <a:pt x="220" y="74"/>
                    <a:pt x="220" y="74"/>
                  </a:cubicBezTo>
                  <a:cubicBezTo>
                    <a:pt x="220" y="83"/>
                    <a:pt x="220" y="83"/>
                    <a:pt x="220" y="83"/>
                  </a:cubicBezTo>
                  <a:cubicBezTo>
                    <a:pt x="208" y="83"/>
                    <a:pt x="208" y="83"/>
                    <a:pt x="208" y="83"/>
                  </a:cubicBezTo>
                  <a:cubicBezTo>
                    <a:pt x="208" y="92"/>
                    <a:pt x="208" y="92"/>
                    <a:pt x="208" y="92"/>
                  </a:cubicBezTo>
                  <a:cubicBezTo>
                    <a:pt x="220" y="92"/>
                    <a:pt x="220" y="92"/>
                    <a:pt x="220" y="92"/>
                  </a:cubicBezTo>
                  <a:cubicBezTo>
                    <a:pt x="220" y="163"/>
                    <a:pt x="220" y="163"/>
                    <a:pt x="220" y="163"/>
                  </a:cubicBezTo>
                  <a:cubicBezTo>
                    <a:pt x="218" y="178"/>
                    <a:pt x="218" y="178"/>
                    <a:pt x="218" y="178"/>
                  </a:cubicBezTo>
                  <a:cubicBezTo>
                    <a:pt x="211" y="229"/>
                    <a:pt x="211" y="229"/>
                    <a:pt x="211" y="229"/>
                  </a:cubicBezTo>
                  <a:cubicBezTo>
                    <a:pt x="164" y="229"/>
                    <a:pt x="164" y="229"/>
                    <a:pt x="164" y="229"/>
                  </a:cubicBezTo>
                  <a:cubicBezTo>
                    <a:pt x="164" y="225"/>
                    <a:pt x="164" y="225"/>
                    <a:pt x="164" y="225"/>
                  </a:cubicBezTo>
                  <a:cubicBezTo>
                    <a:pt x="164" y="219"/>
                    <a:pt x="164" y="219"/>
                    <a:pt x="164" y="219"/>
                  </a:cubicBezTo>
                  <a:cubicBezTo>
                    <a:pt x="164" y="56"/>
                    <a:pt x="164" y="56"/>
                    <a:pt x="164" y="56"/>
                  </a:cubicBezTo>
                  <a:cubicBezTo>
                    <a:pt x="172" y="56"/>
                    <a:pt x="172" y="56"/>
                    <a:pt x="172" y="56"/>
                  </a:cubicBezTo>
                  <a:cubicBezTo>
                    <a:pt x="172" y="45"/>
                    <a:pt x="172" y="45"/>
                    <a:pt x="172" y="45"/>
                  </a:cubicBezTo>
                  <a:cubicBezTo>
                    <a:pt x="155" y="45"/>
                    <a:pt x="155" y="45"/>
                    <a:pt x="155" y="45"/>
                  </a:cubicBezTo>
                  <a:cubicBezTo>
                    <a:pt x="155" y="29"/>
                    <a:pt x="155" y="29"/>
                    <a:pt x="155" y="29"/>
                  </a:cubicBezTo>
                  <a:cubicBezTo>
                    <a:pt x="56" y="29"/>
                    <a:pt x="56" y="29"/>
                    <a:pt x="56" y="29"/>
                  </a:cubicBezTo>
                  <a:cubicBezTo>
                    <a:pt x="56" y="24"/>
                    <a:pt x="56" y="24"/>
                    <a:pt x="56" y="24"/>
                  </a:cubicBezTo>
                  <a:cubicBezTo>
                    <a:pt x="55" y="24"/>
                    <a:pt x="55" y="24"/>
                    <a:pt x="55" y="24"/>
                  </a:cubicBezTo>
                  <a:cubicBezTo>
                    <a:pt x="48" y="12"/>
                    <a:pt x="48" y="12"/>
                    <a:pt x="48" y="12"/>
                  </a:cubicBezTo>
                  <a:cubicBezTo>
                    <a:pt x="41" y="0"/>
                    <a:pt x="41" y="0"/>
                    <a:pt x="41" y="0"/>
                  </a:cubicBezTo>
                  <a:cubicBezTo>
                    <a:pt x="34" y="12"/>
                    <a:pt x="34" y="12"/>
                    <a:pt x="34" y="12"/>
                  </a:cubicBezTo>
                  <a:cubicBezTo>
                    <a:pt x="28" y="24"/>
                    <a:pt x="28" y="24"/>
                    <a:pt x="28" y="24"/>
                  </a:cubicBezTo>
                  <a:cubicBezTo>
                    <a:pt x="26" y="24"/>
                    <a:pt x="26" y="24"/>
                    <a:pt x="26" y="24"/>
                  </a:cubicBezTo>
                  <a:cubicBezTo>
                    <a:pt x="26" y="29"/>
                    <a:pt x="26" y="29"/>
                    <a:pt x="26" y="29"/>
                  </a:cubicBezTo>
                  <a:cubicBezTo>
                    <a:pt x="17" y="29"/>
                    <a:pt x="17" y="29"/>
                    <a:pt x="17" y="29"/>
                  </a:cubicBezTo>
                  <a:cubicBezTo>
                    <a:pt x="17" y="45"/>
                    <a:pt x="17" y="45"/>
                    <a:pt x="17" y="45"/>
                  </a:cubicBezTo>
                  <a:cubicBezTo>
                    <a:pt x="0" y="45"/>
                    <a:pt x="0" y="45"/>
                    <a:pt x="0" y="45"/>
                  </a:cubicBezTo>
                  <a:cubicBezTo>
                    <a:pt x="0" y="56"/>
                    <a:pt x="0" y="56"/>
                    <a:pt x="0" y="56"/>
                  </a:cubicBezTo>
                  <a:cubicBezTo>
                    <a:pt x="10" y="56"/>
                    <a:pt x="10" y="56"/>
                    <a:pt x="10" y="56"/>
                  </a:cubicBezTo>
                  <a:cubicBezTo>
                    <a:pt x="10" y="219"/>
                    <a:pt x="10" y="219"/>
                    <a:pt x="10" y="219"/>
                  </a:cubicBezTo>
                  <a:cubicBezTo>
                    <a:pt x="10" y="225"/>
                    <a:pt x="10" y="225"/>
                    <a:pt x="10" y="225"/>
                  </a:cubicBezTo>
                  <a:cubicBezTo>
                    <a:pt x="10" y="304"/>
                    <a:pt x="10" y="304"/>
                    <a:pt x="10" y="304"/>
                  </a:cubicBezTo>
                  <a:cubicBezTo>
                    <a:pt x="10" y="310"/>
                    <a:pt x="10" y="310"/>
                    <a:pt x="10" y="310"/>
                  </a:cubicBezTo>
                  <a:cubicBezTo>
                    <a:pt x="10" y="398"/>
                    <a:pt x="10" y="398"/>
                    <a:pt x="10" y="398"/>
                  </a:cubicBezTo>
                  <a:cubicBezTo>
                    <a:pt x="10" y="435"/>
                    <a:pt x="10" y="435"/>
                    <a:pt x="10" y="435"/>
                  </a:cubicBezTo>
                  <a:cubicBezTo>
                    <a:pt x="5" y="435"/>
                    <a:pt x="5" y="435"/>
                    <a:pt x="5" y="435"/>
                  </a:cubicBezTo>
                  <a:lnTo>
                    <a:pt x="5" y="440"/>
                  </a:lnTo>
                  <a:close/>
                  <a:moveTo>
                    <a:pt x="164" y="245"/>
                  </a:moveTo>
                  <a:cubicBezTo>
                    <a:pt x="211" y="245"/>
                    <a:pt x="211" y="245"/>
                    <a:pt x="211" y="245"/>
                  </a:cubicBezTo>
                  <a:cubicBezTo>
                    <a:pt x="211" y="275"/>
                    <a:pt x="211" y="275"/>
                    <a:pt x="211" y="275"/>
                  </a:cubicBezTo>
                  <a:cubicBezTo>
                    <a:pt x="208" y="279"/>
                    <a:pt x="208" y="279"/>
                    <a:pt x="208" y="279"/>
                  </a:cubicBezTo>
                  <a:cubicBezTo>
                    <a:pt x="192" y="305"/>
                    <a:pt x="192" y="305"/>
                    <a:pt x="192" y="305"/>
                  </a:cubicBezTo>
                  <a:cubicBezTo>
                    <a:pt x="164" y="305"/>
                    <a:pt x="164" y="305"/>
                    <a:pt x="164" y="305"/>
                  </a:cubicBezTo>
                  <a:cubicBezTo>
                    <a:pt x="164" y="304"/>
                    <a:pt x="164" y="304"/>
                    <a:pt x="164" y="304"/>
                  </a:cubicBezTo>
                  <a:lnTo>
                    <a:pt x="164" y="245"/>
                  </a:lnTo>
                  <a:close/>
                  <a:moveTo>
                    <a:pt x="237" y="245"/>
                  </a:moveTo>
                  <a:cubicBezTo>
                    <a:pt x="279" y="245"/>
                    <a:pt x="279" y="245"/>
                    <a:pt x="279" y="245"/>
                  </a:cubicBezTo>
                  <a:cubicBezTo>
                    <a:pt x="279" y="304"/>
                    <a:pt x="279" y="304"/>
                    <a:pt x="279" y="304"/>
                  </a:cubicBezTo>
                  <a:cubicBezTo>
                    <a:pt x="279" y="305"/>
                    <a:pt x="279" y="305"/>
                    <a:pt x="279" y="305"/>
                  </a:cubicBezTo>
                  <a:cubicBezTo>
                    <a:pt x="257" y="305"/>
                    <a:pt x="257" y="305"/>
                    <a:pt x="257" y="305"/>
                  </a:cubicBezTo>
                  <a:cubicBezTo>
                    <a:pt x="241" y="279"/>
                    <a:pt x="241" y="279"/>
                    <a:pt x="241" y="279"/>
                  </a:cubicBezTo>
                  <a:cubicBezTo>
                    <a:pt x="237" y="275"/>
                    <a:pt x="237" y="275"/>
                    <a:pt x="237" y="275"/>
                  </a:cubicBezTo>
                  <a:lnTo>
                    <a:pt x="237" y="245"/>
                  </a:lnTo>
                  <a:close/>
                  <a:moveTo>
                    <a:pt x="171" y="375"/>
                  </a:moveTo>
                  <a:cubicBezTo>
                    <a:pt x="172" y="350"/>
                    <a:pt x="192" y="330"/>
                    <a:pt x="218" y="328"/>
                  </a:cubicBezTo>
                  <a:cubicBezTo>
                    <a:pt x="192" y="330"/>
                    <a:pt x="172" y="350"/>
                    <a:pt x="171" y="375"/>
                  </a:cubicBezTo>
                  <a:close/>
                  <a:moveTo>
                    <a:pt x="225" y="328"/>
                  </a:moveTo>
                  <a:cubicBezTo>
                    <a:pt x="236" y="329"/>
                    <a:pt x="246" y="333"/>
                    <a:pt x="253" y="339"/>
                  </a:cubicBezTo>
                  <a:cubicBezTo>
                    <a:pt x="246" y="333"/>
                    <a:pt x="236" y="329"/>
                    <a:pt x="225" y="328"/>
                  </a:cubicBezTo>
                  <a:close/>
                  <a:moveTo>
                    <a:pt x="408" y="308"/>
                  </a:moveTo>
                  <a:cubicBezTo>
                    <a:pt x="305" y="308"/>
                    <a:pt x="305" y="308"/>
                    <a:pt x="305" y="308"/>
                  </a:cubicBezTo>
                  <a:cubicBezTo>
                    <a:pt x="305" y="304"/>
                    <a:pt x="305" y="304"/>
                    <a:pt x="305" y="304"/>
                  </a:cubicBezTo>
                  <a:cubicBezTo>
                    <a:pt x="305" y="230"/>
                    <a:pt x="305" y="230"/>
                    <a:pt x="305" y="230"/>
                  </a:cubicBezTo>
                  <a:cubicBezTo>
                    <a:pt x="408" y="230"/>
                    <a:pt x="408" y="230"/>
                    <a:pt x="408" y="230"/>
                  </a:cubicBezTo>
                  <a:cubicBezTo>
                    <a:pt x="408" y="304"/>
                    <a:pt x="408" y="304"/>
                    <a:pt x="408" y="304"/>
                  </a:cubicBezTo>
                  <a:lnTo>
                    <a:pt x="408" y="308"/>
                  </a:lnTo>
                  <a:close/>
                  <a:moveTo>
                    <a:pt x="371" y="243"/>
                  </a:moveTo>
                  <a:cubicBezTo>
                    <a:pt x="374" y="243"/>
                    <a:pt x="378" y="245"/>
                    <a:pt x="378" y="247"/>
                  </a:cubicBezTo>
                  <a:cubicBezTo>
                    <a:pt x="378" y="300"/>
                    <a:pt x="378" y="300"/>
                    <a:pt x="378" y="300"/>
                  </a:cubicBezTo>
                  <a:cubicBezTo>
                    <a:pt x="364" y="300"/>
                    <a:pt x="364" y="300"/>
                    <a:pt x="364" y="300"/>
                  </a:cubicBezTo>
                  <a:cubicBezTo>
                    <a:pt x="364" y="247"/>
                    <a:pt x="364" y="247"/>
                    <a:pt x="364" y="247"/>
                  </a:cubicBezTo>
                  <a:cubicBezTo>
                    <a:pt x="364" y="245"/>
                    <a:pt x="367" y="243"/>
                    <a:pt x="371" y="243"/>
                  </a:cubicBezTo>
                  <a:close/>
                  <a:moveTo>
                    <a:pt x="344" y="243"/>
                  </a:moveTo>
                  <a:cubicBezTo>
                    <a:pt x="348" y="243"/>
                    <a:pt x="351" y="245"/>
                    <a:pt x="351" y="247"/>
                  </a:cubicBezTo>
                  <a:cubicBezTo>
                    <a:pt x="351" y="300"/>
                    <a:pt x="351" y="300"/>
                    <a:pt x="351" y="300"/>
                  </a:cubicBezTo>
                  <a:cubicBezTo>
                    <a:pt x="337" y="300"/>
                    <a:pt x="337" y="300"/>
                    <a:pt x="337" y="300"/>
                  </a:cubicBezTo>
                  <a:cubicBezTo>
                    <a:pt x="337" y="247"/>
                    <a:pt x="337" y="247"/>
                    <a:pt x="337" y="247"/>
                  </a:cubicBezTo>
                  <a:cubicBezTo>
                    <a:pt x="337" y="245"/>
                    <a:pt x="340" y="243"/>
                    <a:pt x="344" y="243"/>
                  </a:cubicBezTo>
                  <a:close/>
                  <a:moveTo>
                    <a:pt x="386" y="334"/>
                  </a:moveTo>
                  <a:cubicBezTo>
                    <a:pt x="400" y="334"/>
                    <a:pt x="400" y="334"/>
                    <a:pt x="400" y="334"/>
                  </a:cubicBezTo>
                  <a:cubicBezTo>
                    <a:pt x="400" y="320"/>
                    <a:pt x="400" y="320"/>
                    <a:pt x="400" y="320"/>
                  </a:cubicBezTo>
                  <a:cubicBezTo>
                    <a:pt x="386" y="320"/>
                    <a:pt x="386" y="320"/>
                    <a:pt x="386" y="320"/>
                  </a:cubicBezTo>
                  <a:lnTo>
                    <a:pt x="386" y="334"/>
                  </a:lnTo>
                  <a:close/>
                  <a:moveTo>
                    <a:pt x="313" y="334"/>
                  </a:moveTo>
                  <a:cubicBezTo>
                    <a:pt x="328" y="334"/>
                    <a:pt x="328" y="334"/>
                    <a:pt x="328" y="334"/>
                  </a:cubicBezTo>
                  <a:cubicBezTo>
                    <a:pt x="328" y="320"/>
                    <a:pt x="328" y="320"/>
                    <a:pt x="328" y="320"/>
                  </a:cubicBezTo>
                  <a:cubicBezTo>
                    <a:pt x="313" y="320"/>
                    <a:pt x="313" y="320"/>
                    <a:pt x="313" y="320"/>
                  </a:cubicBezTo>
                  <a:lnTo>
                    <a:pt x="313" y="334"/>
                  </a:lnTo>
                  <a:close/>
                  <a:moveTo>
                    <a:pt x="101" y="243"/>
                  </a:moveTo>
                  <a:cubicBezTo>
                    <a:pt x="105" y="243"/>
                    <a:pt x="108" y="245"/>
                    <a:pt x="108" y="247"/>
                  </a:cubicBezTo>
                  <a:cubicBezTo>
                    <a:pt x="108" y="300"/>
                    <a:pt x="108" y="300"/>
                    <a:pt x="108" y="300"/>
                  </a:cubicBezTo>
                  <a:cubicBezTo>
                    <a:pt x="94" y="300"/>
                    <a:pt x="94" y="300"/>
                    <a:pt x="94" y="300"/>
                  </a:cubicBezTo>
                  <a:cubicBezTo>
                    <a:pt x="94" y="247"/>
                    <a:pt x="94" y="247"/>
                    <a:pt x="94" y="247"/>
                  </a:cubicBezTo>
                  <a:cubicBezTo>
                    <a:pt x="94" y="245"/>
                    <a:pt x="97" y="243"/>
                    <a:pt x="101" y="243"/>
                  </a:cubicBezTo>
                  <a:close/>
                  <a:moveTo>
                    <a:pt x="75" y="243"/>
                  </a:moveTo>
                  <a:cubicBezTo>
                    <a:pt x="78" y="243"/>
                    <a:pt x="81" y="245"/>
                    <a:pt x="81" y="247"/>
                  </a:cubicBezTo>
                  <a:cubicBezTo>
                    <a:pt x="81" y="300"/>
                    <a:pt x="81" y="300"/>
                    <a:pt x="81" y="300"/>
                  </a:cubicBezTo>
                  <a:cubicBezTo>
                    <a:pt x="68" y="300"/>
                    <a:pt x="68" y="300"/>
                    <a:pt x="68" y="300"/>
                  </a:cubicBezTo>
                  <a:cubicBezTo>
                    <a:pt x="68" y="247"/>
                    <a:pt x="68" y="247"/>
                    <a:pt x="68" y="247"/>
                  </a:cubicBezTo>
                  <a:cubicBezTo>
                    <a:pt x="68" y="245"/>
                    <a:pt x="71" y="243"/>
                    <a:pt x="75" y="243"/>
                  </a:cubicBezTo>
                  <a:close/>
                  <a:moveTo>
                    <a:pt x="116" y="334"/>
                  </a:moveTo>
                  <a:cubicBezTo>
                    <a:pt x="130" y="334"/>
                    <a:pt x="130" y="334"/>
                    <a:pt x="130" y="334"/>
                  </a:cubicBezTo>
                  <a:cubicBezTo>
                    <a:pt x="130" y="320"/>
                    <a:pt x="130" y="320"/>
                    <a:pt x="130" y="320"/>
                  </a:cubicBezTo>
                  <a:cubicBezTo>
                    <a:pt x="116" y="320"/>
                    <a:pt x="116" y="320"/>
                    <a:pt x="116" y="320"/>
                  </a:cubicBezTo>
                  <a:lnTo>
                    <a:pt x="116" y="334"/>
                  </a:lnTo>
                  <a:close/>
                  <a:moveTo>
                    <a:pt x="44" y="334"/>
                  </a:moveTo>
                  <a:cubicBezTo>
                    <a:pt x="57" y="334"/>
                    <a:pt x="57" y="334"/>
                    <a:pt x="57" y="334"/>
                  </a:cubicBezTo>
                  <a:cubicBezTo>
                    <a:pt x="57" y="320"/>
                    <a:pt x="57" y="320"/>
                    <a:pt x="57" y="320"/>
                  </a:cubicBezTo>
                  <a:cubicBezTo>
                    <a:pt x="44" y="320"/>
                    <a:pt x="44" y="320"/>
                    <a:pt x="44" y="320"/>
                  </a:cubicBezTo>
                  <a:lnTo>
                    <a:pt x="44" y="334"/>
                  </a:lnTo>
                  <a:close/>
                  <a:moveTo>
                    <a:pt x="409" y="643"/>
                  </a:moveTo>
                  <a:cubicBezTo>
                    <a:pt x="399" y="643"/>
                    <a:pt x="399" y="643"/>
                    <a:pt x="399" y="643"/>
                  </a:cubicBezTo>
                  <a:cubicBezTo>
                    <a:pt x="399" y="549"/>
                    <a:pt x="399" y="549"/>
                    <a:pt x="399" y="549"/>
                  </a:cubicBezTo>
                  <a:cubicBezTo>
                    <a:pt x="399" y="520"/>
                    <a:pt x="357" y="497"/>
                    <a:pt x="357" y="497"/>
                  </a:cubicBezTo>
                  <a:cubicBezTo>
                    <a:pt x="357" y="497"/>
                    <a:pt x="315" y="520"/>
                    <a:pt x="315" y="549"/>
                  </a:cubicBezTo>
                  <a:cubicBezTo>
                    <a:pt x="315" y="643"/>
                    <a:pt x="315" y="643"/>
                    <a:pt x="315" y="643"/>
                  </a:cubicBezTo>
                  <a:cubicBezTo>
                    <a:pt x="301" y="643"/>
                    <a:pt x="301" y="643"/>
                    <a:pt x="301" y="643"/>
                  </a:cubicBezTo>
                  <a:cubicBezTo>
                    <a:pt x="301" y="584"/>
                    <a:pt x="301" y="584"/>
                    <a:pt x="301" y="584"/>
                  </a:cubicBezTo>
                  <a:cubicBezTo>
                    <a:pt x="301" y="580"/>
                    <a:pt x="301" y="580"/>
                    <a:pt x="301" y="580"/>
                  </a:cubicBezTo>
                  <a:cubicBezTo>
                    <a:pt x="301" y="555"/>
                    <a:pt x="301" y="555"/>
                    <a:pt x="301" y="555"/>
                  </a:cubicBezTo>
                  <a:cubicBezTo>
                    <a:pt x="301" y="551"/>
                    <a:pt x="301" y="551"/>
                    <a:pt x="301" y="551"/>
                  </a:cubicBezTo>
                  <a:cubicBezTo>
                    <a:pt x="301" y="486"/>
                    <a:pt x="301" y="486"/>
                    <a:pt x="301" y="486"/>
                  </a:cubicBezTo>
                  <a:cubicBezTo>
                    <a:pt x="409" y="486"/>
                    <a:pt x="409" y="486"/>
                    <a:pt x="409" y="486"/>
                  </a:cubicBezTo>
                  <a:cubicBezTo>
                    <a:pt x="409" y="551"/>
                    <a:pt x="409" y="551"/>
                    <a:pt x="409" y="551"/>
                  </a:cubicBezTo>
                  <a:cubicBezTo>
                    <a:pt x="409" y="555"/>
                    <a:pt x="409" y="555"/>
                    <a:pt x="409" y="555"/>
                  </a:cubicBezTo>
                  <a:cubicBezTo>
                    <a:pt x="409" y="580"/>
                    <a:pt x="409" y="580"/>
                    <a:pt x="409" y="580"/>
                  </a:cubicBezTo>
                  <a:cubicBezTo>
                    <a:pt x="409" y="584"/>
                    <a:pt x="409" y="584"/>
                    <a:pt x="409" y="584"/>
                  </a:cubicBezTo>
                  <a:lnTo>
                    <a:pt x="409" y="643"/>
                  </a:lnTo>
                  <a:close/>
                  <a:moveTo>
                    <a:pt x="275" y="643"/>
                  </a:moveTo>
                  <a:cubicBezTo>
                    <a:pt x="264" y="643"/>
                    <a:pt x="264" y="643"/>
                    <a:pt x="264" y="643"/>
                  </a:cubicBezTo>
                  <a:cubicBezTo>
                    <a:pt x="264" y="549"/>
                    <a:pt x="264" y="549"/>
                    <a:pt x="264" y="549"/>
                  </a:cubicBezTo>
                  <a:cubicBezTo>
                    <a:pt x="264" y="520"/>
                    <a:pt x="222" y="497"/>
                    <a:pt x="222" y="497"/>
                  </a:cubicBezTo>
                  <a:cubicBezTo>
                    <a:pt x="222" y="497"/>
                    <a:pt x="180" y="520"/>
                    <a:pt x="180" y="549"/>
                  </a:cubicBezTo>
                  <a:cubicBezTo>
                    <a:pt x="180" y="643"/>
                    <a:pt x="180" y="643"/>
                    <a:pt x="180" y="643"/>
                  </a:cubicBezTo>
                  <a:cubicBezTo>
                    <a:pt x="167" y="643"/>
                    <a:pt x="167" y="643"/>
                    <a:pt x="167" y="643"/>
                  </a:cubicBezTo>
                  <a:cubicBezTo>
                    <a:pt x="167" y="584"/>
                    <a:pt x="167" y="584"/>
                    <a:pt x="167" y="584"/>
                  </a:cubicBezTo>
                  <a:cubicBezTo>
                    <a:pt x="167" y="580"/>
                    <a:pt x="167" y="580"/>
                    <a:pt x="167" y="580"/>
                  </a:cubicBezTo>
                  <a:cubicBezTo>
                    <a:pt x="167" y="555"/>
                    <a:pt x="167" y="555"/>
                    <a:pt x="167" y="555"/>
                  </a:cubicBezTo>
                  <a:cubicBezTo>
                    <a:pt x="167" y="551"/>
                    <a:pt x="167" y="551"/>
                    <a:pt x="167" y="551"/>
                  </a:cubicBezTo>
                  <a:cubicBezTo>
                    <a:pt x="167" y="486"/>
                    <a:pt x="167" y="486"/>
                    <a:pt x="167" y="486"/>
                  </a:cubicBezTo>
                  <a:cubicBezTo>
                    <a:pt x="275" y="486"/>
                    <a:pt x="275" y="486"/>
                    <a:pt x="275" y="486"/>
                  </a:cubicBezTo>
                  <a:cubicBezTo>
                    <a:pt x="275" y="551"/>
                    <a:pt x="275" y="551"/>
                    <a:pt x="275" y="551"/>
                  </a:cubicBezTo>
                  <a:cubicBezTo>
                    <a:pt x="275" y="555"/>
                    <a:pt x="275" y="555"/>
                    <a:pt x="275" y="555"/>
                  </a:cubicBezTo>
                  <a:cubicBezTo>
                    <a:pt x="275" y="580"/>
                    <a:pt x="275" y="580"/>
                    <a:pt x="275" y="580"/>
                  </a:cubicBezTo>
                  <a:cubicBezTo>
                    <a:pt x="275" y="584"/>
                    <a:pt x="275" y="584"/>
                    <a:pt x="275" y="584"/>
                  </a:cubicBezTo>
                  <a:lnTo>
                    <a:pt x="275" y="643"/>
                  </a:lnTo>
                  <a:close/>
                  <a:moveTo>
                    <a:pt x="141" y="643"/>
                  </a:moveTo>
                  <a:cubicBezTo>
                    <a:pt x="129" y="643"/>
                    <a:pt x="129" y="643"/>
                    <a:pt x="129" y="643"/>
                  </a:cubicBezTo>
                  <a:cubicBezTo>
                    <a:pt x="129" y="549"/>
                    <a:pt x="129" y="549"/>
                    <a:pt x="129" y="549"/>
                  </a:cubicBezTo>
                  <a:cubicBezTo>
                    <a:pt x="129" y="520"/>
                    <a:pt x="87" y="497"/>
                    <a:pt x="87" y="497"/>
                  </a:cubicBezTo>
                  <a:cubicBezTo>
                    <a:pt x="87" y="497"/>
                    <a:pt x="45" y="520"/>
                    <a:pt x="45" y="549"/>
                  </a:cubicBezTo>
                  <a:cubicBezTo>
                    <a:pt x="45" y="643"/>
                    <a:pt x="45" y="643"/>
                    <a:pt x="45" y="643"/>
                  </a:cubicBezTo>
                  <a:cubicBezTo>
                    <a:pt x="34" y="643"/>
                    <a:pt x="34" y="643"/>
                    <a:pt x="34" y="643"/>
                  </a:cubicBezTo>
                  <a:cubicBezTo>
                    <a:pt x="34" y="584"/>
                    <a:pt x="34" y="584"/>
                    <a:pt x="34" y="584"/>
                  </a:cubicBezTo>
                  <a:cubicBezTo>
                    <a:pt x="34" y="580"/>
                    <a:pt x="34" y="580"/>
                    <a:pt x="34" y="580"/>
                  </a:cubicBezTo>
                  <a:cubicBezTo>
                    <a:pt x="34" y="555"/>
                    <a:pt x="34" y="555"/>
                    <a:pt x="34" y="555"/>
                  </a:cubicBezTo>
                  <a:cubicBezTo>
                    <a:pt x="34" y="551"/>
                    <a:pt x="34" y="551"/>
                    <a:pt x="34" y="551"/>
                  </a:cubicBezTo>
                  <a:cubicBezTo>
                    <a:pt x="34" y="486"/>
                    <a:pt x="34" y="486"/>
                    <a:pt x="34" y="486"/>
                  </a:cubicBezTo>
                  <a:cubicBezTo>
                    <a:pt x="141" y="486"/>
                    <a:pt x="141" y="486"/>
                    <a:pt x="141" y="486"/>
                  </a:cubicBezTo>
                  <a:cubicBezTo>
                    <a:pt x="141" y="551"/>
                    <a:pt x="141" y="551"/>
                    <a:pt x="141" y="551"/>
                  </a:cubicBezTo>
                  <a:cubicBezTo>
                    <a:pt x="141" y="555"/>
                    <a:pt x="141" y="555"/>
                    <a:pt x="141" y="555"/>
                  </a:cubicBezTo>
                  <a:cubicBezTo>
                    <a:pt x="141" y="580"/>
                    <a:pt x="141" y="580"/>
                    <a:pt x="141" y="580"/>
                  </a:cubicBezTo>
                  <a:cubicBezTo>
                    <a:pt x="141" y="584"/>
                    <a:pt x="141" y="584"/>
                    <a:pt x="141" y="584"/>
                  </a:cubicBezTo>
                  <a:lnTo>
                    <a:pt x="141" y="6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0" name="任意多边形: 形状 9">
              <a:extLst>
                <a:ext uri="{FF2B5EF4-FFF2-40B4-BE49-F238E27FC236}">
                  <a16:creationId xmlns:a16="http://schemas.microsoft.com/office/drawing/2014/main" id="{574B0888-CDE9-401E-A6EE-DE66A5854A52}"/>
                </a:ext>
              </a:extLst>
            </p:cNvPr>
            <p:cNvSpPr/>
            <p:nvPr/>
          </p:nvSpPr>
          <p:spPr bwMode="auto">
            <a:xfrm>
              <a:off x="8049788" y="2144757"/>
              <a:ext cx="1649931" cy="3493233"/>
            </a:xfrm>
            <a:custGeom>
              <a:avLst/>
              <a:gdLst>
                <a:gd name="T0" fmla="*/ 199 w 571"/>
                <a:gd name="T1" fmla="*/ 761 h 1210"/>
                <a:gd name="T2" fmla="*/ 289 w 571"/>
                <a:gd name="T3" fmla="*/ 47 h 1210"/>
                <a:gd name="T4" fmla="*/ 362 w 571"/>
                <a:gd name="T5" fmla="*/ 761 h 1210"/>
                <a:gd name="T6" fmla="*/ 183 w 571"/>
                <a:gd name="T7" fmla="*/ 872 h 1210"/>
                <a:gd name="T8" fmla="*/ 397 w 571"/>
                <a:gd name="T9" fmla="*/ 888 h 1210"/>
                <a:gd name="T10" fmla="*/ 276 w 571"/>
                <a:gd name="T11" fmla="*/ 172 h 1210"/>
                <a:gd name="T12" fmla="*/ 261 w 571"/>
                <a:gd name="T13" fmla="*/ 211 h 1210"/>
                <a:gd name="T14" fmla="*/ 269 w 571"/>
                <a:gd name="T15" fmla="*/ 236 h 1210"/>
                <a:gd name="T16" fmla="*/ 283 w 571"/>
                <a:gd name="T17" fmla="*/ 259 h 1210"/>
                <a:gd name="T18" fmla="*/ 259 w 571"/>
                <a:gd name="T19" fmla="*/ 294 h 1210"/>
                <a:gd name="T20" fmla="*/ 283 w 571"/>
                <a:gd name="T21" fmla="*/ 315 h 1210"/>
                <a:gd name="T22" fmla="*/ 267 w 571"/>
                <a:gd name="T23" fmla="*/ 344 h 1210"/>
                <a:gd name="T24" fmla="*/ 283 w 571"/>
                <a:gd name="T25" fmla="*/ 355 h 1210"/>
                <a:gd name="T26" fmla="*/ 272 w 571"/>
                <a:gd name="T27" fmla="*/ 381 h 1210"/>
                <a:gd name="T28" fmla="*/ 265 w 571"/>
                <a:gd name="T29" fmla="*/ 416 h 1210"/>
                <a:gd name="T30" fmla="*/ 266 w 571"/>
                <a:gd name="T31" fmla="*/ 448 h 1210"/>
                <a:gd name="T32" fmla="*/ 280 w 571"/>
                <a:gd name="T33" fmla="*/ 474 h 1210"/>
                <a:gd name="T34" fmla="*/ 280 w 571"/>
                <a:gd name="T35" fmla="*/ 492 h 1210"/>
                <a:gd name="T36" fmla="*/ 279 w 571"/>
                <a:gd name="T37" fmla="*/ 514 h 1210"/>
                <a:gd name="T38" fmla="*/ 264 w 571"/>
                <a:gd name="T39" fmla="*/ 560 h 1210"/>
                <a:gd name="T40" fmla="*/ 244 w 571"/>
                <a:gd name="T41" fmla="*/ 611 h 1210"/>
                <a:gd name="T42" fmla="*/ 268 w 571"/>
                <a:gd name="T43" fmla="*/ 647 h 1210"/>
                <a:gd name="T44" fmla="*/ 252 w 571"/>
                <a:gd name="T45" fmla="*/ 672 h 1210"/>
                <a:gd name="T46" fmla="*/ 247 w 571"/>
                <a:gd name="T47" fmla="*/ 708 h 1210"/>
                <a:gd name="T48" fmla="*/ 308 w 571"/>
                <a:gd name="T49" fmla="*/ 180 h 1210"/>
                <a:gd name="T50" fmla="*/ 302 w 571"/>
                <a:gd name="T51" fmla="*/ 198 h 1210"/>
                <a:gd name="T52" fmla="*/ 291 w 571"/>
                <a:gd name="T53" fmla="*/ 222 h 1210"/>
                <a:gd name="T54" fmla="*/ 300 w 571"/>
                <a:gd name="T55" fmla="*/ 236 h 1210"/>
                <a:gd name="T56" fmla="*/ 300 w 571"/>
                <a:gd name="T57" fmla="*/ 273 h 1210"/>
                <a:gd name="T58" fmla="*/ 290 w 571"/>
                <a:gd name="T59" fmla="*/ 320 h 1210"/>
                <a:gd name="T60" fmla="*/ 291 w 571"/>
                <a:gd name="T61" fmla="*/ 334 h 1210"/>
                <a:gd name="T62" fmla="*/ 320 w 571"/>
                <a:gd name="T63" fmla="*/ 395 h 1210"/>
                <a:gd name="T64" fmla="*/ 294 w 571"/>
                <a:gd name="T65" fmla="*/ 402 h 1210"/>
                <a:gd name="T66" fmla="*/ 296 w 571"/>
                <a:gd name="T67" fmla="*/ 438 h 1210"/>
                <a:gd name="T68" fmla="*/ 305 w 571"/>
                <a:gd name="T69" fmla="*/ 452 h 1210"/>
                <a:gd name="T70" fmla="*/ 294 w 571"/>
                <a:gd name="T71" fmla="*/ 483 h 1210"/>
                <a:gd name="T72" fmla="*/ 307 w 571"/>
                <a:gd name="T73" fmla="*/ 524 h 1210"/>
                <a:gd name="T74" fmla="*/ 303 w 571"/>
                <a:gd name="T75" fmla="*/ 575 h 1210"/>
                <a:gd name="T76" fmla="*/ 315 w 571"/>
                <a:gd name="T77" fmla="*/ 598 h 1210"/>
                <a:gd name="T78" fmla="*/ 336 w 571"/>
                <a:gd name="T79" fmla="*/ 647 h 1210"/>
                <a:gd name="T80" fmla="*/ 333 w 571"/>
                <a:gd name="T81" fmla="*/ 681 h 1210"/>
                <a:gd name="T82" fmla="*/ 345 w 571"/>
                <a:gd name="T83" fmla="*/ 723 h 1210"/>
                <a:gd name="T84" fmla="*/ 233 w 571"/>
                <a:gd name="T85" fmla="*/ 805 h 1210"/>
                <a:gd name="T86" fmla="*/ 320 w 571"/>
                <a:gd name="T87" fmla="*/ 822 h 1210"/>
                <a:gd name="T88" fmla="*/ 393 w 571"/>
                <a:gd name="T89" fmla="*/ 878 h 1210"/>
                <a:gd name="T90" fmla="*/ 369 w 571"/>
                <a:gd name="T91" fmla="*/ 905 h 1210"/>
                <a:gd name="T92" fmla="*/ 244 w 571"/>
                <a:gd name="T93" fmla="*/ 891 h 1210"/>
                <a:gd name="T94" fmla="*/ 340 w 571"/>
                <a:gd name="T95" fmla="*/ 1013 h 1210"/>
                <a:gd name="T96" fmla="*/ 310 w 571"/>
                <a:gd name="T97" fmla="*/ 1006 h 1210"/>
                <a:gd name="T98" fmla="*/ 282 w 571"/>
                <a:gd name="T99" fmla="*/ 980 h 1210"/>
                <a:gd name="T100" fmla="*/ 264 w 571"/>
                <a:gd name="T101" fmla="*/ 1004 h 1210"/>
                <a:gd name="T102" fmla="*/ 234 w 571"/>
                <a:gd name="T103" fmla="*/ 1010 h 1210"/>
                <a:gd name="T104" fmla="*/ 431 w 571"/>
                <a:gd name="T105" fmla="*/ 1123 h 1210"/>
                <a:gd name="T106" fmla="*/ 470 w 571"/>
                <a:gd name="T107" fmla="*/ 1079 h 1210"/>
                <a:gd name="T108" fmla="*/ 421 w 571"/>
                <a:gd name="T109" fmla="*/ 1056 h 1210"/>
                <a:gd name="T110" fmla="*/ 112 w 571"/>
                <a:gd name="T111" fmla="*/ 1177 h 1210"/>
                <a:gd name="T112" fmla="*/ 140 w 571"/>
                <a:gd name="T113" fmla="*/ 1123 h 1210"/>
                <a:gd name="T114" fmla="*/ 74 w 571"/>
                <a:gd name="T115" fmla="*/ 1116 h 1210"/>
                <a:gd name="T116" fmla="*/ 118 w 571"/>
                <a:gd name="T117" fmla="*/ 1036 h 1210"/>
                <a:gd name="T118" fmla="*/ 265 w 571"/>
                <a:gd name="T119" fmla="*/ 810 h 1210"/>
                <a:gd name="T120" fmla="*/ 370 w 571"/>
                <a:gd name="T121" fmla="*/ 1042 h 1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1" h="1210">
                  <a:moveTo>
                    <a:pt x="436" y="1185"/>
                  </a:moveTo>
                  <a:cubicBezTo>
                    <a:pt x="444" y="1185"/>
                    <a:pt x="444" y="1185"/>
                    <a:pt x="444" y="1185"/>
                  </a:cubicBezTo>
                  <a:cubicBezTo>
                    <a:pt x="390" y="1081"/>
                    <a:pt x="390" y="1081"/>
                    <a:pt x="390" y="1081"/>
                  </a:cubicBezTo>
                  <a:cubicBezTo>
                    <a:pt x="362" y="1054"/>
                    <a:pt x="324" y="1038"/>
                    <a:pt x="282" y="1038"/>
                  </a:cubicBezTo>
                  <a:cubicBezTo>
                    <a:pt x="243" y="1038"/>
                    <a:pt x="209" y="1052"/>
                    <a:pt x="182" y="1074"/>
                  </a:cubicBezTo>
                  <a:cubicBezTo>
                    <a:pt x="124" y="1185"/>
                    <a:pt x="124" y="1185"/>
                    <a:pt x="124" y="1185"/>
                  </a:cubicBezTo>
                  <a:cubicBezTo>
                    <a:pt x="135" y="1185"/>
                    <a:pt x="135" y="1185"/>
                    <a:pt x="135" y="1185"/>
                  </a:cubicBezTo>
                  <a:cubicBezTo>
                    <a:pt x="135" y="1210"/>
                    <a:pt x="135" y="1210"/>
                    <a:pt x="135" y="1210"/>
                  </a:cubicBezTo>
                  <a:cubicBezTo>
                    <a:pt x="0" y="1210"/>
                    <a:pt x="0" y="1210"/>
                    <a:pt x="0" y="1210"/>
                  </a:cubicBezTo>
                  <a:cubicBezTo>
                    <a:pt x="0" y="1185"/>
                    <a:pt x="0" y="1185"/>
                    <a:pt x="0" y="1185"/>
                  </a:cubicBezTo>
                  <a:cubicBezTo>
                    <a:pt x="18" y="1185"/>
                    <a:pt x="18" y="1185"/>
                    <a:pt x="18" y="1185"/>
                  </a:cubicBezTo>
                  <a:cubicBezTo>
                    <a:pt x="129" y="970"/>
                    <a:pt x="129" y="970"/>
                    <a:pt x="129" y="970"/>
                  </a:cubicBezTo>
                  <a:cubicBezTo>
                    <a:pt x="129" y="938"/>
                    <a:pt x="129" y="938"/>
                    <a:pt x="129" y="938"/>
                  </a:cubicBezTo>
                  <a:cubicBezTo>
                    <a:pt x="153" y="938"/>
                    <a:pt x="153" y="938"/>
                    <a:pt x="153" y="938"/>
                  </a:cubicBezTo>
                  <a:cubicBezTo>
                    <a:pt x="192" y="825"/>
                    <a:pt x="192" y="825"/>
                    <a:pt x="192" y="825"/>
                  </a:cubicBezTo>
                  <a:cubicBezTo>
                    <a:pt x="192" y="822"/>
                    <a:pt x="192" y="822"/>
                    <a:pt x="192" y="822"/>
                  </a:cubicBezTo>
                  <a:cubicBezTo>
                    <a:pt x="193" y="822"/>
                    <a:pt x="193" y="822"/>
                    <a:pt x="193" y="822"/>
                  </a:cubicBezTo>
                  <a:cubicBezTo>
                    <a:pt x="204" y="790"/>
                    <a:pt x="204" y="790"/>
                    <a:pt x="204" y="790"/>
                  </a:cubicBezTo>
                  <a:cubicBezTo>
                    <a:pt x="199" y="790"/>
                    <a:pt x="199" y="790"/>
                    <a:pt x="199" y="790"/>
                  </a:cubicBezTo>
                  <a:cubicBezTo>
                    <a:pt x="199" y="761"/>
                    <a:pt x="199" y="761"/>
                    <a:pt x="199" y="761"/>
                  </a:cubicBezTo>
                  <a:cubicBezTo>
                    <a:pt x="212" y="761"/>
                    <a:pt x="212" y="761"/>
                    <a:pt x="212" y="761"/>
                  </a:cubicBezTo>
                  <a:cubicBezTo>
                    <a:pt x="212" y="755"/>
                    <a:pt x="212" y="755"/>
                    <a:pt x="212" y="755"/>
                  </a:cubicBezTo>
                  <a:cubicBezTo>
                    <a:pt x="193" y="755"/>
                    <a:pt x="193" y="755"/>
                    <a:pt x="193" y="755"/>
                  </a:cubicBezTo>
                  <a:cubicBezTo>
                    <a:pt x="193" y="723"/>
                    <a:pt x="193" y="723"/>
                    <a:pt x="193" y="723"/>
                  </a:cubicBezTo>
                  <a:cubicBezTo>
                    <a:pt x="221" y="723"/>
                    <a:pt x="221" y="723"/>
                    <a:pt x="221" y="723"/>
                  </a:cubicBezTo>
                  <a:cubicBezTo>
                    <a:pt x="242" y="559"/>
                    <a:pt x="252" y="277"/>
                    <a:pt x="255" y="187"/>
                  </a:cubicBezTo>
                  <a:cubicBezTo>
                    <a:pt x="255" y="187"/>
                    <a:pt x="255" y="187"/>
                    <a:pt x="255" y="187"/>
                  </a:cubicBezTo>
                  <a:cubicBezTo>
                    <a:pt x="255" y="180"/>
                    <a:pt x="255" y="180"/>
                    <a:pt x="255" y="180"/>
                  </a:cubicBezTo>
                  <a:cubicBezTo>
                    <a:pt x="256" y="180"/>
                    <a:pt x="256" y="180"/>
                    <a:pt x="256" y="180"/>
                  </a:cubicBezTo>
                  <a:cubicBezTo>
                    <a:pt x="256" y="162"/>
                    <a:pt x="256" y="162"/>
                    <a:pt x="256" y="162"/>
                  </a:cubicBezTo>
                  <a:cubicBezTo>
                    <a:pt x="251" y="162"/>
                    <a:pt x="251" y="162"/>
                    <a:pt x="251" y="162"/>
                  </a:cubicBezTo>
                  <a:cubicBezTo>
                    <a:pt x="251" y="133"/>
                    <a:pt x="251" y="133"/>
                    <a:pt x="251" y="133"/>
                  </a:cubicBezTo>
                  <a:cubicBezTo>
                    <a:pt x="264" y="133"/>
                    <a:pt x="264" y="133"/>
                    <a:pt x="264" y="133"/>
                  </a:cubicBezTo>
                  <a:cubicBezTo>
                    <a:pt x="264" y="97"/>
                    <a:pt x="264" y="97"/>
                    <a:pt x="264" y="97"/>
                  </a:cubicBezTo>
                  <a:cubicBezTo>
                    <a:pt x="279" y="97"/>
                    <a:pt x="279" y="97"/>
                    <a:pt x="279" y="97"/>
                  </a:cubicBezTo>
                  <a:cubicBezTo>
                    <a:pt x="279" y="47"/>
                    <a:pt x="279" y="47"/>
                    <a:pt x="279" y="47"/>
                  </a:cubicBezTo>
                  <a:cubicBezTo>
                    <a:pt x="284" y="47"/>
                    <a:pt x="284" y="47"/>
                    <a:pt x="284" y="47"/>
                  </a:cubicBezTo>
                  <a:cubicBezTo>
                    <a:pt x="284" y="0"/>
                    <a:pt x="284" y="0"/>
                    <a:pt x="284" y="0"/>
                  </a:cubicBezTo>
                  <a:cubicBezTo>
                    <a:pt x="289" y="0"/>
                    <a:pt x="289" y="0"/>
                    <a:pt x="289" y="0"/>
                  </a:cubicBezTo>
                  <a:cubicBezTo>
                    <a:pt x="289" y="47"/>
                    <a:pt x="289" y="47"/>
                    <a:pt x="289" y="47"/>
                  </a:cubicBezTo>
                  <a:cubicBezTo>
                    <a:pt x="295" y="47"/>
                    <a:pt x="295" y="47"/>
                    <a:pt x="295" y="47"/>
                  </a:cubicBezTo>
                  <a:cubicBezTo>
                    <a:pt x="295" y="97"/>
                    <a:pt x="295" y="97"/>
                    <a:pt x="295" y="97"/>
                  </a:cubicBezTo>
                  <a:cubicBezTo>
                    <a:pt x="309" y="97"/>
                    <a:pt x="309" y="97"/>
                    <a:pt x="309" y="97"/>
                  </a:cubicBezTo>
                  <a:cubicBezTo>
                    <a:pt x="309" y="133"/>
                    <a:pt x="309" y="133"/>
                    <a:pt x="309" y="133"/>
                  </a:cubicBezTo>
                  <a:cubicBezTo>
                    <a:pt x="322" y="133"/>
                    <a:pt x="322" y="133"/>
                    <a:pt x="322" y="133"/>
                  </a:cubicBezTo>
                  <a:cubicBezTo>
                    <a:pt x="322" y="162"/>
                    <a:pt x="322" y="162"/>
                    <a:pt x="322" y="162"/>
                  </a:cubicBezTo>
                  <a:cubicBezTo>
                    <a:pt x="317" y="162"/>
                    <a:pt x="317" y="162"/>
                    <a:pt x="317" y="162"/>
                  </a:cubicBezTo>
                  <a:cubicBezTo>
                    <a:pt x="318" y="180"/>
                    <a:pt x="318" y="180"/>
                    <a:pt x="318" y="180"/>
                  </a:cubicBezTo>
                  <a:cubicBezTo>
                    <a:pt x="319" y="180"/>
                    <a:pt x="319" y="180"/>
                    <a:pt x="319" y="180"/>
                  </a:cubicBezTo>
                  <a:cubicBezTo>
                    <a:pt x="319" y="187"/>
                    <a:pt x="319" y="187"/>
                    <a:pt x="319" y="187"/>
                  </a:cubicBezTo>
                  <a:cubicBezTo>
                    <a:pt x="318" y="187"/>
                    <a:pt x="318" y="187"/>
                    <a:pt x="318" y="187"/>
                  </a:cubicBezTo>
                  <a:cubicBezTo>
                    <a:pt x="320" y="238"/>
                    <a:pt x="324" y="350"/>
                    <a:pt x="331" y="468"/>
                  </a:cubicBezTo>
                  <a:cubicBezTo>
                    <a:pt x="331" y="469"/>
                    <a:pt x="331" y="469"/>
                    <a:pt x="331" y="469"/>
                  </a:cubicBezTo>
                  <a:cubicBezTo>
                    <a:pt x="331" y="469"/>
                    <a:pt x="331" y="469"/>
                    <a:pt x="331" y="469"/>
                  </a:cubicBezTo>
                  <a:cubicBezTo>
                    <a:pt x="335" y="540"/>
                    <a:pt x="340" y="613"/>
                    <a:pt x="347" y="675"/>
                  </a:cubicBezTo>
                  <a:cubicBezTo>
                    <a:pt x="348" y="692"/>
                    <a:pt x="351" y="708"/>
                    <a:pt x="352" y="723"/>
                  </a:cubicBezTo>
                  <a:cubicBezTo>
                    <a:pt x="380" y="723"/>
                    <a:pt x="380" y="723"/>
                    <a:pt x="380" y="723"/>
                  </a:cubicBezTo>
                  <a:cubicBezTo>
                    <a:pt x="380" y="755"/>
                    <a:pt x="380" y="755"/>
                    <a:pt x="380" y="755"/>
                  </a:cubicBezTo>
                  <a:cubicBezTo>
                    <a:pt x="362" y="755"/>
                    <a:pt x="362" y="755"/>
                    <a:pt x="362" y="755"/>
                  </a:cubicBezTo>
                  <a:cubicBezTo>
                    <a:pt x="362" y="761"/>
                    <a:pt x="362" y="761"/>
                    <a:pt x="362" y="761"/>
                  </a:cubicBezTo>
                  <a:cubicBezTo>
                    <a:pt x="374" y="761"/>
                    <a:pt x="374" y="761"/>
                    <a:pt x="374" y="761"/>
                  </a:cubicBezTo>
                  <a:cubicBezTo>
                    <a:pt x="374" y="790"/>
                    <a:pt x="374" y="790"/>
                    <a:pt x="374" y="790"/>
                  </a:cubicBezTo>
                  <a:cubicBezTo>
                    <a:pt x="371" y="790"/>
                    <a:pt x="371" y="790"/>
                    <a:pt x="371" y="790"/>
                  </a:cubicBezTo>
                  <a:cubicBezTo>
                    <a:pt x="382" y="822"/>
                    <a:pt x="382" y="822"/>
                    <a:pt x="382" y="822"/>
                  </a:cubicBezTo>
                  <a:cubicBezTo>
                    <a:pt x="422" y="938"/>
                    <a:pt x="422" y="938"/>
                    <a:pt x="422" y="938"/>
                  </a:cubicBezTo>
                  <a:cubicBezTo>
                    <a:pt x="435" y="938"/>
                    <a:pt x="435" y="938"/>
                    <a:pt x="435" y="938"/>
                  </a:cubicBezTo>
                  <a:cubicBezTo>
                    <a:pt x="435" y="968"/>
                    <a:pt x="435" y="968"/>
                    <a:pt x="435" y="968"/>
                  </a:cubicBezTo>
                  <a:cubicBezTo>
                    <a:pt x="437" y="967"/>
                    <a:pt x="437" y="967"/>
                    <a:pt x="437" y="967"/>
                  </a:cubicBezTo>
                  <a:cubicBezTo>
                    <a:pt x="550" y="1185"/>
                    <a:pt x="550" y="1185"/>
                    <a:pt x="550" y="1185"/>
                  </a:cubicBezTo>
                  <a:cubicBezTo>
                    <a:pt x="571" y="1185"/>
                    <a:pt x="571" y="1185"/>
                    <a:pt x="571" y="1185"/>
                  </a:cubicBezTo>
                  <a:cubicBezTo>
                    <a:pt x="571" y="1210"/>
                    <a:pt x="571" y="1210"/>
                    <a:pt x="571" y="1210"/>
                  </a:cubicBezTo>
                  <a:cubicBezTo>
                    <a:pt x="436" y="1210"/>
                    <a:pt x="436" y="1210"/>
                    <a:pt x="436" y="1210"/>
                  </a:cubicBezTo>
                  <a:lnTo>
                    <a:pt x="436" y="1185"/>
                  </a:lnTo>
                  <a:close/>
                  <a:moveTo>
                    <a:pt x="162" y="930"/>
                  </a:moveTo>
                  <a:cubicBezTo>
                    <a:pt x="162" y="930"/>
                    <a:pt x="162" y="930"/>
                    <a:pt x="162" y="930"/>
                  </a:cubicBezTo>
                  <a:cubicBezTo>
                    <a:pt x="198" y="909"/>
                    <a:pt x="198" y="909"/>
                    <a:pt x="198" y="909"/>
                  </a:cubicBezTo>
                  <a:cubicBezTo>
                    <a:pt x="177" y="889"/>
                    <a:pt x="177" y="889"/>
                    <a:pt x="177" y="889"/>
                  </a:cubicBezTo>
                  <a:lnTo>
                    <a:pt x="162" y="930"/>
                  </a:lnTo>
                  <a:close/>
                  <a:moveTo>
                    <a:pt x="183" y="872"/>
                  </a:moveTo>
                  <a:cubicBezTo>
                    <a:pt x="183" y="872"/>
                    <a:pt x="183" y="872"/>
                    <a:pt x="183" y="872"/>
                  </a:cubicBezTo>
                  <a:cubicBezTo>
                    <a:pt x="215" y="851"/>
                    <a:pt x="215" y="851"/>
                    <a:pt x="215" y="851"/>
                  </a:cubicBezTo>
                  <a:cubicBezTo>
                    <a:pt x="197" y="833"/>
                    <a:pt x="197" y="833"/>
                    <a:pt x="197" y="833"/>
                  </a:cubicBezTo>
                  <a:lnTo>
                    <a:pt x="183" y="872"/>
                  </a:lnTo>
                  <a:close/>
                  <a:moveTo>
                    <a:pt x="201" y="819"/>
                  </a:moveTo>
                  <a:cubicBezTo>
                    <a:pt x="201" y="819"/>
                    <a:pt x="201" y="819"/>
                    <a:pt x="201" y="819"/>
                  </a:cubicBezTo>
                  <a:cubicBezTo>
                    <a:pt x="225" y="804"/>
                    <a:pt x="225" y="804"/>
                    <a:pt x="225" y="804"/>
                  </a:cubicBezTo>
                  <a:cubicBezTo>
                    <a:pt x="211" y="792"/>
                    <a:pt x="211" y="792"/>
                    <a:pt x="211" y="792"/>
                  </a:cubicBezTo>
                  <a:lnTo>
                    <a:pt x="201" y="819"/>
                  </a:lnTo>
                  <a:close/>
                  <a:moveTo>
                    <a:pt x="363" y="790"/>
                  </a:moveTo>
                  <a:cubicBezTo>
                    <a:pt x="363" y="790"/>
                    <a:pt x="363" y="790"/>
                    <a:pt x="363" y="790"/>
                  </a:cubicBezTo>
                  <a:cubicBezTo>
                    <a:pt x="362" y="790"/>
                    <a:pt x="362" y="790"/>
                    <a:pt x="362" y="790"/>
                  </a:cubicBezTo>
                  <a:cubicBezTo>
                    <a:pt x="349" y="803"/>
                    <a:pt x="349" y="803"/>
                    <a:pt x="349" y="803"/>
                  </a:cubicBezTo>
                  <a:cubicBezTo>
                    <a:pt x="373" y="817"/>
                    <a:pt x="373" y="817"/>
                    <a:pt x="373" y="817"/>
                  </a:cubicBezTo>
                  <a:lnTo>
                    <a:pt x="363" y="790"/>
                  </a:lnTo>
                  <a:close/>
                  <a:moveTo>
                    <a:pt x="379" y="834"/>
                  </a:moveTo>
                  <a:cubicBezTo>
                    <a:pt x="379" y="834"/>
                    <a:pt x="379" y="834"/>
                    <a:pt x="379" y="834"/>
                  </a:cubicBezTo>
                  <a:cubicBezTo>
                    <a:pt x="362" y="851"/>
                    <a:pt x="362" y="851"/>
                    <a:pt x="362" y="851"/>
                  </a:cubicBezTo>
                  <a:cubicBezTo>
                    <a:pt x="391" y="869"/>
                    <a:pt x="391" y="869"/>
                    <a:pt x="391" y="869"/>
                  </a:cubicBezTo>
                  <a:lnTo>
                    <a:pt x="379" y="834"/>
                  </a:lnTo>
                  <a:close/>
                  <a:moveTo>
                    <a:pt x="397" y="888"/>
                  </a:moveTo>
                  <a:cubicBezTo>
                    <a:pt x="397" y="888"/>
                    <a:pt x="397" y="888"/>
                    <a:pt x="397" y="888"/>
                  </a:cubicBezTo>
                  <a:cubicBezTo>
                    <a:pt x="375" y="909"/>
                    <a:pt x="375" y="909"/>
                    <a:pt x="375" y="909"/>
                  </a:cubicBezTo>
                  <a:cubicBezTo>
                    <a:pt x="413" y="931"/>
                    <a:pt x="413" y="931"/>
                    <a:pt x="413" y="931"/>
                  </a:cubicBezTo>
                  <a:lnTo>
                    <a:pt x="397" y="888"/>
                  </a:lnTo>
                  <a:close/>
                  <a:moveTo>
                    <a:pt x="283" y="162"/>
                  </a:moveTo>
                  <a:cubicBezTo>
                    <a:pt x="283" y="162"/>
                    <a:pt x="283" y="162"/>
                    <a:pt x="283" y="162"/>
                  </a:cubicBezTo>
                  <a:cubicBezTo>
                    <a:pt x="274" y="169"/>
                    <a:pt x="274" y="169"/>
                    <a:pt x="274" y="169"/>
                  </a:cubicBezTo>
                  <a:cubicBezTo>
                    <a:pt x="266" y="162"/>
                    <a:pt x="266" y="162"/>
                    <a:pt x="266" y="162"/>
                  </a:cubicBezTo>
                  <a:lnTo>
                    <a:pt x="283" y="162"/>
                  </a:lnTo>
                  <a:close/>
                  <a:moveTo>
                    <a:pt x="272" y="172"/>
                  </a:moveTo>
                  <a:cubicBezTo>
                    <a:pt x="272" y="172"/>
                    <a:pt x="272" y="172"/>
                    <a:pt x="272" y="172"/>
                  </a:cubicBezTo>
                  <a:cubicBezTo>
                    <a:pt x="262" y="180"/>
                    <a:pt x="262" y="180"/>
                    <a:pt x="262" y="180"/>
                  </a:cubicBezTo>
                  <a:cubicBezTo>
                    <a:pt x="263" y="164"/>
                    <a:pt x="263" y="164"/>
                    <a:pt x="263" y="164"/>
                  </a:cubicBezTo>
                  <a:lnTo>
                    <a:pt x="272" y="172"/>
                  </a:lnTo>
                  <a:close/>
                  <a:moveTo>
                    <a:pt x="266" y="180"/>
                  </a:moveTo>
                  <a:cubicBezTo>
                    <a:pt x="266" y="180"/>
                    <a:pt x="266" y="180"/>
                    <a:pt x="266" y="180"/>
                  </a:cubicBezTo>
                  <a:cubicBezTo>
                    <a:pt x="274" y="174"/>
                    <a:pt x="274" y="174"/>
                    <a:pt x="274" y="174"/>
                  </a:cubicBezTo>
                  <a:cubicBezTo>
                    <a:pt x="280" y="180"/>
                    <a:pt x="280" y="180"/>
                    <a:pt x="280" y="180"/>
                  </a:cubicBezTo>
                  <a:lnTo>
                    <a:pt x="266" y="180"/>
                  </a:lnTo>
                  <a:close/>
                  <a:moveTo>
                    <a:pt x="276" y="172"/>
                  </a:moveTo>
                  <a:cubicBezTo>
                    <a:pt x="276" y="172"/>
                    <a:pt x="276" y="172"/>
                    <a:pt x="276" y="172"/>
                  </a:cubicBezTo>
                  <a:cubicBezTo>
                    <a:pt x="283" y="166"/>
                    <a:pt x="283" y="166"/>
                    <a:pt x="283" y="166"/>
                  </a:cubicBezTo>
                  <a:cubicBezTo>
                    <a:pt x="283" y="166"/>
                    <a:pt x="283" y="166"/>
                    <a:pt x="283" y="166"/>
                  </a:cubicBezTo>
                  <a:cubicBezTo>
                    <a:pt x="283" y="167"/>
                    <a:pt x="283" y="167"/>
                    <a:pt x="283" y="167"/>
                  </a:cubicBezTo>
                  <a:cubicBezTo>
                    <a:pt x="283" y="168"/>
                    <a:pt x="283" y="168"/>
                    <a:pt x="283" y="168"/>
                  </a:cubicBezTo>
                  <a:cubicBezTo>
                    <a:pt x="283" y="169"/>
                    <a:pt x="283" y="169"/>
                    <a:pt x="283" y="169"/>
                  </a:cubicBezTo>
                  <a:cubicBezTo>
                    <a:pt x="283" y="171"/>
                    <a:pt x="283" y="171"/>
                    <a:pt x="283" y="171"/>
                  </a:cubicBezTo>
                  <a:cubicBezTo>
                    <a:pt x="283" y="171"/>
                    <a:pt x="283" y="171"/>
                    <a:pt x="283" y="171"/>
                  </a:cubicBezTo>
                  <a:cubicBezTo>
                    <a:pt x="283" y="174"/>
                    <a:pt x="283" y="174"/>
                    <a:pt x="283" y="174"/>
                  </a:cubicBezTo>
                  <a:cubicBezTo>
                    <a:pt x="283" y="174"/>
                    <a:pt x="283" y="174"/>
                    <a:pt x="283" y="174"/>
                  </a:cubicBezTo>
                  <a:cubicBezTo>
                    <a:pt x="283" y="178"/>
                    <a:pt x="283" y="178"/>
                    <a:pt x="283" y="178"/>
                  </a:cubicBezTo>
                  <a:lnTo>
                    <a:pt x="276" y="172"/>
                  </a:lnTo>
                  <a:close/>
                  <a:moveTo>
                    <a:pt x="283" y="187"/>
                  </a:moveTo>
                  <a:cubicBezTo>
                    <a:pt x="283" y="187"/>
                    <a:pt x="283" y="187"/>
                    <a:pt x="283" y="187"/>
                  </a:cubicBezTo>
                  <a:cubicBezTo>
                    <a:pt x="273" y="198"/>
                    <a:pt x="273" y="198"/>
                    <a:pt x="273" y="198"/>
                  </a:cubicBezTo>
                  <a:cubicBezTo>
                    <a:pt x="262" y="187"/>
                    <a:pt x="262" y="187"/>
                    <a:pt x="262" y="187"/>
                  </a:cubicBezTo>
                  <a:cubicBezTo>
                    <a:pt x="283" y="187"/>
                    <a:pt x="283" y="187"/>
                    <a:pt x="283" y="187"/>
                  </a:cubicBezTo>
                  <a:close/>
                  <a:moveTo>
                    <a:pt x="270" y="201"/>
                  </a:moveTo>
                  <a:cubicBezTo>
                    <a:pt x="270" y="201"/>
                    <a:pt x="270" y="201"/>
                    <a:pt x="270" y="201"/>
                  </a:cubicBezTo>
                  <a:cubicBezTo>
                    <a:pt x="261" y="211"/>
                    <a:pt x="261" y="211"/>
                    <a:pt x="261" y="211"/>
                  </a:cubicBezTo>
                  <a:cubicBezTo>
                    <a:pt x="261" y="192"/>
                    <a:pt x="261" y="192"/>
                    <a:pt x="261" y="192"/>
                  </a:cubicBezTo>
                  <a:lnTo>
                    <a:pt x="270" y="201"/>
                  </a:lnTo>
                  <a:close/>
                  <a:moveTo>
                    <a:pt x="261" y="216"/>
                  </a:moveTo>
                  <a:cubicBezTo>
                    <a:pt x="261" y="216"/>
                    <a:pt x="261" y="216"/>
                    <a:pt x="261" y="216"/>
                  </a:cubicBezTo>
                  <a:cubicBezTo>
                    <a:pt x="272" y="204"/>
                    <a:pt x="272" y="204"/>
                    <a:pt x="272" y="204"/>
                  </a:cubicBezTo>
                  <a:cubicBezTo>
                    <a:pt x="283" y="216"/>
                    <a:pt x="283" y="216"/>
                    <a:pt x="283" y="216"/>
                  </a:cubicBezTo>
                  <a:lnTo>
                    <a:pt x="261" y="216"/>
                  </a:lnTo>
                  <a:close/>
                  <a:moveTo>
                    <a:pt x="275" y="201"/>
                  </a:moveTo>
                  <a:cubicBezTo>
                    <a:pt x="275" y="201"/>
                    <a:pt x="275" y="201"/>
                    <a:pt x="275" y="201"/>
                  </a:cubicBezTo>
                  <a:cubicBezTo>
                    <a:pt x="283" y="192"/>
                    <a:pt x="283" y="192"/>
                    <a:pt x="283" y="192"/>
                  </a:cubicBezTo>
                  <a:cubicBezTo>
                    <a:pt x="283" y="210"/>
                    <a:pt x="283" y="210"/>
                    <a:pt x="283" y="210"/>
                  </a:cubicBezTo>
                  <a:lnTo>
                    <a:pt x="275" y="201"/>
                  </a:lnTo>
                  <a:close/>
                  <a:moveTo>
                    <a:pt x="283" y="223"/>
                  </a:moveTo>
                  <a:cubicBezTo>
                    <a:pt x="283" y="223"/>
                    <a:pt x="283" y="223"/>
                    <a:pt x="283" y="223"/>
                  </a:cubicBezTo>
                  <a:cubicBezTo>
                    <a:pt x="272" y="234"/>
                    <a:pt x="272" y="234"/>
                    <a:pt x="272" y="234"/>
                  </a:cubicBezTo>
                  <a:cubicBezTo>
                    <a:pt x="262" y="222"/>
                    <a:pt x="262" y="222"/>
                    <a:pt x="262" y="222"/>
                  </a:cubicBezTo>
                  <a:cubicBezTo>
                    <a:pt x="283" y="222"/>
                    <a:pt x="283" y="222"/>
                    <a:pt x="283" y="222"/>
                  </a:cubicBezTo>
                  <a:lnTo>
                    <a:pt x="283" y="223"/>
                  </a:lnTo>
                  <a:close/>
                  <a:moveTo>
                    <a:pt x="269" y="236"/>
                  </a:moveTo>
                  <a:cubicBezTo>
                    <a:pt x="269" y="236"/>
                    <a:pt x="269" y="236"/>
                    <a:pt x="269" y="236"/>
                  </a:cubicBezTo>
                  <a:cubicBezTo>
                    <a:pt x="260" y="246"/>
                    <a:pt x="260" y="246"/>
                    <a:pt x="260" y="246"/>
                  </a:cubicBezTo>
                  <a:cubicBezTo>
                    <a:pt x="260" y="226"/>
                    <a:pt x="260" y="226"/>
                    <a:pt x="260" y="226"/>
                  </a:cubicBezTo>
                  <a:lnTo>
                    <a:pt x="269" y="236"/>
                  </a:lnTo>
                  <a:close/>
                  <a:moveTo>
                    <a:pt x="259" y="251"/>
                  </a:moveTo>
                  <a:cubicBezTo>
                    <a:pt x="259" y="251"/>
                    <a:pt x="259" y="251"/>
                    <a:pt x="259" y="251"/>
                  </a:cubicBezTo>
                  <a:cubicBezTo>
                    <a:pt x="272" y="239"/>
                    <a:pt x="272" y="239"/>
                    <a:pt x="272" y="239"/>
                  </a:cubicBezTo>
                  <a:cubicBezTo>
                    <a:pt x="282" y="252"/>
                    <a:pt x="282" y="252"/>
                    <a:pt x="282" y="252"/>
                  </a:cubicBezTo>
                  <a:cubicBezTo>
                    <a:pt x="259" y="252"/>
                    <a:pt x="259" y="252"/>
                    <a:pt x="259" y="252"/>
                  </a:cubicBezTo>
                  <a:lnTo>
                    <a:pt x="259" y="251"/>
                  </a:lnTo>
                  <a:close/>
                  <a:moveTo>
                    <a:pt x="274" y="236"/>
                  </a:moveTo>
                  <a:cubicBezTo>
                    <a:pt x="274" y="236"/>
                    <a:pt x="274" y="236"/>
                    <a:pt x="274" y="236"/>
                  </a:cubicBezTo>
                  <a:cubicBezTo>
                    <a:pt x="283" y="227"/>
                    <a:pt x="283" y="227"/>
                    <a:pt x="283" y="227"/>
                  </a:cubicBezTo>
                  <a:cubicBezTo>
                    <a:pt x="283" y="247"/>
                    <a:pt x="283" y="247"/>
                    <a:pt x="283" y="247"/>
                  </a:cubicBezTo>
                  <a:lnTo>
                    <a:pt x="274" y="236"/>
                  </a:lnTo>
                  <a:close/>
                  <a:moveTo>
                    <a:pt x="283" y="259"/>
                  </a:moveTo>
                  <a:cubicBezTo>
                    <a:pt x="283" y="259"/>
                    <a:pt x="283" y="259"/>
                    <a:pt x="283" y="259"/>
                  </a:cubicBezTo>
                  <a:cubicBezTo>
                    <a:pt x="272" y="271"/>
                    <a:pt x="272" y="271"/>
                    <a:pt x="272" y="271"/>
                  </a:cubicBezTo>
                  <a:cubicBezTo>
                    <a:pt x="261" y="258"/>
                    <a:pt x="261" y="258"/>
                    <a:pt x="261" y="258"/>
                  </a:cubicBezTo>
                  <a:cubicBezTo>
                    <a:pt x="283" y="258"/>
                    <a:pt x="283" y="258"/>
                    <a:pt x="283" y="258"/>
                  </a:cubicBezTo>
                  <a:lnTo>
                    <a:pt x="283" y="259"/>
                  </a:lnTo>
                  <a:close/>
                  <a:moveTo>
                    <a:pt x="269" y="273"/>
                  </a:moveTo>
                  <a:cubicBezTo>
                    <a:pt x="269" y="273"/>
                    <a:pt x="269" y="273"/>
                    <a:pt x="269" y="273"/>
                  </a:cubicBezTo>
                  <a:cubicBezTo>
                    <a:pt x="258" y="283"/>
                    <a:pt x="258" y="283"/>
                    <a:pt x="258" y="283"/>
                  </a:cubicBezTo>
                  <a:cubicBezTo>
                    <a:pt x="258" y="281"/>
                    <a:pt x="258" y="281"/>
                    <a:pt x="258" y="281"/>
                  </a:cubicBezTo>
                  <a:cubicBezTo>
                    <a:pt x="259" y="263"/>
                    <a:pt x="259" y="263"/>
                    <a:pt x="259" y="263"/>
                  </a:cubicBezTo>
                  <a:lnTo>
                    <a:pt x="269" y="273"/>
                  </a:lnTo>
                  <a:close/>
                  <a:moveTo>
                    <a:pt x="259" y="287"/>
                  </a:moveTo>
                  <a:cubicBezTo>
                    <a:pt x="259" y="287"/>
                    <a:pt x="259" y="287"/>
                    <a:pt x="259" y="287"/>
                  </a:cubicBezTo>
                  <a:cubicBezTo>
                    <a:pt x="271" y="276"/>
                    <a:pt x="271" y="276"/>
                    <a:pt x="271" y="276"/>
                  </a:cubicBezTo>
                  <a:cubicBezTo>
                    <a:pt x="281" y="287"/>
                    <a:pt x="281" y="287"/>
                    <a:pt x="281" y="287"/>
                  </a:cubicBezTo>
                  <a:lnTo>
                    <a:pt x="259" y="287"/>
                  </a:lnTo>
                  <a:close/>
                  <a:moveTo>
                    <a:pt x="274" y="273"/>
                  </a:moveTo>
                  <a:cubicBezTo>
                    <a:pt x="274" y="273"/>
                    <a:pt x="274" y="273"/>
                    <a:pt x="274" y="273"/>
                  </a:cubicBezTo>
                  <a:cubicBezTo>
                    <a:pt x="283" y="264"/>
                    <a:pt x="283" y="264"/>
                    <a:pt x="283" y="264"/>
                  </a:cubicBezTo>
                  <a:cubicBezTo>
                    <a:pt x="283" y="284"/>
                    <a:pt x="283" y="284"/>
                    <a:pt x="283" y="284"/>
                  </a:cubicBezTo>
                  <a:lnTo>
                    <a:pt x="274" y="273"/>
                  </a:lnTo>
                  <a:close/>
                  <a:moveTo>
                    <a:pt x="283" y="296"/>
                  </a:moveTo>
                  <a:cubicBezTo>
                    <a:pt x="283" y="296"/>
                    <a:pt x="283" y="296"/>
                    <a:pt x="283" y="296"/>
                  </a:cubicBezTo>
                  <a:cubicBezTo>
                    <a:pt x="272" y="307"/>
                    <a:pt x="272" y="307"/>
                    <a:pt x="272" y="307"/>
                  </a:cubicBezTo>
                  <a:cubicBezTo>
                    <a:pt x="259" y="294"/>
                    <a:pt x="259" y="294"/>
                    <a:pt x="259" y="294"/>
                  </a:cubicBezTo>
                  <a:cubicBezTo>
                    <a:pt x="283" y="294"/>
                    <a:pt x="283" y="294"/>
                    <a:pt x="283" y="294"/>
                  </a:cubicBezTo>
                  <a:cubicBezTo>
                    <a:pt x="283" y="294"/>
                    <a:pt x="283" y="294"/>
                    <a:pt x="283" y="294"/>
                  </a:cubicBezTo>
                  <a:lnTo>
                    <a:pt x="283" y="296"/>
                  </a:lnTo>
                  <a:close/>
                  <a:moveTo>
                    <a:pt x="269" y="309"/>
                  </a:moveTo>
                  <a:cubicBezTo>
                    <a:pt x="269" y="309"/>
                    <a:pt x="269" y="309"/>
                    <a:pt x="269" y="309"/>
                  </a:cubicBezTo>
                  <a:cubicBezTo>
                    <a:pt x="257" y="319"/>
                    <a:pt x="257" y="319"/>
                    <a:pt x="257" y="319"/>
                  </a:cubicBezTo>
                  <a:cubicBezTo>
                    <a:pt x="258" y="298"/>
                    <a:pt x="258" y="298"/>
                    <a:pt x="258" y="298"/>
                  </a:cubicBezTo>
                  <a:lnTo>
                    <a:pt x="269" y="309"/>
                  </a:lnTo>
                  <a:close/>
                  <a:moveTo>
                    <a:pt x="257" y="323"/>
                  </a:moveTo>
                  <a:cubicBezTo>
                    <a:pt x="257" y="323"/>
                    <a:pt x="257" y="323"/>
                    <a:pt x="257" y="323"/>
                  </a:cubicBezTo>
                  <a:cubicBezTo>
                    <a:pt x="271" y="312"/>
                    <a:pt x="271" y="312"/>
                    <a:pt x="271" y="312"/>
                  </a:cubicBezTo>
                  <a:cubicBezTo>
                    <a:pt x="282" y="323"/>
                    <a:pt x="282" y="323"/>
                    <a:pt x="282" y="323"/>
                  </a:cubicBezTo>
                  <a:lnTo>
                    <a:pt x="257" y="323"/>
                  </a:lnTo>
                  <a:close/>
                  <a:moveTo>
                    <a:pt x="274" y="309"/>
                  </a:moveTo>
                  <a:cubicBezTo>
                    <a:pt x="274" y="309"/>
                    <a:pt x="274" y="309"/>
                    <a:pt x="274" y="309"/>
                  </a:cubicBezTo>
                  <a:cubicBezTo>
                    <a:pt x="283" y="301"/>
                    <a:pt x="283" y="301"/>
                    <a:pt x="283" y="301"/>
                  </a:cubicBezTo>
                  <a:cubicBezTo>
                    <a:pt x="283" y="310"/>
                    <a:pt x="283" y="310"/>
                    <a:pt x="283" y="310"/>
                  </a:cubicBezTo>
                  <a:cubicBezTo>
                    <a:pt x="283" y="311"/>
                    <a:pt x="283" y="311"/>
                    <a:pt x="283" y="311"/>
                  </a:cubicBezTo>
                  <a:cubicBezTo>
                    <a:pt x="283" y="313"/>
                    <a:pt x="283" y="313"/>
                    <a:pt x="283" y="313"/>
                  </a:cubicBezTo>
                  <a:cubicBezTo>
                    <a:pt x="283" y="315"/>
                    <a:pt x="283" y="315"/>
                    <a:pt x="283" y="315"/>
                  </a:cubicBezTo>
                  <a:cubicBezTo>
                    <a:pt x="283" y="317"/>
                    <a:pt x="283" y="317"/>
                    <a:pt x="283" y="317"/>
                  </a:cubicBezTo>
                  <a:cubicBezTo>
                    <a:pt x="283" y="319"/>
                    <a:pt x="283" y="319"/>
                    <a:pt x="283" y="319"/>
                  </a:cubicBezTo>
                  <a:lnTo>
                    <a:pt x="274" y="309"/>
                  </a:lnTo>
                  <a:close/>
                  <a:moveTo>
                    <a:pt x="290" y="295"/>
                  </a:moveTo>
                  <a:cubicBezTo>
                    <a:pt x="290" y="295"/>
                    <a:pt x="290" y="295"/>
                    <a:pt x="290" y="295"/>
                  </a:cubicBezTo>
                  <a:cubicBezTo>
                    <a:pt x="291" y="294"/>
                    <a:pt x="291" y="294"/>
                    <a:pt x="291" y="294"/>
                  </a:cubicBezTo>
                  <a:cubicBezTo>
                    <a:pt x="315" y="294"/>
                    <a:pt x="315" y="294"/>
                    <a:pt x="315" y="294"/>
                  </a:cubicBezTo>
                  <a:cubicBezTo>
                    <a:pt x="303" y="307"/>
                    <a:pt x="303" y="307"/>
                    <a:pt x="303" y="307"/>
                  </a:cubicBezTo>
                  <a:cubicBezTo>
                    <a:pt x="290" y="296"/>
                    <a:pt x="290" y="296"/>
                    <a:pt x="290" y="296"/>
                  </a:cubicBezTo>
                  <a:lnTo>
                    <a:pt x="290" y="295"/>
                  </a:lnTo>
                  <a:close/>
                  <a:moveTo>
                    <a:pt x="258" y="294"/>
                  </a:moveTo>
                  <a:cubicBezTo>
                    <a:pt x="258" y="294"/>
                    <a:pt x="258" y="294"/>
                    <a:pt x="258" y="294"/>
                  </a:cubicBezTo>
                  <a:cubicBezTo>
                    <a:pt x="258" y="294"/>
                    <a:pt x="258" y="294"/>
                    <a:pt x="258" y="294"/>
                  </a:cubicBezTo>
                  <a:close/>
                  <a:moveTo>
                    <a:pt x="283" y="331"/>
                  </a:moveTo>
                  <a:cubicBezTo>
                    <a:pt x="283" y="331"/>
                    <a:pt x="283" y="331"/>
                    <a:pt x="283" y="331"/>
                  </a:cubicBezTo>
                  <a:cubicBezTo>
                    <a:pt x="270" y="342"/>
                    <a:pt x="270" y="342"/>
                    <a:pt x="270" y="342"/>
                  </a:cubicBezTo>
                  <a:cubicBezTo>
                    <a:pt x="258" y="330"/>
                    <a:pt x="258" y="330"/>
                    <a:pt x="258" y="330"/>
                  </a:cubicBezTo>
                  <a:cubicBezTo>
                    <a:pt x="283" y="330"/>
                    <a:pt x="283" y="330"/>
                    <a:pt x="283" y="330"/>
                  </a:cubicBezTo>
                  <a:lnTo>
                    <a:pt x="283" y="331"/>
                  </a:lnTo>
                  <a:close/>
                  <a:moveTo>
                    <a:pt x="267" y="344"/>
                  </a:moveTo>
                  <a:cubicBezTo>
                    <a:pt x="267" y="344"/>
                    <a:pt x="267" y="344"/>
                    <a:pt x="267" y="344"/>
                  </a:cubicBezTo>
                  <a:cubicBezTo>
                    <a:pt x="255" y="354"/>
                    <a:pt x="255" y="354"/>
                    <a:pt x="255" y="354"/>
                  </a:cubicBezTo>
                  <a:cubicBezTo>
                    <a:pt x="256" y="333"/>
                    <a:pt x="256" y="333"/>
                    <a:pt x="256" y="333"/>
                  </a:cubicBezTo>
                  <a:lnTo>
                    <a:pt x="267" y="344"/>
                  </a:lnTo>
                  <a:close/>
                  <a:moveTo>
                    <a:pt x="255" y="359"/>
                  </a:moveTo>
                  <a:cubicBezTo>
                    <a:pt x="255" y="359"/>
                    <a:pt x="255" y="359"/>
                    <a:pt x="255" y="359"/>
                  </a:cubicBezTo>
                  <a:cubicBezTo>
                    <a:pt x="270" y="347"/>
                    <a:pt x="270" y="347"/>
                    <a:pt x="270" y="347"/>
                  </a:cubicBezTo>
                  <a:cubicBezTo>
                    <a:pt x="282" y="360"/>
                    <a:pt x="282" y="360"/>
                    <a:pt x="282" y="360"/>
                  </a:cubicBezTo>
                  <a:cubicBezTo>
                    <a:pt x="255" y="360"/>
                    <a:pt x="255" y="360"/>
                    <a:pt x="255" y="360"/>
                  </a:cubicBezTo>
                  <a:lnTo>
                    <a:pt x="255" y="359"/>
                  </a:lnTo>
                  <a:close/>
                  <a:moveTo>
                    <a:pt x="272" y="344"/>
                  </a:moveTo>
                  <a:cubicBezTo>
                    <a:pt x="272" y="344"/>
                    <a:pt x="272" y="344"/>
                    <a:pt x="272" y="344"/>
                  </a:cubicBezTo>
                  <a:cubicBezTo>
                    <a:pt x="283" y="335"/>
                    <a:pt x="283" y="335"/>
                    <a:pt x="283" y="335"/>
                  </a:cubicBezTo>
                  <a:cubicBezTo>
                    <a:pt x="283" y="337"/>
                    <a:pt x="283" y="337"/>
                    <a:pt x="283" y="337"/>
                  </a:cubicBezTo>
                  <a:cubicBezTo>
                    <a:pt x="283" y="340"/>
                    <a:pt x="283" y="340"/>
                    <a:pt x="283" y="340"/>
                  </a:cubicBezTo>
                  <a:cubicBezTo>
                    <a:pt x="283" y="343"/>
                    <a:pt x="283" y="343"/>
                    <a:pt x="283" y="343"/>
                  </a:cubicBezTo>
                  <a:cubicBezTo>
                    <a:pt x="283" y="346"/>
                    <a:pt x="283" y="346"/>
                    <a:pt x="283" y="346"/>
                  </a:cubicBezTo>
                  <a:cubicBezTo>
                    <a:pt x="283" y="349"/>
                    <a:pt x="283" y="349"/>
                    <a:pt x="283" y="349"/>
                  </a:cubicBezTo>
                  <a:cubicBezTo>
                    <a:pt x="283" y="352"/>
                    <a:pt x="283" y="352"/>
                    <a:pt x="283" y="352"/>
                  </a:cubicBezTo>
                  <a:cubicBezTo>
                    <a:pt x="283" y="355"/>
                    <a:pt x="283" y="355"/>
                    <a:pt x="283" y="355"/>
                  </a:cubicBezTo>
                  <a:cubicBezTo>
                    <a:pt x="283" y="355"/>
                    <a:pt x="283" y="355"/>
                    <a:pt x="283" y="355"/>
                  </a:cubicBezTo>
                  <a:lnTo>
                    <a:pt x="272" y="344"/>
                  </a:lnTo>
                  <a:close/>
                  <a:moveTo>
                    <a:pt x="282" y="367"/>
                  </a:moveTo>
                  <a:cubicBezTo>
                    <a:pt x="282" y="367"/>
                    <a:pt x="282" y="367"/>
                    <a:pt x="282" y="367"/>
                  </a:cubicBezTo>
                  <a:cubicBezTo>
                    <a:pt x="269" y="378"/>
                    <a:pt x="269" y="378"/>
                    <a:pt x="269" y="378"/>
                  </a:cubicBezTo>
                  <a:cubicBezTo>
                    <a:pt x="257" y="366"/>
                    <a:pt x="257" y="366"/>
                    <a:pt x="257" y="366"/>
                  </a:cubicBezTo>
                  <a:cubicBezTo>
                    <a:pt x="282" y="366"/>
                    <a:pt x="282" y="366"/>
                    <a:pt x="282" y="366"/>
                  </a:cubicBezTo>
                  <a:lnTo>
                    <a:pt x="282" y="367"/>
                  </a:lnTo>
                  <a:close/>
                  <a:moveTo>
                    <a:pt x="266" y="381"/>
                  </a:moveTo>
                  <a:cubicBezTo>
                    <a:pt x="266" y="381"/>
                    <a:pt x="266" y="381"/>
                    <a:pt x="266" y="381"/>
                  </a:cubicBezTo>
                  <a:cubicBezTo>
                    <a:pt x="254" y="392"/>
                    <a:pt x="254" y="392"/>
                    <a:pt x="254" y="392"/>
                  </a:cubicBezTo>
                  <a:cubicBezTo>
                    <a:pt x="254" y="369"/>
                    <a:pt x="254" y="369"/>
                    <a:pt x="254" y="369"/>
                  </a:cubicBezTo>
                  <a:lnTo>
                    <a:pt x="266" y="381"/>
                  </a:lnTo>
                  <a:close/>
                  <a:moveTo>
                    <a:pt x="255" y="395"/>
                  </a:moveTo>
                  <a:cubicBezTo>
                    <a:pt x="255" y="395"/>
                    <a:pt x="255" y="395"/>
                    <a:pt x="255" y="395"/>
                  </a:cubicBezTo>
                  <a:cubicBezTo>
                    <a:pt x="269" y="383"/>
                    <a:pt x="269" y="383"/>
                    <a:pt x="269" y="383"/>
                  </a:cubicBezTo>
                  <a:cubicBezTo>
                    <a:pt x="280" y="395"/>
                    <a:pt x="280" y="395"/>
                    <a:pt x="280" y="395"/>
                  </a:cubicBezTo>
                  <a:lnTo>
                    <a:pt x="255" y="395"/>
                  </a:lnTo>
                  <a:close/>
                  <a:moveTo>
                    <a:pt x="272" y="381"/>
                  </a:moveTo>
                  <a:cubicBezTo>
                    <a:pt x="272" y="381"/>
                    <a:pt x="272" y="381"/>
                    <a:pt x="272" y="381"/>
                  </a:cubicBezTo>
                  <a:cubicBezTo>
                    <a:pt x="282" y="371"/>
                    <a:pt x="282" y="371"/>
                    <a:pt x="282" y="371"/>
                  </a:cubicBezTo>
                  <a:cubicBezTo>
                    <a:pt x="282" y="373"/>
                    <a:pt x="282" y="373"/>
                    <a:pt x="282" y="373"/>
                  </a:cubicBezTo>
                  <a:cubicBezTo>
                    <a:pt x="282" y="375"/>
                    <a:pt x="282" y="375"/>
                    <a:pt x="282" y="375"/>
                  </a:cubicBezTo>
                  <a:cubicBezTo>
                    <a:pt x="282" y="381"/>
                    <a:pt x="282" y="381"/>
                    <a:pt x="282" y="381"/>
                  </a:cubicBezTo>
                  <a:cubicBezTo>
                    <a:pt x="282" y="383"/>
                    <a:pt x="282" y="383"/>
                    <a:pt x="282" y="383"/>
                  </a:cubicBezTo>
                  <a:cubicBezTo>
                    <a:pt x="282" y="388"/>
                    <a:pt x="282" y="388"/>
                    <a:pt x="282" y="388"/>
                  </a:cubicBezTo>
                  <a:cubicBezTo>
                    <a:pt x="282" y="390"/>
                    <a:pt x="282" y="390"/>
                    <a:pt x="282" y="390"/>
                  </a:cubicBezTo>
                  <a:cubicBezTo>
                    <a:pt x="282" y="392"/>
                    <a:pt x="282" y="392"/>
                    <a:pt x="282" y="392"/>
                  </a:cubicBezTo>
                  <a:lnTo>
                    <a:pt x="272" y="381"/>
                  </a:lnTo>
                  <a:close/>
                  <a:moveTo>
                    <a:pt x="255" y="366"/>
                  </a:moveTo>
                  <a:cubicBezTo>
                    <a:pt x="255" y="366"/>
                    <a:pt x="255" y="366"/>
                    <a:pt x="255" y="366"/>
                  </a:cubicBezTo>
                  <a:cubicBezTo>
                    <a:pt x="254" y="369"/>
                    <a:pt x="254" y="369"/>
                    <a:pt x="254" y="369"/>
                  </a:cubicBezTo>
                  <a:cubicBezTo>
                    <a:pt x="255" y="366"/>
                    <a:pt x="255" y="366"/>
                    <a:pt x="255" y="366"/>
                  </a:cubicBezTo>
                  <a:close/>
                  <a:moveTo>
                    <a:pt x="281" y="402"/>
                  </a:moveTo>
                  <a:cubicBezTo>
                    <a:pt x="281" y="402"/>
                    <a:pt x="281" y="402"/>
                    <a:pt x="281" y="402"/>
                  </a:cubicBezTo>
                  <a:cubicBezTo>
                    <a:pt x="268" y="413"/>
                    <a:pt x="268" y="413"/>
                    <a:pt x="268" y="413"/>
                  </a:cubicBezTo>
                  <a:cubicBezTo>
                    <a:pt x="257" y="402"/>
                    <a:pt x="257" y="402"/>
                    <a:pt x="257" y="402"/>
                  </a:cubicBezTo>
                  <a:lnTo>
                    <a:pt x="281" y="402"/>
                  </a:lnTo>
                  <a:close/>
                  <a:moveTo>
                    <a:pt x="265" y="416"/>
                  </a:moveTo>
                  <a:cubicBezTo>
                    <a:pt x="265" y="416"/>
                    <a:pt x="265" y="416"/>
                    <a:pt x="265" y="416"/>
                  </a:cubicBezTo>
                  <a:cubicBezTo>
                    <a:pt x="252" y="428"/>
                    <a:pt x="252" y="428"/>
                    <a:pt x="252" y="428"/>
                  </a:cubicBezTo>
                  <a:cubicBezTo>
                    <a:pt x="253" y="404"/>
                    <a:pt x="253" y="404"/>
                    <a:pt x="253" y="404"/>
                  </a:cubicBezTo>
                  <a:lnTo>
                    <a:pt x="265" y="416"/>
                  </a:lnTo>
                  <a:close/>
                  <a:moveTo>
                    <a:pt x="254" y="431"/>
                  </a:moveTo>
                  <a:cubicBezTo>
                    <a:pt x="254" y="431"/>
                    <a:pt x="254" y="431"/>
                    <a:pt x="254" y="431"/>
                  </a:cubicBezTo>
                  <a:cubicBezTo>
                    <a:pt x="268" y="419"/>
                    <a:pt x="268" y="419"/>
                    <a:pt x="268" y="419"/>
                  </a:cubicBezTo>
                  <a:cubicBezTo>
                    <a:pt x="281" y="431"/>
                    <a:pt x="281" y="431"/>
                    <a:pt x="281" y="431"/>
                  </a:cubicBezTo>
                  <a:lnTo>
                    <a:pt x="254" y="431"/>
                  </a:lnTo>
                  <a:close/>
                  <a:moveTo>
                    <a:pt x="271" y="416"/>
                  </a:moveTo>
                  <a:cubicBezTo>
                    <a:pt x="271" y="416"/>
                    <a:pt x="271" y="416"/>
                    <a:pt x="271" y="416"/>
                  </a:cubicBezTo>
                  <a:cubicBezTo>
                    <a:pt x="282" y="406"/>
                    <a:pt x="282" y="406"/>
                    <a:pt x="282" y="406"/>
                  </a:cubicBezTo>
                  <a:cubicBezTo>
                    <a:pt x="282" y="412"/>
                    <a:pt x="282" y="412"/>
                    <a:pt x="282" y="412"/>
                  </a:cubicBezTo>
                  <a:cubicBezTo>
                    <a:pt x="282" y="413"/>
                    <a:pt x="282" y="413"/>
                    <a:pt x="282" y="413"/>
                  </a:cubicBezTo>
                  <a:cubicBezTo>
                    <a:pt x="282" y="421"/>
                    <a:pt x="282" y="421"/>
                    <a:pt x="282" y="421"/>
                  </a:cubicBezTo>
                  <a:cubicBezTo>
                    <a:pt x="282" y="421"/>
                    <a:pt x="282" y="421"/>
                    <a:pt x="282" y="421"/>
                  </a:cubicBezTo>
                  <a:cubicBezTo>
                    <a:pt x="281" y="426"/>
                    <a:pt x="281" y="426"/>
                    <a:pt x="281" y="426"/>
                  </a:cubicBezTo>
                  <a:lnTo>
                    <a:pt x="271" y="416"/>
                  </a:lnTo>
                  <a:close/>
                  <a:moveTo>
                    <a:pt x="279" y="438"/>
                  </a:moveTo>
                  <a:cubicBezTo>
                    <a:pt x="279" y="438"/>
                    <a:pt x="279" y="438"/>
                    <a:pt x="279" y="438"/>
                  </a:cubicBezTo>
                  <a:cubicBezTo>
                    <a:pt x="266" y="448"/>
                    <a:pt x="266" y="448"/>
                    <a:pt x="266" y="448"/>
                  </a:cubicBezTo>
                  <a:cubicBezTo>
                    <a:pt x="256" y="438"/>
                    <a:pt x="256" y="438"/>
                    <a:pt x="256" y="438"/>
                  </a:cubicBezTo>
                  <a:lnTo>
                    <a:pt x="279" y="438"/>
                  </a:lnTo>
                  <a:close/>
                  <a:moveTo>
                    <a:pt x="263" y="452"/>
                  </a:moveTo>
                  <a:cubicBezTo>
                    <a:pt x="263" y="452"/>
                    <a:pt x="263" y="452"/>
                    <a:pt x="263" y="452"/>
                  </a:cubicBezTo>
                  <a:cubicBezTo>
                    <a:pt x="249" y="463"/>
                    <a:pt x="249" y="463"/>
                    <a:pt x="249" y="463"/>
                  </a:cubicBezTo>
                  <a:cubicBezTo>
                    <a:pt x="251" y="439"/>
                    <a:pt x="251" y="439"/>
                    <a:pt x="251" y="439"/>
                  </a:cubicBezTo>
                  <a:lnTo>
                    <a:pt x="263" y="452"/>
                  </a:lnTo>
                  <a:close/>
                  <a:moveTo>
                    <a:pt x="252" y="467"/>
                  </a:moveTo>
                  <a:cubicBezTo>
                    <a:pt x="252" y="467"/>
                    <a:pt x="252" y="467"/>
                    <a:pt x="252" y="467"/>
                  </a:cubicBezTo>
                  <a:cubicBezTo>
                    <a:pt x="266" y="455"/>
                    <a:pt x="266" y="455"/>
                    <a:pt x="266" y="455"/>
                  </a:cubicBezTo>
                  <a:cubicBezTo>
                    <a:pt x="278" y="467"/>
                    <a:pt x="278" y="467"/>
                    <a:pt x="278" y="467"/>
                  </a:cubicBezTo>
                  <a:lnTo>
                    <a:pt x="252" y="467"/>
                  </a:lnTo>
                  <a:close/>
                  <a:moveTo>
                    <a:pt x="270" y="452"/>
                  </a:moveTo>
                  <a:cubicBezTo>
                    <a:pt x="270" y="452"/>
                    <a:pt x="270" y="452"/>
                    <a:pt x="270" y="452"/>
                  </a:cubicBezTo>
                  <a:cubicBezTo>
                    <a:pt x="281" y="442"/>
                    <a:pt x="281" y="442"/>
                    <a:pt x="281" y="442"/>
                  </a:cubicBezTo>
                  <a:cubicBezTo>
                    <a:pt x="281" y="447"/>
                    <a:pt x="281" y="447"/>
                    <a:pt x="281" y="447"/>
                  </a:cubicBezTo>
                  <a:cubicBezTo>
                    <a:pt x="280" y="463"/>
                    <a:pt x="280" y="463"/>
                    <a:pt x="280" y="463"/>
                  </a:cubicBezTo>
                  <a:lnTo>
                    <a:pt x="270" y="452"/>
                  </a:lnTo>
                  <a:close/>
                  <a:moveTo>
                    <a:pt x="280" y="474"/>
                  </a:moveTo>
                  <a:cubicBezTo>
                    <a:pt x="280" y="474"/>
                    <a:pt x="280" y="474"/>
                    <a:pt x="280" y="474"/>
                  </a:cubicBezTo>
                  <a:cubicBezTo>
                    <a:pt x="266" y="485"/>
                    <a:pt x="266" y="485"/>
                    <a:pt x="266" y="485"/>
                  </a:cubicBezTo>
                  <a:cubicBezTo>
                    <a:pt x="256" y="474"/>
                    <a:pt x="256" y="474"/>
                    <a:pt x="256" y="474"/>
                  </a:cubicBezTo>
                  <a:lnTo>
                    <a:pt x="280" y="474"/>
                  </a:lnTo>
                  <a:close/>
                  <a:moveTo>
                    <a:pt x="263" y="488"/>
                  </a:moveTo>
                  <a:cubicBezTo>
                    <a:pt x="263" y="488"/>
                    <a:pt x="263" y="488"/>
                    <a:pt x="263" y="488"/>
                  </a:cubicBezTo>
                  <a:cubicBezTo>
                    <a:pt x="247" y="502"/>
                    <a:pt x="247" y="502"/>
                    <a:pt x="247" y="502"/>
                  </a:cubicBezTo>
                  <a:cubicBezTo>
                    <a:pt x="249" y="474"/>
                    <a:pt x="249" y="474"/>
                    <a:pt x="249" y="474"/>
                  </a:cubicBezTo>
                  <a:lnTo>
                    <a:pt x="263" y="488"/>
                  </a:lnTo>
                  <a:close/>
                  <a:moveTo>
                    <a:pt x="253" y="503"/>
                  </a:moveTo>
                  <a:cubicBezTo>
                    <a:pt x="253" y="503"/>
                    <a:pt x="253" y="503"/>
                    <a:pt x="253" y="503"/>
                  </a:cubicBezTo>
                  <a:cubicBezTo>
                    <a:pt x="266" y="492"/>
                    <a:pt x="266" y="492"/>
                    <a:pt x="266" y="492"/>
                  </a:cubicBezTo>
                  <a:cubicBezTo>
                    <a:pt x="277" y="503"/>
                    <a:pt x="277" y="503"/>
                    <a:pt x="277" y="503"/>
                  </a:cubicBezTo>
                  <a:lnTo>
                    <a:pt x="253" y="503"/>
                  </a:lnTo>
                  <a:close/>
                  <a:moveTo>
                    <a:pt x="270" y="488"/>
                  </a:moveTo>
                  <a:cubicBezTo>
                    <a:pt x="270" y="488"/>
                    <a:pt x="270" y="488"/>
                    <a:pt x="270" y="488"/>
                  </a:cubicBezTo>
                  <a:cubicBezTo>
                    <a:pt x="280" y="480"/>
                    <a:pt x="280" y="480"/>
                    <a:pt x="280" y="480"/>
                  </a:cubicBezTo>
                  <a:cubicBezTo>
                    <a:pt x="280" y="481"/>
                    <a:pt x="280" y="481"/>
                    <a:pt x="280" y="481"/>
                  </a:cubicBezTo>
                  <a:cubicBezTo>
                    <a:pt x="280" y="483"/>
                    <a:pt x="280" y="483"/>
                    <a:pt x="280" y="483"/>
                  </a:cubicBezTo>
                  <a:cubicBezTo>
                    <a:pt x="280" y="490"/>
                    <a:pt x="280" y="490"/>
                    <a:pt x="280" y="490"/>
                  </a:cubicBezTo>
                  <a:cubicBezTo>
                    <a:pt x="280" y="492"/>
                    <a:pt x="280" y="492"/>
                    <a:pt x="280" y="492"/>
                  </a:cubicBezTo>
                  <a:cubicBezTo>
                    <a:pt x="279" y="498"/>
                    <a:pt x="279" y="498"/>
                    <a:pt x="279" y="498"/>
                  </a:cubicBezTo>
                  <a:lnTo>
                    <a:pt x="270" y="488"/>
                  </a:lnTo>
                  <a:close/>
                  <a:moveTo>
                    <a:pt x="277" y="510"/>
                  </a:moveTo>
                  <a:cubicBezTo>
                    <a:pt x="277" y="510"/>
                    <a:pt x="277" y="510"/>
                    <a:pt x="277" y="510"/>
                  </a:cubicBezTo>
                  <a:cubicBezTo>
                    <a:pt x="264" y="520"/>
                    <a:pt x="264" y="520"/>
                    <a:pt x="264" y="520"/>
                  </a:cubicBezTo>
                  <a:cubicBezTo>
                    <a:pt x="254" y="510"/>
                    <a:pt x="254" y="510"/>
                    <a:pt x="254" y="510"/>
                  </a:cubicBezTo>
                  <a:lnTo>
                    <a:pt x="277" y="510"/>
                  </a:lnTo>
                  <a:close/>
                  <a:moveTo>
                    <a:pt x="260" y="524"/>
                  </a:moveTo>
                  <a:cubicBezTo>
                    <a:pt x="260" y="524"/>
                    <a:pt x="260" y="524"/>
                    <a:pt x="260" y="524"/>
                  </a:cubicBezTo>
                  <a:cubicBezTo>
                    <a:pt x="245" y="537"/>
                    <a:pt x="245" y="537"/>
                    <a:pt x="245" y="537"/>
                  </a:cubicBezTo>
                  <a:cubicBezTo>
                    <a:pt x="247" y="510"/>
                    <a:pt x="247" y="510"/>
                    <a:pt x="247" y="510"/>
                  </a:cubicBezTo>
                  <a:lnTo>
                    <a:pt x="260" y="524"/>
                  </a:lnTo>
                  <a:close/>
                  <a:moveTo>
                    <a:pt x="249" y="539"/>
                  </a:moveTo>
                  <a:cubicBezTo>
                    <a:pt x="249" y="539"/>
                    <a:pt x="249" y="539"/>
                    <a:pt x="249" y="539"/>
                  </a:cubicBezTo>
                  <a:cubicBezTo>
                    <a:pt x="264" y="527"/>
                    <a:pt x="264" y="527"/>
                    <a:pt x="264" y="527"/>
                  </a:cubicBezTo>
                  <a:cubicBezTo>
                    <a:pt x="276" y="539"/>
                    <a:pt x="276" y="539"/>
                    <a:pt x="276" y="539"/>
                  </a:cubicBezTo>
                  <a:lnTo>
                    <a:pt x="249" y="539"/>
                  </a:lnTo>
                  <a:close/>
                  <a:moveTo>
                    <a:pt x="267" y="524"/>
                  </a:moveTo>
                  <a:cubicBezTo>
                    <a:pt x="267" y="524"/>
                    <a:pt x="267" y="524"/>
                    <a:pt x="267" y="524"/>
                  </a:cubicBezTo>
                  <a:cubicBezTo>
                    <a:pt x="279" y="514"/>
                    <a:pt x="279" y="514"/>
                    <a:pt x="279" y="514"/>
                  </a:cubicBezTo>
                  <a:cubicBezTo>
                    <a:pt x="278" y="518"/>
                    <a:pt x="278" y="518"/>
                    <a:pt x="278" y="518"/>
                  </a:cubicBezTo>
                  <a:cubicBezTo>
                    <a:pt x="278" y="520"/>
                    <a:pt x="278" y="520"/>
                    <a:pt x="278" y="520"/>
                  </a:cubicBezTo>
                  <a:cubicBezTo>
                    <a:pt x="278" y="534"/>
                    <a:pt x="278" y="534"/>
                    <a:pt x="278" y="534"/>
                  </a:cubicBezTo>
                  <a:lnTo>
                    <a:pt x="267" y="524"/>
                  </a:lnTo>
                  <a:close/>
                  <a:moveTo>
                    <a:pt x="274" y="546"/>
                  </a:moveTo>
                  <a:cubicBezTo>
                    <a:pt x="274" y="546"/>
                    <a:pt x="274" y="546"/>
                    <a:pt x="274" y="546"/>
                  </a:cubicBezTo>
                  <a:cubicBezTo>
                    <a:pt x="261" y="557"/>
                    <a:pt x="261" y="557"/>
                    <a:pt x="261" y="557"/>
                  </a:cubicBezTo>
                  <a:cubicBezTo>
                    <a:pt x="250" y="546"/>
                    <a:pt x="250" y="546"/>
                    <a:pt x="250" y="546"/>
                  </a:cubicBezTo>
                  <a:lnTo>
                    <a:pt x="274" y="546"/>
                  </a:lnTo>
                  <a:close/>
                  <a:moveTo>
                    <a:pt x="257" y="559"/>
                  </a:moveTo>
                  <a:cubicBezTo>
                    <a:pt x="257" y="559"/>
                    <a:pt x="257" y="559"/>
                    <a:pt x="257" y="559"/>
                  </a:cubicBezTo>
                  <a:cubicBezTo>
                    <a:pt x="242" y="571"/>
                    <a:pt x="242" y="571"/>
                    <a:pt x="242" y="571"/>
                  </a:cubicBezTo>
                  <a:cubicBezTo>
                    <a:pt x="244" y="546"/>
                    <a:pt x="244" y="546"/>
                    <a:pt x="244" y="546"/>
                  </a:cubicBezTo>
                  <a:lnTo>
                    <a:pt x="257" y="559"/>
                  </a:lnTo>
                  <a:close/>
                  <a:moveTo>
                    <a:pt x="245" y="575"/>
                  </a:moveTo>
                  <a:cubicBezTo>
                    <a:pt x="245" y="575"/>
                    <a:pt x="245" y="575"/>
                    <a:pt x="245" y="575"/>
                  </a:cubicBezTo>
                  <a:cubicBezTo>
                    <a:pt x="260" y="563"/>
                    <a:pt x="260" y="563"/>
                    <a:pt x="260" y="563"/>
                  </a:cubicBezTo>
                  <a:cubicBezTo>
                    <a:pt x="271" y="575"/>
                    <a:pt x="271" y="575"/>
                    <a:pt x="271" y="575"/>
                  </a:cubicBezTo>
                  <a:lnTo>
                    <a:pt x="245" y="575"/>
                  </a:lnTo>
                  <a:close/>
                  <a:moveTo>
                    <a:pt x="264" y="560"/>
                  </a:moveTo>
                  <a:cubicBezTo>
                    <a:pt x="264" y="560"/>
                    <a:pt x="264" y="560"/>
                    <a:pt x="264" y="560"/>
                  </a:cubicBezTo>
                  <a:cubicBezTo>
                    <a:pt x="277" y="549"/>
                    <a:pt x="277" y="549"/>
                    <a:pt x="277" y="549"/>
                  </a:cubicBezTo>
                  <a:cubicBezTo>
                    <a:pt x="277" y="557"/>
                    <a:pt x="276" y="565"/>
                    <a:pt x="276" y="573"/>
                  </a:cubicBezTo>
                  <a:lnTo>
                    <a:pt x="264" y="560"/>
                  </a:lnTo>
                  <a:close/>
                  <a:moveTo>
                    <a:pt x="273" y="582"/>
                  </a:moveTo>
                  <a:cubicBezTo>
                    <a:pt x="273" y="582"/>
                    <a:pt x="273" y="582"/>
                    <a:pt x="273" y="582"/>
                  </a:cubicBezTo>
                  <a:cubicBezTo>
                    <a:pt x="260" y="592"/>
                    <a:pt x="260" y="592"/>
                    <a:pt x="260" y="592"/>
                  </a:cubicBezTo>
                  <a:cubicBezTo>
                    <a:pt x="249" y="582"/>
                    <a:pt x="249" y="582"/>
                    <a:pt x="249" y="582"/>
                  </a:cubicBezTo>
                  <a:lnTo>
                    <a:pt x="273" y="582"/>
                  </a:lnTo>
                  <a:close/>
                  <a:moveTo>
                    <a:pt x="256" y="595"/>
                  </a:moveTo>
                  <a:cubicBezTo>
                    <a:pt x="256" y="595"/>
                    <a:pt x="256" y="595"/>
                    <a:pt x="256" y="595"/>
                  </a:cubicBezTo>
                  <a:cubicBezTo>
                    <a:pt x="239" y="608"/>
                    <a:pt x="239" y="608"/>
                    <a:pt x="239" y="608"/>
                  </a:cubicBezTo>
                  <a:cubicBezTo>
                    <a:pt x="240" y="600"/>
                    <a:pt x="241" y="591"/>
                    <a:pt x="242" y="582"/>
                  </a:cubicBezTo>
                  <a:cubicBezTo>
                    <a:pt x="243" y="582"/>
                    <a:pt x="243" y="582"/>
                    <a:pt x="243" y="582"/>
                  </a:cubicBezTo>
                  <a:lnTo>
                    <a:pt x="256" y="595"/>
                  </a:lnTo>
                  <a:close/>
                  <a:moveTo>
                    <a:pt x="244" y="611"/>
                  </a:moveTo>
                  <a:cubicBezTo>
                    <a:pt x="244" y="611"/>
                    <a:pt x="244" y="611"/>
                    <a:pt x="244" y="611"/>
                  </a:cubicBezTo>
                  <a:cubicBezTo>
                    <a:pt x="259" y="598"/>
                    <a:pt x="259" y="598"/>
                    <a:pt x="259" y="598"/>
                  </a:cubicBezTo>
                  <a:cubicBezTo>
                    <a:pt x="270" y="611"/>
                    <a:pt x="270" y="611"/>
                    <a:pt x="270" y="611"/>
                  </a:cubicBezTo>
                  <a:lnTo>
                    <a:pt x="244" y="611"/>
                  </a:lnTo>
                  <a:close/>
                  <a:moveTo>
                    <a:pt x="263" y="596"/>
                  </a:moveTo>
                  <a:cubicBezTo>
                    <a:pt x="263" y="596"/>
                    <a:pt x="263" y="596"/>
                    <a:pt x="263" y="596"/>
                  </a:cubicBezTo>
                  <a:cubicBezTo>
                    <a:pt x="275" y="586"/>
                    <a:pt x="275" y="586"/>
                    <a:pt x="275" y="586"/>
                  </a:cubicBezTo>
                  <a:cubicBezTo>
                    <a:pt x="275" y="593"/>
                    <a:pt x="274" y="600"/>
                    <a:pt x="274" y="607"/>
                  </a:cubicBezTo>
                  <a:lnTo>
                    <a:pt x="263" y="596"/>
                  </a:lnTo>
                  <a:close/>
                  <a:moveTo>
                    <a:pt x="267" y="617"/>
                  </a:moveTo>
                  <a:cubicBezTo>
                    <a:pt x="267" y="617"/>
                    <a:pt x="267" y="617"/>
                    <a:pt x="267" y="617"/>
                  </a:cubicBezTo>
                  <a:cubicBezTo>
                    <a:pt x="256" y="627"/>
                    <a:pt x="256" y="627"/>
                    <a:pt x="256" y="627"/>
                  </a:cubicBezTo>
                  <a:cubicBezTo>
                    <a:pt x="247" y="617"/>
                    <a:pt x="247" y="617"/>
                    <a:pt x="247" y="617"/>
                  </a:cubicBezTo>
                  <a:lnTo>
                    <a:pt x="267" y="617"/>
                  </a:lnTo>
                  <a:close/>
                  <a:moveTo>
                    <a:pt x="252" y="630"/>
                  </a:moveTo>
                  <a:cubicBezTo>
                    <a:pt x="252" y="630"/>
                    <a:pt x="252" y="630"/>
                    <a:pt x="252" y="630"/>
                  </a:cubicBezTo>
                  <a:cubicBezTo>
                    <a:pt x="236" y="642"/>
                    <a:pt x="236" y="642"/>
                    <a:pt x="236" y="642"/>
                  </a:cubicBezTo>
                  <a:cubicBezTo>
                    <a:pt x="237" y="634"/>
                    <a:pt x="238" y="626"/>
                    <a:pt x="238" y="617"/>
                  </a:cubicBezTo>
                  <a:cubicBezTo>
                    <a:pt x="240" y="617"/>
                    <a:pt x="240" y="617"/>
                    <a:pt x="240" y="617"/>
                  </a:cubicBezTo>
                  <a:lnTo>
                    <a:pt x="252" y="630"/>
                  </a:lnTo>
                  <a:close/>
                  <a:moveTo>
                    <a:pt x="238" y="647"/>
                  </a:moveTo>
                  <a:cubicBezTo>
                    <a:pt x="238" y="647"/>
                    <a:pt x="238" y="647"/>
                    <a:pt x="238" y="647"/>
                  </a:cubicBezTo>
                  <a:cubicBezTo>
                    <a:pt x="255" y="633"/>
                    <a:pt x="255" y="633"/>
                    <a:pt x="255" y="633"/>
                  </a:cubicBezTo>
                  <a:cubicBezTo>
                    <a:pt x="268" y="647"/>
                    <a:pt x="268" y="647"/>
                    <a:pt x="268" y="647"/>
                  </a:cubicBezTo>
                  <a:lnTo>
                    <a:pt x="238" y="647"/>
                  </a:lnTo>
                  <a:close/>
                  <a:moveTo>
                    <a:pt x="259" y="630"/>
                  </a:moveTo>
                  <a:cubicBezTo>
                    <a:pt x="259" y="630"/>
                    <a:pt x="259" y="630"/>
                    <a:pt x="259" y="630"/>
                  </a:cubicBezTo>
                  <a:cubicBezTo>
                    <a:pt x="273" y="619"/>
                    <a:pt x="273" y="619"/>
                    <a:pt x="273" y="619"/>
                  </a:cubicBezTo>
                  <a:cubicBezTo>
                    <a:pt x="272" y="627"/>
                    <a:pt x="272" y="635"/>
                    <a:pt x="271" y="643"/>
                  </a:cubicBezTo>
                  <a:lnTo>
                    <a:pt x="259" y="630"/>
                  </a:lnTo>
                  <a:close/>
                  <a:moveTo>
                    <a:pt x="268" y="653"/>
                  </a:moveTo>
                  <a:cubicBezTo>
                    <a:pt x="268" y="653"/>
                    <a:pt x="268" y="653"/>
                    <a:pt x="268" y="653"/>
                  </a:cubicBezTo>
                  <a:cubicBezTo>
                    <a:pt x="253" y="666"/>
                    <a:pt x="253" y="666"/>
                    <a:pt x="253" y="666"/>
                  </a:cubicBezTo>
                  <a:cubicBezTo>
                    <a:pt x="242" y="653"/>
                    <a:pt x="242" y="653"/>
                    <a:pt x="242" y="653"/>
                  </a:cubicBezTo>
                  <a:lnTo>
                    <a:pt x="268" y="653"/>
                  </a:lnTo>
                  <a:close/>
                  <a:moveTo>
                    <a:pt x="249" y="668"/>
                  </a:moveTo>
                  <a:cubicBezTo>
                    <a:pt x="249" y="668"/>
                    <a:pt x="249" y="668"/>
                    <a:pt x="249" y="668"/>
                  </a:cubicBezTo>
                  <a:cubicBezTo>
                    <a:pt x="234" y="681"/>
                    <a:pt x="234" y="681"/>
                    <a:pt x="234" y="681"/>
                  </a:cubicBezTo>
                  <a:cubicBezTo>
                    <a:pt x="233" y="681"/>
                    <a:pt x="233" y="681"/>
                    <a:pt x="233" y="681"/>
                  </a:cubicBezTo>
                  <a:cubicBezTo>
                    <a:pt x="233" y="672"/>
                    <a:pt x="234" y="663"/>
                    <a:pt x="235" y="654"/>
                  </a:cubicBezTo>
                  <a:lnTo>
                    <a:pt x="249" y="668"/>
                  </a:lnTo>
                  <a:close/>
                  <a:moveTo>
                    <a:pt x="241" y="681"/>
                  </a:moveTo>
                  <a:cubicBezTo>
                    <a:pt x="241" y="681"/>
                    <a:pt x="241" y="681"/>
                    <a:pt x="241" y="681"/>
                  </a:cubicBezTo>
                  <a:cubicBezTo>
                    <a:pt x="252" y="672"/>
                    <a:pt x="252" y="672"/>
                    <a:pt x="252" y="672"/>
                  </a:cubicBezTo>
                  <a:cubicBezTo>
                    <a:pt x="261" y="681"/>
                    <a:pt x="261" y="681"/>
                    <a:pt x="261" y="681"/>
                  </a:cubicBezTo>
                  <a:lnTo>
                    <a:pt x="241" y="681"/>
                  </a:lnTo>
                  <a:close/>
                  <a:moveTo>
                    <a:pt x="256" y="669"/>
                  </a:moveTo>
                  <a:cubicBezTo>
                    <a:pt x="256" y="669"/>
                    <a:pt x="256" y="669"/>
                    <a:pt x="256" y="669"/>
                  </a:cubicBezTo>
                  <a:cubicBezTo>
                    <a:pt x="270" y="658"/>
                    <a:pt x="270" y="658"/>
                    <a:pt x="270" y="658"/>
                  </a:cubicBezTo>
                  <a:cubicBezTo>
                    <a:pt x="269" y="666"/>
                    <a:pt x="268" y="674"/>
                    <a:pt x="267" y="680"/>
                  </a:cubicBezTo>
                  <a:lnTo>
                    <a:pt x="256" y="669"/>
                  </a:lnTo>
                  <a:close/>
                  <a:moveTo>
                    <a:pt x="265" y="688"/>
                  </a:moveTo>
                  <a:cubicBezTo>
                    <a:pt x="265" y="688"/>
                    <a:pt x="265" y="688"/>
                    <a:pt x="265" y="688"/>
                  </a:cubicBezTo>
                  <a:cubicBezTo>
                    <a:pt x="248" y="702"/>
                    <a:pt x="248" y="702"/>
                    <a:pt x="248" y="702"/>
                  </a:cubicBezTo>
                  <a:cubicBezTo>
                    <a:pt x="235" y="688"/>
                    <a:pt x="235" y="688"/>
                    <a:pt x="235" y="688"/>
                  </a:cubicBezTo>
                  <a:lnTo>
                    <a:pt x="265" y="688"/>
                  </a:lnTo>
                  <a:close/>
                  <a:moveTo>
                    <a:pt x="244" y="705"/>
                  </a:moveTo>
                  <a:cubicBezTo>
                    <a:pt x="244" y="705"/>
                    <a:pt x="244" y="705"/>
                    <a:pt x="244" y="705"/>
                  </a:cubicBezTo>
                  <a:cubicBezTo>
                    <a:pt x="228" y="718"/>
                    <a:pt x="228" y="718"/>
                    <a:pt x="228" y="718"/>
                  </a:cubicBezTo>
                  <a:cubicBezTo>
                    <a:pt x="229" y="709"/>
                    <a:pt x="231" y="700"/>
                    <a:pt x="231" y="691"/>
                  </a:cubicBezTo>
                  <a:lnTo>
                    <a:pt x="244" y="705"/>
                  </a:lnTo>
                  <a:close/>
                  <a:moveTo>
                    <a:pt x="229" y="723"/>
                  </a:moveTo>
                  <a:cubicBezTo>
                    <a:pt x="229" y="723"/>
                    <a:pt x="229" y="723"/>
                    <a:pt x="229" y="723"/>
                  </a:cubicBezTo>
                  <a:cubicBezTo>
                    <a:pt x="247" y="708"/>
                    <a:pt x="247" y="708"/>
                    <a:pt x="247" y="708"/>
                  </a:cubicBezTo>
                  <a:cubicBezTo>
                    <a:pt x="259" y="721"/>
                    <a:pt x="259" y="721"/>
                    <a:pt x="259" y="721"/>
                  </a:cubicBezTo>
                  <a:cubicBezTo>
                    <a:pt x="259" y="722"/>
                    <a:pt x="259" y="722"/>
                    <a:pt x="259" y="722"/>
                  </a:cubicBezTo>
                  <a:cubicBezTo>
                    <a:pt x="259" y="723"/>
                    <a:pt x="259" y="723"/>
                    <a:pt x="259" y="723"/>
                  </a:cubicBezTo>
                  <a:lnTo>
                    <a:pt x="229" y="723"/>
                  </a:lnTo>
                  <a:close/>
                  <a:moveTo>
                    <a:pt x="251" y="705"/>
                  </a:moveTo>
                  <a:cubicBezTo>
                    <a:pt x="251" y="705"/>
                    <a:pt x="251" y="705"/>
                    <a:pt x="251" y="705"/>
                  </a:cubicBezTo>
                  <a:cubicBezTo>
                    <a:pt x="265" y="694"/>
                    <a:pt x="265" y="694"/>
                    <a:pt x="265" y="694"/>
                  </a:cubicBezTo>
                  <a:cubicBezTo>
                    <a:pt x="264" y="702"/>
                    <a:pt x="263" y="710"/>
                    <a:pt x="261" y="716"/>
                  </a:cubicBezTo>
                  <a:lnTo>
                    <a:pt x="251" y="705"/>
                  </a:lnTo>
                  <a:close/>
                  <a:moveTo>
                    <a:pt x="292" y="162"/>
                  </a:moveTo>
                  <a:cubicBezTo>
                    <a:pt x="292" y="162"/>
                    <a:pt x="292" y="162"/>
                    <a:pt x="292" y="162"/>
                  </a:cubicBezTo>
                  <a:cubicBezTo>
                    <a:pt x="300" y="169"/>
                    <a:pt x="300" y="169"/>
                    <a:pt x="300" y="169"/>
                  </a:cubicBezTo>
                  <a:cubicBezTo>
                    <a:pt x="309" y="162"/>
                    <a:pt x="309" y="162"/>
                    <a:pt x="309" y="162"/>
                  </a:cubicBezTo>
                  <a:lnTo>
                    <a:pt x="292" y="162"/>
                  </a:lnTo>
                  <a:close/>
                  <a:moveTo>
                    <a:pt x="303" y="172"/>
                  </a:moveTo>
                  <a:cubicBezTo>
                    <a:pt x="303" y="172"/>
                    <a:pt x="303" y="172"/>
                    <a:pt x="303" y="172"/>
                  </a:cubicBezTo>
                  <a:cubicBezTo>
                    <a:pt x="311" y="179"/>
                    <a:pt x="311" y="179"/>
                    <a:pt x="311" y="179"/>
                  </a:cubicBezTo>
                  <a:cubicBezTo>
                    <a:pt x="311" y="164"/>
                    <a:pt x="311" y="164"/>
                    <a:pt x="311" y="164"/>
                  </a:cubicBezTo>
                  <a:lnTo>
                    <a:pt x="303" y="172"/>
                  </a:lnTo>
                  <a:close/>
                  <a:moveTo>
                    <a:pt x="308" y="180"/>
                  </a:moveTo>
                  <a:cubicBezTo>
                    <a:pt x="308" y="180"/>
                    <a:pt x="308" y="180"/>
                    <a:pt x="308" y="180"/>
                  </a:cubicBezTo>
                  <a:cubicBezTo>
                    <a:pt x="301" y="174"/>
                    <a:pt x="301" y="174"/>
                    <a:pt x="301" y="174"/>
                  </a:cubicBezTo>
                  <a:cubicBezTo>
                    <a:pt x="294" y="180"/>
                    <a:pt x="294" y="180"/>
                    <a:pt x="294" y="180"/>
                  </a:cubicBezTo>
                  <a:lnTo>
                    <a:pt x="308" y="180"/>
                  </a:lnTo>
                  <a:close/>
                  <a:moveTo>
                    <a:pt x="298" y="172"/>
                  </a:moveTo>
                  <a:cubicBezTo>
                    <a:pt x="298" y="172"/>
                    <a:pt x="298" y="172"/>
                    <a:pt x="298" y="172"/>
                  </a:cubicBezTo>
                  <a:cubicBezTo>
                    <a:pt x="290" y="165"/>
                    <a:pt x="290" y="165"/>
                    <a:pt x="290" y="165"/>
                  </a:cubicBezTo>
                  <a:cubicBezTo>
                    <a:pt x="290" y="166"/>
                    <a:pt x="290" y="166"/>
                    <a:pt x="290" y="166"/>
                  </a:cubicBezTo>
                  <a:cubicBezTo>
                    <a:pt x="290" y="167"/>
                    <a:pt x="290" y="167"/>
                    <a:pt x="290" y="167"/>
                  </a:cubicBezTo>
                  <a:cubicBezTo>
                    <a:pt x="290" y="168"/>
                    <a:pt x="290" y="168"/>
                    <a:pt x="290" y="168"/>
                  </a:cubicBezTo>
                  <a:cubicBezTo>
                    <a:pt x="290" y="169"/>
                    <a:pt x="290" y="169"/>
                    <a:pt x="290" y="169"/>
                  </a:cubicBezTo>
                  <a:cubicBezTo>
                    <a:pt x="290" y="171"/>
                    <a:pt x="290" y="171"/>
                    <a:pt x="290" y="171"/>
                  </a:cubicBezTo>
                  <a:cubicBezTo>
                    <a:pt x="290" y="171"/>
                    <a:pt x="290" y="171"/>
                    <a:pt x="290" y="171"/>
                  </a:cubicBezTo>
                  <a:cubicBezTo>
                    <a:pt x="290" y="174"/>
                    <a:pt x="290" y="174"/>
                    <a:pt x="290" y="174"/>
                  </a:cubicBezTo>
                  <a:cubicBezTo>
                    <a:pt x="290" y="174"/>
                    <a:pt x="290" y="174"/>
                    <a:pt x="290" y="174"/>
                  </a:cubicBezTo>
                  <a:cubicBezTo>
                    <a:pt x="290" y="179"/>
                    <a:pt x="290" y="179"/>
                    <a:pt x="290" y="179"/>
                  </a:cubicBezTo>
                  <a:lnTo>
                    <a:pt x="298" y="172"/>
                  </a:lnTo>
                  <a:close/>
                  <a:moveTo>
                    <a:pt x="290" y="187"/>
                  </a:moveTo>
                  <a:cubicBezTo>
                    <a:pt x="290" y="187"/>
                    <a:pt x="290" y="187"/>
                    <a:pt x="290" y="187"/>
                  </a:cubicBezTo>
                  <a:cubicBezTo>
                    <a:pt x="302" y="198"/>
                    <a:pt x="302" y="198"/>
                    <a:pt x="302" y="198"/>
                  </a:cubicBezTo>
                  <a:cubicBezTo>
                    <a:pt x="312" y="187"/>
                    <a:pt x="312" y="187"/>
                    <a:pt x="312" y="187"/>
                  </a:cubicBezTo>
                  <a:cubicBezTo>
                    <a:pt x="312" y="187"/>
                    <a:pt x="312" y="187"/>
                    <a:pt x="312" y="187"/>
                  </a:cubicBezTo>
                  <a:lnTo>
                    <a:pt x="290" y="187"/>
                  </a:lnTo>
                  <a:close/>
                  <a:moveTo>
                    <a:pt x="304" y="201"/>
                  </a:moveTo>
                  <a:cubicBezTo>
                    <a:pt x="304" y="201"/>
                    <a:pt x="304" y="201"/>
                    <a:pt x="304" y="201"/>
                  </a:cubicBezTo>
                  <a:cubicBezTo>
                    <a:pt x="312" y="210"/>
                    <a:pt x="312" y="210"/>
                    <a:pt x="312" y="210"/>
                  </a:cubicBezTo>
                  <a:cubicBezTo>
                    <a:pt x="312" y="193"/>
                    <a:pt x="312" y="193"/>
                    <a:pt x="312" y="193"/>
                  </a:cubicBezTo>
                  <a:lnTo>
                    <a:pt x="304" y="201"/>
                  </a:lnTo>
                  <a:close/>
                  <a:moveTo>
                    <a:pt x="313" y="215"/>
                  </a:moveTo>
                  <a:cubicBezTo>
                    <a:pt x="313" y="215"/>
                    <a:pt x="313" y="215"/>
                    <a:pt x="313" y="215"/>
                  </a:cubicBezTo>
                  <a:cubicBezTo>
                    <a:pt x="302" y="204"/>
                    <a:pt x="302" y="204"/>
                    <a:pt x="302" y="204"/>
                  </a:cubicBezTo>
                  <a:cubicBezTo>
                    <a:pt x="291" y="216"/>
                    <a:pt x="291" y="216"/>
                    <a:pt x="291" y="216"/>
                  </a:cubicBezTo>
                  <a:cubicBezTo>
                    <a:pt x="313" y="216"/>
                    <a:pt x="313" y="216"/>
                    <a:pt x="313" y="216"/>
                  </a:cubicBezTo>
                  <a:lnTo>
                    <a:pt x="313" y="215"/>
                  </a:lnTo>
                  <a:close/>
                  <a:moveTo>
                    <a:pt x="299" y="201"/>
                  </a:moveTo>
                  <a:cubicBezTo>
                    <a:pt x="299" y="201"/>
                    <a:pt x="299" y="201"/>
                    <a:pt x="299" y="201"/>
                  </a:cubicBezTo>
                  <a:cubicBezTo>
                    <a:pt x="290" y="191"/>
                    <a:pt x="290" y="191"/>
                    <a:pt x="290" y="191"/>
                  </a:cubicBezTo>
                  <a:cubicBezTo>
                    <a:pt x="290" y="211"/>
                    <a:pt x="290" y="211"/>
                    <a:pt x="290" y="211"/>
                  </a:cubicBezTo>
                  <a:lnTo>
                    <a:pt x="299" y="201"/>
                  </a:lnTo>
                  <a:close/>
                  <a:moveTo>
                    <a:pt x="291" y="222"/>
                  </a:moveTo>
                  <a:cubicBezTo>
                    <a:pt x="291" y="222"/>
                    <a:pt x="291" y="222"/>
                    <a:pt x="291" y="222"/>
                  </a:cubicBezTo>
                  <a:cubicBezTo>
                    <a:pt x="303" y="234"/>
                    <a:pt x="303" y="234"/>
                    <a:pt x="303" y="234"/>
                  </a:cubicBezTo>
                  <a:cubicBezTo>
                    <a:pt x="312" y="222"/>
                    <a:pt x="312" y="222"/>
                    <a:pt x="312" y="222"/>
                  </a:cubicBezTo>
                  <a:lnTo>
                    <a:pt x="291" y="222"/>
                  </a:lnTo>
                  <a:close/>
                  <a:moveTo>
                    <a:pt x="305" y="236"/>
                  </a:moveTo>
                  <a:cubicBezTo>
                    <a:pt x="305" y="236"/>
                    <a:pt x="305" y="236"/>
                    <a:pt x="305" y="236"/>
                  </a:cubicBezTo>
                  <a:cubicBezTo>
                    <a:pt x="314" y="245"/>
                    <a:pt x="314" y="245"/>
                    <a:pt x="314" y="245"/>
                  </a:cubicBezTo>
                  <a:cubicBezTo>
                    <a:pt x="313" y="227"/>
                    <a:pt x="313" y="227"/>
                    <a:pt x="313" y="227"/>
                  </a:cubicBezTo>
                  <a:lnTo>
                    <a:pt x="305" y="236"/>
                  </a:lnTo>
                  <a:close/>
                  <a:moveTo>
                    <a:pt x="314" y="250"/>
                  </a:moveTo>
                  <a:cubicBezTo>
                    <a:pt x="314" y="250"/>
                    <a:pt x="314" y="250"/>
                    <a:pt x="314" y="250"/>
                  </a:cubicBezTo>
                  <a:cubicBezTo>
                    <a:pt x="303" y="239"/>
                    <a:pt x="303" y="239"/>
                    <a:pt x="303" y="239"/>
                  </a:cubicBezTo>
                  <a:cubicBezTo>
                    <a:pt x="293" y="252"/>
                    <a:pt x="293" y="252"/>
                    <a:pt x="293" y="252"/>
                  </a:cubicBezTo>
                  <a:cubicBezTo>
                    <a:pt x="314" y="252"/>
                    <a:pt x="314" y="252"/>
                    <a:pt x="314" y="252"/>
                  </a:cubicBezTo>
                  <a:lnTo>
                    <a:pt x="314" y="250"/>
                  </a:lnTo>
                  <a:close/>
                  <a:moveTo>
                    <a:pt x="300" y="236"/>
                  </a:moveTo>
                  <a:cubicBezTo>
                    <a:pt x="300" y="236"/>
                    <a:pt x="300" y="236"/>
                    <a:pt x="300" y="236"/>
                  </a:cubicBezTo>
                  <a:cubicBezTo>
                    <a:pt x="290" y="227"/>
                    <a:pt x="290" y="227"/>
                    <a:pt x="290" y="227"/>
                  </a:cubicBezTo>
                  <a:cubicBezTo>
                    <a:pt x="290" y="249"/>
                    <a:pt x="290" y="249"/>
                    <a:pt x="290" y="249"/>
                  </a:cubicBezTo>
                  <a:lnTo>
                    <a:pt x="300" y="236"/>
                  </a:lnTo>
                  <a:close/>
                  <a:moveTo>
                    <a:pt x="290" y="258"/>
                  </a:moveTo>
                  <a:cubicBezTo>
                    <a:pt x="290" y="258"/>
                    <a:pt x="290" y="258"/>
                    <a:pt x="290" y="258"/>
                  </a:cubicBezTo>
                  <a:cubicBezTo>
                    <a:pt x="303" y="271"/>
                    <a:pt x="303" y="271"/>
                    <a:pt x="303" y="271"/>
                  </a:cubicBezTo>
                  <a:cubicBezTo>
                    <a:pt x="314" y="258"/>
                    <a:pt x="314" y="258"/>
                    <a:pt x="314" y="258"/>
                  </a:cubicBezTo>
                  <a:lnTo>
                    <a:pt x="290" y="258"/>
                  </a:lnTo>
                  <a:close/>
                  <a:moveTo>
                    <a:pt x="306" y="273"/>
                  </a:moveTo>
                  <a:cubicBezTo>
                    <a:pt x="306" y="273"/>
                    <a:pt x="306" y="273"/>
                    <a:pt x="306" y="273"/>
                  </a:cubicBezTo>
                  <a:cubicBezTo>
                    <a:pt x="315" y="282"/>
                    <a:pt x="315" y="282"/>
                    <a:pt x="315" y="282"/>
                  </a:cubicBezTo>
                  <a:cubicBezTo>
                    <a:pt x="314" y="264"/>
                    <a:pt x="314" y="264"/>
                    <a:pt x="314" y="264"/>
                  </a:cubicBezTo>
                  <a:lnTo>
                    <a:pt x="306" y="273"/>
                  </a:lnTo>
                  <a:close/>
                  <a:moveTo>
                    <a:pt x="315" y="287"/>
                  </a:moveTo>
                  <a:cubicBezTo>
                    <a:pt x="315" y="287"/>
                    <a:pt x="315" y="287"/>
                    <a:pt x="315" y="287"/>
                  </a:cubicBezTo>
                  <a:cubicBezTo>
                    <a:pt x="303" y="276"/>
                    <a:pt x="303" y="276"/>
                    <a:pt x="303" y="276"/>
                  </a:cubicBezTo>
                  <a:cubicBezTo>
                    <a:pt x="293" y="287"/>
                    <a:pt x="293" y="287"/>
                    <a:pt x="293" y="287"/>
                  </a:cubicBezTo>
                  <a:lnTo>
                    <a:pt x="315" y="287"/>
                  </a:lnTo>
                  <a:close/>
                  <a:moveTo>
                    <a:pt x="300" y="273"/>
                  </a:moveTo>
                  <a:cubicBezTo>
                    <a:pt x="300" y="273"/>
                    <a:pt x="300" y="273"/>
                    <a:pt x="300" y="273"/>
                  </a:cubicBezTo>
                  <a:cubicBezTo>
                    <a:pt x="290" y="263"/>
                    <a:pt x="290" y="263"/>
                    <a:pt x="290" y="263"/>
                  </a:cubicBezTo>
                  <a:cubicBezTo>
                    <a:pt x="290" y="285"/>
                    <a:pt x="290" y="285"/>
                    <a:pt x="290" y="285"/>
                  </a:cubicBezTo>
                  <a:lnTo>
                    <a:pt x="300" y="273"/>
                  </a:lnTo>
                  <a:close/>
                  <a:moveTo>
                    <a:pt x="306" y="309"/>
                  </a:moveTo>
                  <a:cubicBezTo>
                    <a:pt x="306" y="309"/>
                    <a:pt x="306" y="309"/>
                    <a:pt x="306" y="309"/>
                  </a:cubicBezTo>
                  <a:cubicBezTo>
                    <a:pt x="316" y="318"/>
                    <a:pt x="316" y="318"/>
                    <a:pt x="316" y="318"/>
                  </a:cubicBezTo>
                  <a:cubicBezTo>
                    <a:pt x="316" y="299"/>
                    <a:pt x="316" y="299"/>
                    <a:pt x="316" y="299"/>
                  </a:cubicBezTo>
                  <a:lnTo>
                    <a:pt x="306" y="309"/>
                  </a:lnTo>
                  <a:close/>
                  <a:moveTo>
                    <a:pt x="317" y="323"/>
                  </a:moveTo>
                  <a:cubicBezTo>
                    <a:pt x="317" y="323"/>
                    <a:pt x="317" y="323"/>
                    <a:pt x="317" y="323"/>
                  </a:cubicBezTo>
                  <a:cubicBezTo>
                    <a:pt x="303" y="312"/>
                    <a:pt x="303" y="312"/>
                    <a:pt x="303" y="312"/>
                  </a:cubicBezTo>
                  <a:cubicBezTo>
                    <a:pt x="292" y="323"/>
                    <a:pt x="292" y="323"/>
                    <a:pt x="292" y="323"/>
                  </a:cubicBezTo>
                  <a:cubicBezTo>
                    <a:pt x="317" y="323"/>
                    <a:pt x="317" y="323"/>
                    <a:pt x="317" y="323"/>
                  </a:cubicBezTo>
                  <a:close/>
                  <a:moveTo>
                    <a:pt x="300" y="309"/>
                  </a:moveTo>
                  <a:cubicBezTo>
                    <a:pt x="300" y="309"/>
                    <a:pt x="300" y="309"/>
                    <a:pt x="300" y="309"/>
                  </a:cubicBezTo>
                  <a:cubicBezTo>
                    <a:pt x="290" y="300"/>
                    <a:pt x="290" y="300"/>
                    <a:pt x="290" y="300"/>
                  </a:cubicBezTo>
                  <a:cubicBezTo>
                    <a:pt x="290" y="310"/>
                    <a:pt x="290" y="310"/>
                    <a:pt x="290" y="310"/>
                  </a:cubicBezTo>
                  <a:cubicBezTo>
                    <a:pt x="290" y="311"/>
                    <a:pt x="290" y="311"/>
                    <a:pt x="290" y="311"/>
                  </a:cubicBezTo>
                  <a:cubicBezTo>
                    <a:pt x="290" y="313"/>
                    <a:pt x="290" y="313"/>
                    <a:pt x="290" y="313"/>
                  </a:cubicBezTo>
                  <a:cubicBezTo>
                    <a:pt x="290" y="315"/>
                    <a:pt x="290" y="315"/>
                    <a:pt x="290" y="315"/>
                  </a:cubicBezTo>
                  <a:cubicBezTo>
                    <a:pt x="290" y="317"/>
                    <a:pt x="290" y="317"/>
                    <a:pt x="290" y="317"/>
                  </a:cubicBezTo>
                  <a:cubicBezTo>
                    <a:pt x="290" y="319"/>
                    <a:pt x="290" y="319"/>
                    <a:pt x="290" y="319"/>
                  </a:cubicBezTo>
                  <a:cubicBezTo>
                    <a:pt x="290" y="320"/>
                    <a:pt x="290" y="320"/>
                    <a:pt x="290" y="320"/>
                  </a:cubicBezTo>
                  <a:lnTo>
                    <a:pt x="300" y="309"/>
                  </a:lnTo>
                  <a:close/>
                  <a:moveTo>
                    <a:pt x="291" y="330"/>
                  </a:moveTo>
                  <a:cubicBezTo>
                    <a:pt x="291" y="330"/>
                    <a:pt x="291" y="330"/>
                    <a:pt x="291" y="330"/>
                  </a:cubicBezTo>
                  <a:cubicBezTo>
                    <a:pt x="305" y="342"/>
                    <a:pt x="305" y="342"/>
                    <a:pt x="305" y="342"/>
                  </a:cubicBezTo>
                  <a:cubicBezTo>
                    <a:pt x="316" y="330"/>
                    <a:pt x="316" y="330"/>
                    <a:pt x="316" y="330"/>
                  </a:cubicBezTo>
                  <a:lnTo>
                    <a:pt x="291" y="330"/>
                  </a:lnTo>
                  <a:close/>
                  <a:moveTo>
                    <a:pt x="308" y="344"/>
                  </a:moveTo>
                  <a:cubicBezTo>
                    <a:pt x="308" y="344"/>
                    <a:pt x="308" y="344"/>
                    <a:pt x="308" y="344"/>
                  </a:cubicBezTo>
                  <a:cubicBezTo>
                    <a:pt x="318" y="354"/>
                    <a:pt x="318" y="354"/>
                    <a:pt x="318" y="354"/>
                  </a:cubicBezTo>
                  <a:cubicBezTo>
                    <a:pt x="317" y="335"/>
                    <a:pt x="317" y="335"/>
                    <a:pt x="317" y="335"/>
                  </a:cubicBezTo>
                  <a:lnTo>
                    <a:pt x="308" y="344"/>
                  </a:lnTo>
                  <a:close/>
                  <a:moveTo>
                    <a:pt x="318" y="358"/>
                  </a:moveTo>
                  <a:cubicBezTo>
                    <a:pt x="318" y="358"/>
                    <a:pt x="318" y="358"/>
                    <a:pt x="318" y="358"/>
                  </a:cubicBezTo>
                  <a:cubicBezTo>
                    <a:pt x="305" y="347"/>
                    <a:pt x="305" y="347"/>
                    <a:pt x="305" y="347"/>
                  </a:cubicBezTo>
                  <a:cubicBezTo>
                    <a:pt x="293" y="360"/>
                    <a:pt x="293" y="360"/>
                    <a:pt x="293" y="360"/>
                  </a:cubicBezTo>
                  <a:cubicBezTo>
                    <a:pt x="319" y="360"/>
                    <a:pt x="319" y="360"/>
                    <a:pt x="319" y="360"/>
                  </a:cubicBezTo>
                  <a:lnTo>
                    <a:pt x="318" y="358"/>
                  </a:lnTo>
                  <a:close/>
                  <a:moveTo>
                    <a:pt x="302" y="344"/>
                  </a:moveTo>
                  <a:cubicBezTo>
                    <a:pt x="302" y="344"/>
                    <a:pt x="302" y="344"/>
                    <a:pt x="302" y="344"/>
                  </a:cubicBezTo>
                  <a:cubicBezTo>
                    <a:pt x="291" y="334"/>
                    <a:pt x="291" y="334"/>
                    <a:pt x="291" y="334"/>
                  </a:cubicBezTo>
                  <a:cubicBezTo>
                    <a:pt x="291" y="337"/>
                    <a:pt x="291" y="337"/>
                    <a:pt x="291" y="337"/>
                  </a:cubicBezTo>
                  <a:cubicBezTo>
                    <a:pt x="291" y="340"/>
                    <a:pt x="291" y="340"/>
                    <a:pt x="291" y="340"/>
                  </a:cubicBezTo>
                  <a:cubicBezTo>
                    <a:pt x="291" y="343"/>
                    <a:pt x="291" y="343"/>
                    <a:pt x="291" y="343"/>
                  </a:cubicBezTo>
                  <a:cubicBezTo>
                    <a:pt x="291" y="346"/>
                    <a:pt x="291" y="346"/>
                    <a:pt x="291" y="346"/>
                  </a:cubicBezTo>
                  <a:cubicBezTo>
                    <a:pt x="291" y="349"/>
                    <a:pt x="291" y="349"/>
                    <a:pt x="291" y="349"/>
                  </a:cubicBezTo>
                  <a:cubicBezTo>
                    <a:pt x="291" y="352"/>
                    <a:pt x="291" y="352"/>
                    <a:pt x="291" y="352"/>
                  </a:cubicBezTo>
                  <a:cubicBezTo>
                    <a:pt x="291" y="355"/>
                    <a:pt x="291" y="355"/>
                    <a:pt x="291" y="355"/>
                  </a:cubicBezTo>
                  <a:cubicBezTo>
                    <a:pt x="291" y="356"/>
                    <a:pt x="291" y="356"/>
                    <a:pt x="291" y="356"/>
                  </a:cubicBezTo>
                  <a:lnTo>
                    <a:pt x="302" y="344"/>
                  </a:lnTo>
                  <a:close/>
                  <a:moveTo>
                    <a:pt x="291" y="366"/>
                  </a:moveTo>
                  <a:cubicBezTo>
                    <a:pt x="291" y="366"/>
                    <a:pt x="291" y="366"/>
                    <a:pt x="291" y="366"/>
                  </a:cubicBezTo>
                  <a:cubicBezTo>
                    <a:pt x="305" y="378"/>
                    <a:pt x="305" y="378"/>
                    <a:pt x="305" y="378"/>
                  </a:cubicBezTo>
                  <a:cubicBezTo>
                    <a:pt x="318" y="366"/>
                    <a:pt x="318" y="366"/>
                    <a:pt x="318" y="366"/>
                  </a:cubicBezTo>
                  <a:lnTo>
                    <a:pt x="291" y="366"/>
                  </a:lnTo>
                  <a:close/>
                  <a:moveTo>
                    <a:pt x="309" y="381"/>
                  </a:moveTo>
                  <a:cubicBezTo>
                    <a:pt x="309" y="381"/>
                    <a:pt x="309" y="381"/>
                    <a:pt x="309" y="381"/>
                  </a:cubicBezTo>
                  <a:cubicBezTo>
                    <a:pt x="320" y="391"/>
                    <a:pt x="320" y="391"/>
                    <a:pt x="320" y="391"/>
                  </a:cubicBezTo>
                  <a:cubicBezTo>
                    <a:pt x="319" y="370"/>
                    <a:pt x="319" y="370"/>
                    <a:pt x="319" y="370"/>
                  </a:cubicBezTo>
                  <a:lnTo>
                    <a:pt x="309" y="381"/>
                  </a:lnTo>
                  <a:close/>
                  <a:moveTo>
                    <a:pt x="320" y="395"/>
                  </a:moveTo>
                  <a:cubicBezTo>
                    <a:pt x="320" y="395"/>
                    <a:pt x="320" y="395"/>
                    <a:pt x="320" y="395"/>
                  </a:cubicBezTo>
                  <a:cubicBezTo>
                    <a:pt x="306" y="383"/>
                    <a:pt x="306" y="383"/>
                    <a:pt x="306" y="383"/>
                  </a:cubicBezTo>
                  <a:cubicBezTo>
                    <a:pt x="294" y="395"/>
                    <a:pt x="294" y="395"/>
                    <a:pt x="294" y="395"/>
                  </a:cubicBezTo>
                  <a:lnTo>
                    <a:pt x="320" y="395"/>
                  </a:lnTo>
                  <a:close/>
                  <a:moveTo>
                    <a:pt x="303" y="381"/>
                  </a:moveTo>
                  <a:cubicBezTo>
                    <a:pt x="303" y="381"/>
                    <a:pt x="303" y="381"/>
                    <a:pt x="303" y="381"/>
                  </a:cubicBezTo>
                  <a:cubicBezTo>
                    <a:pt x="291" y="370"/>
                    <a:pt x="291" y="370"/>
                    <a:pt x="291" y="370"/>
                  </a:cubicBezTo>
                  <a:cubicBezTo>
                    <a:pt x="291" y="373"/>
                    <a:pt x="291" y="373"/>
                    <a:pt x="291" y="373"/>
                  </a:cubicBezTo>
                  <a:cubicBezTo>
                    <a:pt x="291" y="375"/>
                    <a:pt x="291" y="375"/>
                    <a:pt x="291" y="375"/>
                  </a:cubicBezTo>
                  <a:cubicBezTo>
                    <a:pt x="291" y="381"/>
                    <a:pt x="291" y="381"/>
                    <a:pt x="291" y="381"/>
                  </a:cubicBezTo>
                  <a:cubicBezTo>
                    <a:pt x="291" y="383"/>
                    <a:pt x="291" y="383"/>
                    <a:pt x="291" y="383"/>
                  </a:cubicBezTo>
                  <a:cubicBezTo>
                    <a:pt x="291" y="388"/>
                    <a:pt x="291" y="388"/>
                    <a:pt x="291" y="388"/>
                  </a:cubicBezTo>
                  <a:cubicBezTo>
                    <a:pt x="291" y="390"/>
                    <a:pt x="291" y="390"/>
                    <a:pt x="291" y="390"/>
                  </a:cubicBezTo>
                  <a:cubicBezTo>
                    <a:pt x="291" y="393"/>
                    <a:pt x="291" y="393"/>
                    <a:pt x="291" y="393"/>
                  </a:cubicBezTo>
                  <a:lnTo>
                    <a:pt x="303" y="381"/>
                  </a:lnTo>
                  <a:close/>
                  <a:moveTo>
                    <a:pt x="294" y="402"/>
                  </a:moveTo>
                  <a:cubicBezTo>
                    <a:pt x="294" y="402"/>
                    <a:pt x="294" y="402"/>
                    <a:pt x="294" y="402"/>
                  </a:cubicBezTo>
                  <a:cubicBezTo>
                    <a:pt x="306" y="413"/>
                    <a:pt x="306" y="413"/>
                    <a:pt x="306" y="413"/>
                  </a:cubicBezTo>
                  <a:cubicBezTo>
                    <a:pt x="317" y="402"/>
                    <a:pt x="317" y="402"/>
                    <a:pt x="317" y="402"/>
                  </a:cubicBezTo>
                  <a:lnTo>
                    <a:pt x="294" y="402"/>
                  </a:lnTo>
                  <a:close/>
                  <a:moveTo>
                    <a:pt x="309" y="416"/>
                  </a:moveTo>
                  <a:cubicBezTo>
                    <a:pt x="309" y="416"/>
                    <a:pt x="309" y="416"/>
                    <a:pt x="309" y="416"/>
                  </a:cubicBezTo>
                  <a:cubicBezTo>
                    <a:pt x="322" y="427"/>
                    <a:pt x="322" y="427"/>
                    <a:pt x="322" y="427"/>
                  </a:cubicBezTo>
                  <a:cubicBezTo>
                    <a:pt x="321" y="405"/>
                    <a:pt x="321" y="405"/>
                    <a:pt x="321" y="405"/>
                  </a:cubicBezTo>
                  <a:lnTo>
                    <a:pt x="309" y="416"/>
                  </a:lnTo>
                  <a:close/>
                  <a:moveTo>
                    <a:pt x="321" y="431"/>
                  </a:moveTo>
                  <a:cubicBezTo>
                    <a:pt x="321" y="431"/>
                    <a:pt x="321" y="431"/>
                    <a:pt x="321" y="431"/>
                  </a:cubicBezTo>
                  <a:cubicBezTo>
                    <a:pt x="307" y="419"/>
                    <a:pt x="307" y="419"/>
                    <a:pt x="307" y="419"/>
                  </a:cubicBezTo>
                  <a:cubicBezTo>
                    <a:pt x="294" y="431"/>
                    <a:pt x="294" y="431"/>
                    <a:pt x="294" y="431"/>
                  </a:cubicBezTo>
                  <a:lnTo>
                    <a:pt x="321" y="431"/>
                  </a:lnTo>
                  <a:close/>
                  <a:moveTo>
                    <a:pt x="303" y="416"/>
                  </a:moveTo>
                  <a:cubicBezTo>
                    <a:pt x="303" y="416"/>
                    <a:pt x="303" y="416"/>
                    <a:pt x="303" y="416"/>
                  </a:cubicBezTo>
                  <a:cubicBezTo>
                    <a:pt x="291" y="405"/>
                    <a:pt x="291" y="405"/>
                    <a:pt x="291" y="405"/>
                  </a:cubicBezTo>
                  <a:cubicBezTo>
                    <a:pt x="292" y="412"/>
                    <a:pt x="292" y="412"/>
                    <a:pt x="292" y="412"/>
                  </a:cubicBezTo>
                  <a:cubicBezTo>
                    <a:pt x="292" y="413"/>
                    <a:pt x="292" y="413"/>
                    <a:pt x="292" y="413"/>
                  </a:cubicBezTo>
                  <a:cubicBezTo>
                    <a:pt x="292" y="421"/>
                    <a:pt x="292" y="421"/>
                    <a:pt x="292" y="421"/>
                  </a:cubicBezTo>
                  <a:cubicBezTo>
                    <a:pt x="292" y="421"/>
                    <a:pt x="292" y="421"/>
                    <a:pt x="292" y="421"/>
                  </a:cubicBezTo>
                  <a:cubicBezTo>
                    <a:pt x="292" y="427"/>
                    <a:pt x="292" y="427"/>
                    <a:pt x="292" y="427"/>
                  </a:cubicBezTo>
                  <a:lnTo>
                    <a:pt x="303" y="416"/>
                  </a:lnTo>
                  <a:close/>
                  <a:moveTo>
                    <a:pt x="296" y="438"/>
                  </a:moveTo>
                  <a:cubicBezTo>
                    <a:pt x="296" y="438"/>
                    <a:pt x="296" y="438"/>
                    <a:pt x="296" y="438"/>
                  </a:cubicBezTo>
                  <a:cubicBezTo>
                    <a:pt x="308" y="448"/>
                    <a:pt x="308" y="448"/>
                    <a:pt x="308" y="448"/>
                  </a:cubicBezTo>
                  <a:cubicBezTo>
                    <a:pt x="318" y="438"/>
                    <a:pt x="318" y="438"/>
                    <a:pt x="318" y="438"/>
                  </a:cubicBezTo>
                  <a:lnTo>
                    <a:pt x="296" y="438"/>
                  </a:lnTo>
                  <a:close/>
                  <a:moveTo>
                    <a:pt x="311" y="452"/>
                  </a:moveTo>
                  <a:cubicBezTo>
                    <a:pt x="311" y="452"/>
                    <a:pt x="311" y="452"/>
                    <a:pt x="311" y="452"/>
                  </a:cubicBezTo>
                  <a:cubicBezTo>
                    <a:pt x="324" y="462"/>
                    <a:pt x="324" y="462"/>
                    <a:pt x="324" y="462"/>
                  </a:cubicBezTo>
                  <a:cubicBezTo>
                    <a:pt x="322" y="441"/>
                    <a:pt x="322" y="441"/>
                    <a:pt x="322" y="441"/>
                  </a:cubicBezTo>
                  <a:lnTo>
                    <a:pt x="311" y="452"/>
                  </a:lnTo>
                  <a:close/>
                  <a:moveTo>
                    <a:pt x="323" y="467"/>
                  </a:moveTo>
                  <a:cubicBezTo>
                    <a:pt x="323" y="467"/>
                    <a:pt x="323" y="467"/>
                    <a:pt x="323" y="467"/>
                  </a:cubicBezTo>
                  <a:cubicBezTo>
                    <a:pt x="309" y="455"/>
                    <a:pt x="309" y="455"/>
                    <a:pt x="309" y="455"/>
                  </a:cubicBezTo>
                  <a:cubicBezTo>
                    <a:pt x="296" y="467"/>
                    <a:pt x="296" y="467"/>
                    <a:pt x="296" y="467"/>
                  </a:cubicBezTo>
                  <a:lnTo>
                    <a:pt x="323" y="467"/>
                  </a:lnTo>
                  <a:close/>
                  <a:moveTo>
                    <a:pt x="305" y="452"/>
                  </a:moveTo>
                  <a:cubicBezTo>
                    <a:pt x="305" y="452"/>
                    <a:pt x="305" y="452"/>
                    <a:pt x="305" y="452"/>
                  </a:cubicBezTo>
                  <a:cubicBezTo>
                    <a:pt x="292" y="441"/>
                    <a:pt x="292" y="441"/>
                    <a:pt x="292" y="441"/>
                  </a:cubicBezTo>
                  <a:cubicBezTo>
                    <a:pt x="293" y="447"/>
                    <a:pt x="293" y="447"/>
                    <a:pt x="293" y="447"/>
                  </a:cubicBezTo>
                  <a:cubicBezTo>
                    <a:pt x="293" y="464"/>
                    <a:pt x="293" y="464"/>
                    <a:pt x="293" y="464"/>
                  </a:cubicBezTo>
                  <a:lnTo>
                    <a:pt x="305" y="452"/>
                  </a:lnTo>
                  <a:close/>
                  <a:moveTo>
                    <a:pt x="295" y="474"/>
                  </a:moveTo>
                  <a:cubicBezTo>
                    <a:pt x="295" y="474"/>
                    <a:pt x="295" y="474"/>
                    <a:pt x="295" y="474"/>
                  </a:cubicBezTo>
                  <a:cubicBezTo>
                    <a:pt x="308" y="485"/>
                    <a:pt x="308" y="485"/>
                    <a:pt x="308" y="485"/>
                  </a:cubicBezTo>
                  <a:cubicBezTo>
                    <a:pt x="319" y="474"/>
                    <a:pt x="319" y="474"/>
                    <a:pt x="319" y="474"/>
                  </a:cubicBezTo>
                  <a:lnTo>
                    <a:pt x="295" y="474"/>
                  </a:lnTo>
                  <a:close/>
                  <a:moveTo>
                    <a:pt x="311" y="488"/>
                  </a:moveTo>
                  <a:cubicBezTo>
                    <a:pt x="311" y="488"/>
                    <a:pt x="311" y="488"/>
                    <a:pt x="311" y="488"/>
                  </a:cubicBezTo>
                  <a:cubicBezTo>
                    <a:pt x="326" y="501"/>
                    <a:pt x="326" y="501"/>
                    <a:pt x="326" y="501"/>
                  </a:cubicBezTo>
                  <a:cubicBezTo>
                    <a:pt x="324" y="475"/>
                    <a:pt x="324" y="475"/>
                    <a:pt x="324" y="475"/>
                  </a:cubicBezTo>
                  <a:lnTo>
                    <a:pt x="311" y="488"/>
                  </a:lnTo>
                  <a:close/>
                  <a:moveTo>
                    <a:pt x="322" y="503"/>
                  </a:moveTo>
                  <a:cubicBezTo>
                    <a:pt x="322" y="503"/>
                    <a:pt x="322" y="503"/>
                    <a:pt x="322" y="503"/>
                  </a:cubicBezTo>
                  <a:cubicBezTo>
                    <a:pt x="309" y="492"/>
                    <a:pt x="309" y="492"/>
                    <a:pt x="309" y="492"/>
                  </a:cubicBezTo>
                  <a:cubicBezTo>
                    <a:pt x="297" y="503"/>
                    <a:pt x="297" y="503"/>
                    <a:pt x="297" y="503"/>
                  </a:cubicBezTo>
                  <a:lnTo>
                    <a:pt x="322" y="503"/>
                  </a:lnTo>
                  <a:close/>
                  <a:moveTo>
                    <a:pt x="305" y="488"/>
                  </a:moveTo>
                  <a:cubicBezTo>
                    <a:pt x="305" y="488"/>
                    <a:pt x="305" y="488"/>
                    <a:pt x="305" y="488"/>
                  </a:cubicBezTo>
                  <a:cubicBezTo>
                    <a:pt x="293" y="479"/>
                    <a:pt x="293" y="479"/>
                    <a:pt x="293" y="479"/>
                  </a:cubicBezTo>
                  <a:cubicBezTo>
                    <a:pt x="293" y="481"/>
                    <a:pt x="293" y="481"/>
                    <a:pt x="293" y="481"/>
                  </a:cubicBezTo>
                  <a:cubicBezTo>
                    <a:pt x="294" y="483"/>
                    <a:pt x="294" y="483"/>
                    <a:pt x="294" y="483"/>
                  </a:cubicBezTo>
                  <a:cubicBezTo>
                    <a:pt x="294" y="490"/>
                    <a:pt x="294" y="490"/>
                    <a:pt x="294" y="490"/>
                  </a:cubicBezTo>
                  <a:cubicBezTo>
                    <a:pt x="294" y="492"/>
                    <a:pt x="294" y="492"/>
                    <a:pt x="294" y="492"/>
                  </a:cubicBezTo>
                  <a:cubicBezTo>
                    <a:pt x="294" y="499"/>
                    <a:pt x="294" y="499"/>
                    <a:pt x="294" y="499"/>
                  </a:cubicBezTo>
                  <a:lnTo>
                    <a:pt x="305" y="488"/>
                  </a:lnTo>
                  <a:close/>
                  <a:moveTo>
                    <a:pt x="298" y="510"/>
                  </a:moveTo>
                  <a:cubicBezTo>
                    <a:pt x="298" y="510"/>
                    <a:pt x="298" y="510"/>
                    <a:pt x="298" y="510"/>
                  </a:cubicBezTo>
                  <a:cubicBezTo>
                    <a:pt x="310" y="520"/>
                    <a:pt x="310" y="520"/>
                    <a:pt x="310" y="520"/>
                  </a:cubicBezTo>
                  <a:cubicBezTo>
                    <a:pt x="321" y="510"/>
                    <a:pt x="321" y="510"/>
                    <a:pt x="321" y="510"/>
                  </a:cubicBezTo>
                  <a:lnTo>
                    <a:pt x="298" y="510"/>
                  </a:lnTo>
                  <a:close/>
                  <a:moveTo>
                    <a:pt x="314" y="524"/>
                  </a:moveTo>
                  <a:cubicBezTo>
                    <a:pt x="314" y="524"/>
                    <a:pt x="314" y="524"/>
                    <a:pt x="314" y="524"/>
                  </a:cubicBezTo>
                  <a:cubicBezTo>
                    <a:pt x="329" y="536"/>
                    <a:pt x="329" y="536"/>
                    <a:pt x="329" y="536"/>
                  </a:cubicBezTo>
                  <a:cubicBezTo>
                    <a:pt x="327" y="510"/>
                    <a:pt x="327" y="510"/>
                    <a:pt x="327" y="510"/>
                  </a:cubicBezTo>
                  <a:lnTo>
                    <a:pt x="314" y="524"/>
                  </a:lnTo>
                  <a:close/>
                  <a:moveTo>
                    <a:pt x="325" y="539"/>
                  </a:moveTo>
                  <a:cubicBezTo>
                    <a:pt x="325" y="539"/>
                    <a:pt x="325" y="539"/>
                    <a:pt x="325" y="539"/>
                  </a:cubicBezTo>
                  <a:cubicBezTo>
                    <a:pt x="311" y="527"/>
                    <a:pt x="311" y="527"/>
                    <a:pt x="311" y="527"/>
                  </a:cubicBezTo>
                  <a:cubicBezTo>
                    <a:pt x="299" y="539"/>
                    <a:pt x="299" y="539"/>
                    <a:pt x="299" y="539"/>
                  </a:cubicBezTo>
                  <a:lnTo>
                    <a:pt x="325" y="539"/>
                  </a:lnTo>
                  <a:close/>
                  <a:moveTo>
                    <a:pt x="307" y="524"/>
                  </a:moveTo>
                  <a:cubicBezTo>
                    <a:pt x="307" y="524"/>
                    <a:pt x="307" y="524"/>
                    <a:pt x="307" y="524"/>
                  </a:cubicBezTo>
                  <a:cubicBezTo>
                    <a:pt x="295" y="513"/>
                    <a:pt x="295" y="513"/>
                    <a:pt x="295" y="513"/>
                  </a:cubicBezTo>
                  <a:cubicBezTo>
                    <a:pt x="295" y="518"/>
                    <a:pt x="295" y="518"/>
                    <a:pt x="295" y="518"/>
                  </a:cubicBezTo>
                  <a:cubicBezTo>
                    <a:pt x="295" y="520"/>
                    <a:pt x="295" y="520"/>
                    <a:pt x="295" y="520"/>
                  </a:cubicBezTo>
                  <a:cubicBezTo>
                    <a:pt x="296" y="535"/>
                    <a:pt x="296" y="535"/>
                    <a:pt x="296" y="535"/>
                  </a:cubicBezTo>
                  <a:lnTo>
                    <a:pt x="307" y="524"/>
                  </a:lnTo>
                  <a:close/>
                  <a:moveTo>
                    <a:pt x="300" y="546"/>
                  </a:moveTo>
                  <a:cubicBezTo>
                    <a:pt x="300" y="546"/>
                    <a:pt x="300" y="546"/>
                    <a:pt x="300" y="546"/>
                  </a:cubicBezTo>
                  <a:cubicBezTo>
                    <a:pt x="314" y="557"/>
                    <a:pt x="314" y="557"/>
                    <a:pt x="314" y="557"/>
                  </a:cubicBezTo>
                  <a:cubicBezTo>
                    <a:pt x="324" y="546"/>
                    <a:pt x="324" y="546"/>
                    <a:pt x="324" y="546"/>
                  </a:cubicBezTo>
                  <a:lnTo>
                    <a:pt x="300" y="546"/>
                  </a:lnTo>
                  <a:close/>
                  <a:moveTo>
                    <a:pt x="318" y="559"/>
                  </a:moveTo>
                  <a:cubicBezTo>
                    <a:pt x="318" y="559"/>
                    <a:pt x="318" y="559"/>
                    <a:pt x="318" y="559"/>
                  </a:cubicBezTo>
                  <a:cubicBezTo>
                    <a:pt x="331" y="570"/>
                    <a:pt x="331" y="570"/>
                    <a:pt x="331" y="570"/>
                  </a:cubicBezTo>
                  <a:cubicBezTo>
                    <a:pt x="329" y="547"/>
                    <a:pt x="329" y="547"/>
                    <a:pt x="329" y="547"/>
                  </a:cubicBezTo>
                  <a:lnTo>
                    <a:pt x="318" y="559"/>
                  </a:lnTo>
                  <a:close/>
                  <a:moveTo>
                    <a:pt x="329" y="575"/>
                  </a:moveTo>
                  <a:cubicBezTo>
                    <a:pt x="329" y="575"/>
                    <a:pt x="329" y="575"/>
                    <a:pt x="329" y="575"/>
                  </a:cubicBezTo>
                  <a:cubicBezTo>
                    <a:pt x="314" y="563"/>
                    <a:pt x="314" y="563"/>
                    <a:pt x="314" y="563"/>
                  </a:cubicBezTo>
                  <a:cubicBezTo>
                    <a:pt x="303" y="575"/>
                    <a:pt x="303" y="575"/>
                    <a:pt x="303" y="575"/>
                  </a:cubicBezTo>
                  <a:lnTo>
                    <a:pt x="329" y="575"/>
                  </a:lnTo>
                  <a:close/>
                  <a:moveTo>
                    <a:pt x="310" y="560"/>
                  </a:moveTo>
                  <a:cubicBezTo>
                    <a:pt x="310" y="560"/>
                    <a:pt x="310" y="560"/>
                    <a:pt x="310" y="560"/>
                  </a:cubicBezTo>
                  <a:cubicBezTo>
                    <a:pt x="296" y="548"/>
                    <a:pt x="296" y="548"/>
                    <a:pt x="296" y="548"/>
                  </a:cubicBezTo>
                  <a:cubicBezTo>
                    <a:pt x="297" y="557"/>
                    <a:pt x="297" y="565"/>
                    <a:pt x="298" y="574"/>
                  </a:cubicBezTo>
                  <a:lnTo>
                    <a:pt x="310" y="560"/>
                  </a:lnTo>
                  <a:close/>
                  <a:moveTo>
                    <a:pt x="301" y="582"/>
                  </a:moveTo>
                  <a:cubicBezTo>
                    <a:pt x="301" y="582"/>
                    <a:pt x="301" y="582"/>
                    <a:pt x="301" y="582"/>
                  </a:cubicBezTo>
                  <a:cubicBezTo>
                    <a:pt x="315" y="592"/>
                    <a:pt x="315" y="592"/>
                    <a:pt x="315" y="592"/>
                  </a:cubicBezTo>
                  <a:cubicBezTo>
                    <a:pt x="325" y="582"/>
                    <a:pt x="325" y="582"/>
                    <a:pt x="325" y="582"/>
                  </a:cubicBezTo>
                  <a:lnTo>
                    <a:pt x="301" y="582"/>
                  </a:lnTo>
                  <a:close/>
                  <a:moveTo>
                    <a:pt x="319" y="595"/>
                  </a:moveTo>
                  <a:cubicBezTo>
                    <a:pt x="319" y="595"/>
                    <a:pt x="319" y="595"/>
                    <a:pt x="319" y="595"/>
                  </a:cubicBezTo>
                  <a:cubicBezTo>
                    <a:pt x="334" y="608"/>
                    <a:pt x="334" y="608"/>
                    <a:pt x="334" y="608"/>
                  </a:cubicBezTo>
                  <a:cubicBezTo>
                    <a:pt x="333" y="599"/>
                    <a:pt x="332" y="591"/>
                    <a:pt x="332" y="582"/>
                  </a:cubicBezTo>
                  <a:cubicBezTo>
                    <a:pt x="332" y="582"/>
                    <a:pt x="332" y="582"/>
                    <a:pt x="332" y="582"/>
                  </a:cubicBezTo>
                  <a:lnTo>
                    <a:pt x="319" y="595"/>
                  </a:lnTo>
                  <a:close/>
                  <a:moveTo>
                    <a:pt x="330" y="611"/>
                  </a:moveTo>
                  <a:cubicBezTo>
                    <a:pt x="330" y="611"/>
                    <a:pt x="330" y="611"/>
                    <a:pt x="330" y="611"/>
                  </a:cubicBezTo>
                  <a:cubicBezTo>
                    <a:pt x="315" y="598"/>
                    <a:pt x="315" y="598"/>
                    <a:pt x="315" y="598"/>
                  </a:cubicBezTo>
                  <a:cubicBezTo>
                    <a:pt x="304" y="611"/>
                    <a:pt x="304" y="611"/>
                    <a:pt x="304" y="611"/>
                  </a:cubicBezTo>
                  <a:lnTo>
                    <a:pt x="330" y="611"/>
                  </a:lnTo>
                  <a:close/>
                  <a:moveTo>
                    <a:pt x="311" y="596"/>
                  </a:moveTo>
                  <a:cubicBezTo>
                    <a:pt x="311" y="596"/>
                    <a:pt x="311" y="596"/>
                    <a:pt x="311" y="596"/>
                  </a:cubicBezTo>
                  <a:cubicBezTo>
                    <a:pt x="298" y="585"/>
                    <a:pt x="298" y="585"/>
                    <a:pt x="298" y="585"/>
                  </a:cubicBezTo>
                  <a:cubicBezTo>
                    <a:pt x="299" y="593"/>
                    <a:pt x="299" y="601"/>
                    <a:pt x="300" y="608"/>
                  </a:cubicBezTo>
                  <a:lnTo>
                    <a:pt x="311" y="596"/>
                  </a:lnTo>
                  <a:close/>
                  <a:moveTo>
                    <a:pt x="307" y="617"/>
                  </a:moveTo>
                  <a:cubicBezTo>
                    <a:pt x="307" y="617"/>
                    <a:pt x="307" y="617"/>
                    <a:pt x="307" y="617"/>
                  </a:cubicBezTo>
                  <a:cubicBezTo>
                    <a:pt x="319" y="627"/>
                    <a:pt x="319" y="627"/>
                    <a:pt x="319" y="627"/>
                  </a:cubicBezTo>
                  <a:cubicBezTo>
                    <a:pt x="328" y="617"/>
                    <a:pt x="328" y="617"/>
                    <a:pt x="328" y="617"/>
                  </a:cubicBezTo>
                  <a:lnTo>
                    <a:pt x="307" y="617"/>
                  </a:lnTo>
                  <a:close/>
                  <a:moveTo>
                    <a:pt x="323" y="630"/>
                  </a:moveTo>
                  <a:cubicBezTo>
                    <a:pt x="323" y="630"/>
                    <a:pt x="323" y="630"/>
                    <a:pt x="323" y="630"/>
                  </a:cubicBezTo>
                  <a:cubicBezTo>
                    <a:pt x="337" y="641"/>
                    <a:pt x="337" y="641"/>
                    <a:pt x="337" y="641"/>
                  </a:cubicBezTo>
                  <a:cubicBezTo>
                    <a:pt x="336" y="633"/>
                    <a:pt x="335" y="625"/>
                    <a:pt x="335" y="617"/>
                  </a:cubicBezTo>
                  <a:cubicBezTo>
                    <a:pt x="335" y="617"/>
                    <a:pt x="335" y="617"/>
                    <a:pt x="335" y="617"/>
                  </a:cubicBezTo>
                  <a:lnTo>
                    <a:pt x="323" y="630"/>
                  </a:lnTo>
                  <a:close/>
                  <a:moveTo>
                    <a:pt x="336" y="647"/>
                  </a:moveTo>
                  <a:cubicBezTo>
                    <a:pt x="336" y="647"/>
                    <a:pt x="336" y="647"/>
                    <a:pt x="336" y="647"/>
                  </a:cubicBezTo>
                  <a:cubicBezTo>
                    <a:pt x="319" y="633"/>
                    <a:pt x="319" y="633"/>
                    <a:pt x="319" y="633"/>
                  </a:cubicBezTo>
                  <a:cubicBezTo>
                    <a:pt x="307" y="647"/>
                    <a:pt x="307" y="647"/>
                    <a:pt x="307" y="647"/>
                  </a:cubicBezTo>
                  <a:lnTo>
                    <a:pt x="336" y="647"/>
                  </a:lnTo>
                  <a:close/>
                  <a:moveTo>
                    <a:pt x="316" y="630"/>
                  </a:moveTo>
                  <a:cubicBezTo>
                    <a:pt x="316" y="630"/>
                    <a:pt x="316" y="630"/>
                    <a:pt x="316" y="630"/>
                  </a:cubicBezTo>
                  <a:cubicBezTo>
                    <a:pt x="300" y="618"/>
                    <a:pt x="300" y="618"/>
                    <a:pt x="300" y="618"/>
                  </a:cubicBezTo>
                  <a:cubicBezTo>
                    <a:pt x="301" y="627"/>
                    <a:pt x="302" y="636"/>
                    <a:pt x="303" y="644"/>
                  </a:cubicBezTo>
                  <a:lnTo>
                    <a:pt x="316" y="630"/>
                  </a:lnTo>
                  <a:close/>
                  <a:moveTo>
                    <a:pt x="307" y="653"/>
                  </a:moveTo>
                  <a:cubicBezTo>
                    <a:pt x="307" y="653"/>
                    <a:pt x="307" y="653"/>
                    <a:pt x="307" y="653"/>
                  </a:cubicBezTo>
                  <a:cubicBezTo>
                    <a:pt x="321" y="666"/>
                    <a:pt x="321" y="666"/>
                    <a:pt x="321" y="666"/>
                  </a:cubicBezTo>
                  <a:cubicBezTo>
                    <a:pt x="333" y="653"/>
                    <a:pt x="333" y="653"/>
                    <a:pt x="333" y="653"/>
                  </a:cubicBezTo>
                  <a:lnTo>
                    <a:pt x="307" y="653"/>
                  </a:lnTo>
                  <a:close/>
                  <a:moveTo>
                    <a:pt x="325" y="668"/>
                  </a:moveTo>
                  <a:cubicBezTo>
                    <a:pt x="325" y="668"/>
                    <a:pt x="325" y="668"/>
                    <a:pt x="325" y="668"/>
                  </a:cubicBezTo>
                  <a:cubicBezTo>
                    <a:pt x="341" y="681"/>
                    <a:pt x="341" y="681"/>
                    <a:pt x="341" y="681"/>
                  </a:cubicBezTo>
                  <a:cubicBezTo>
                    <a:pt x="340" y="673"/>
                    <a:pt x="339" y="664"/>
                    <a:pt x="338" y="655"/>
                  </a:cubicBezTo>
                  <a:lnTo>
                    <a:pt x="325" y="668"/>
                  </a:lnTo>
                  <a:close/>
                  <a:moveTo>
                    <a:pt x="333" y="681"/>
                  </a:moveTo>
                  <a:cubicBezTo>
                    <a:pt x="333" y="681"/>
                    <a:pt x="333" y="681"/>
                    <a:pt x="333" y="681"/>
                  </a:cubicBezTo>
                  <a:cubicBezTo>
                    <a:pt x="322" y="672"/>
                    <a:pt x="322" y="672"/>
                    <a:pt x="322" y="672"/>
                  </a:cubicBezTo>
                  <a:cubicBezTo>
                    <a:pt x="314" y="681"/>
                    <a:pt x="314" y="681"/>
                    <a:pt x="314" y="681"/>
                  </a:cubicBezTo>
                  <a:lnTo>
                    <a:pt x="333" y="681"/>
                  </a:lnTo>
                  <a:close/>
                  <a:moveTo>
                    <a:pt x="319" y="669"/>
                  </a:moveTo>
                  <a:cubicBezTo>
                    <a:pt x="319" y="669"/>
                    <a:pt x="319" y="669"/>
                    <a:pt x="319" y="669"/>
                  </a:cubicBezTo>
                  <a:cubicBezTo>
                    <a:pt x="304" y="657"/>
                    <a:pt x="304" y="657"/>
                    <a:pt x="304" y="657"/>
                  </a:cubicBezTo>
                  <a:cubicBezTo>
                    <a:pt x="305" y="666"/>
                    <a:pt x="305" y="674"/>
                    <a:pt x="307" y="681"/>
                  </a:cubicBezTo>
                  <a:lnTo>
                    <a:pt x="319" y="669"/>
                  </a:lnTo>
                  <a:close/>
                  <a:moveTo>
                    <a:pt x="309" y="688"/>
                  </a:moveTo>
                  <a:cubicBezTo>
                    <a:pt x="309" y="688"/>
                    <a:pt x="309" y="688"/>
                    <a:pt x="309" y="688"/>
                  </a:cubicBezTo>
                  <a:cubicBezTo>
                    <a:pt x="326" y="702"/>
                    <a:pt x="326" y="702"/>
                    <a:pt x="326" y="702"/>
                  </a:cubicBezTo>
                  <a:cubicBezTo>
                    <a:pt x="340" y="688"/>
                    <a:pt x="340" y="688"/>
                    <a:pt x="340" y="688"/>
                  </a:cubicBezTo>
                  <a:lnTo>
                    <a:pt x="309" y="688"/>
                  </a:lnTo>
                  <a:close/>
                  <a:moveTo>
                    <a:pt x="330" y="705"/>
                  </a:moveTo>
                  <a:cubicBezTo>
                    <a:pt x="330" y="705"/>
                    <a:pt x="330" y="705"/>
                    <a:pt x="330" y="705"/>
                  </a:cubicBezTo>
                  <a:cubicBezTo>
                    <a:pt x="345" y="717"/>
                    <a:pt x="345" y="717"/>
                    <a:pt x="345" y="717"/>
                  </a:cubicBezTo>
                  <a:cubicBezTo>
                    <a:pt x="344" y="709"/>
                    <a:pt x="343" y="701"/>
                    <a:pt x="342" y="692"/>
                  </a:cubicBezTo>
                  <a:lnTo>
                    <a:pt x="330" y="705"/>
                  </a:lnTo>
                  <a:close/>
                  <a:moveTo>
                    <a:pt x="345" y="723"/>
                  </a:moveTo>
                  <a:cubicBezTo>
                    <a:pt x="345" y="723"/>
                    <a:pt x="345" y="723"/>
                    <a:pt x="345" y="723"/>
                  </a:cubicBezTo>
                  <a:cubicBezTo>
                    <a:pt x="327" y="708"/>
                    <a:pt x="327" y="708"/>
                    <a:pt x="327" y="708"/>
                  </a:cubicBezTo>
                  <a:cubicBezTo>
                    <a:pt x="314" y="722"/>
                    <a:pt x="314" y="722"/>
                    <a:pt x="314" y="722"/>
                  </a:cubicBezTo>
                  <a:cubicBezTo>
                    <a:pt x="314" y="723"/>
                    <a:pt x="314" y="723"/>
                    <a:pt x="314" y="723"/>
                  </a:cubicBezTo>
                  <a:lnTo>
                    <a:pt x="345" y="723"/>
                  </a:lnTo>
                  <a:close/>
                  <a:moveTo>
                    <a:pt x="323" y="705"/>
                  </a:moveTo>
                  <a:cubicBezTo>
                    <a:pt x="323" y="705"/>
                    <a:pt x="323" y="705"/>
                    <a:pt x="323" y="705"/>
                  </a:cubicBezTo>
                  <a:cubicBezTo>
                    <a:pt x="309" y="693"/>
                    <a:pt x="309" y="693"/>
                    <a:pt x="309" y="693"/>
                  </a:cubicBezTo>
                  <a:cubicBezTo>
                    <a:pt x="310" y="702"/>
                    <a:pt x="311" y="710"/>
                    <a:pt x="313" y="717"/>
                  </a:cubicBezTo>
                  <a:lnTo>
                    <a:pt x="323" y="705"/>
                  </a:lnTo>
                  <a:close/>
                  <a:moveTo>
                    <a:pt x="206" y="822"/>
                  </a:moveTo>
                  <a:cubicBezTo>
                    <a:pt x="206" y="822"/>
                    <a:pt x="206" y="822"/>
                    <a:pt x="206" y="822"/>
                  </a:cubicBezTo>
                  <a:cubicBezTo>
                    <a:pt x="246" y="822"/>
                    <a:pt x="246" y="822"/>
                    <a:pt x="246" y="822"/>
                  </a:cubicBezTo>
                  <a:cubicBezTo>
                    <a:pt x="229" y="808"/>
                    <a:pt x="229" y="808"/>
                    <a:pt x="229" y="808"/>
                  </a:cubicBezTo>
                  <a:lnTo>
                    <a:pt x="206" y="822"/>
                  </a:lnTo>
                  <a:close/>
                  <a:moveTo>
                    <a:pt x="247" y="790"/>
                  </a:moveTo>
                  <a:cubicBezTo>
                    <a:pt x="247" y="790"/>
                    <a:pt x="247" y="790"/>
                    <a:pt x="247" y="790"/>
                  </a:cubicBezTo>
                  <a:cubicBezTo>
                    <a:pt x="229" y="801"/>
                    <a:pt x="229" y="801"/>
                    <a:pt x="229" y="801"/>
                  </a:cubicBezTo>
                  <a:cubicBezTo>
                    <a:pt x="217" y="790"/>
                    <a:pt x="217" y="790"/>
                    <a:pt x="217" y="790"/>
                  </a:cubicBezTo>
                  <a:lnTo>
                    <a:pt x="247" y="790"/>
                  </a:lnTo>
                  <a:close/>
                  <a:moveTo>
                    <a:pt x="233" y="805"/>
                  </a:moveTo>
                  <a:cubicBezTo>
                    <a:pt x="233" y="805"/>
                    <a:pt x="233" y="805"/>
                    <a:pt x="233" y="805"/>
                  </a:cubicBezTo>
                  <a:cubicBezTo>
                    <a:pt x="256" y="790"/>
                    <a:pt x="256" y="790"/>
                    <a:pt x="256" y="790"/>
                  </a:cubicBezTo>
                  <a:cubicBezTo>
                    <a:pt x="260" y="790"/>
                    <a:pt x="260" y="790"/>
                    <a:pt x="260" y="790"/>
                  </a:cubicBezTo>
                  <a:cubicBezTo>
                    <a:pt x="255" y="822"/>
                    <a:pt x="255" y="822"/>
                    <a:pt x="255" y="822"/>
                  </a:cubicBezTo>
                  <a:cubicBezTo>
                    <a:pt x="254" y="822"/>
                    <a:pt x="254" y="822"/>
                    <a:pt x="254" y="822"/>
                  </a:cubicBezTo>
                  <a:lnTo>
                    <a:pt x="233" y="805"/>
                  </a:lnTo>
                  <a:close/>
                  <a:moveTo>
                    <a:pt x="345" y="807"/>
                  </a:moveTo>
                  <a:cubicBezTo>
                    <a:pt x="345" y="807"/>
                    <a:pt x="345" y="807"/>
                    <a:pt x="345" y="807"/>
                  </a:cubicBezTo>
                  <a:cubicBezTo>
                    <a:pt x="328" y="822"/>
                    <a:pt x="328" y="822"/>
                    <a:pt x="328" y="822"/>
                  </a:cubicBezTo>
                  <a:cubicBezTo>
                    <a:pt x="371" y="822"/>
                    <a:pt x="371" y="822"/>
                    <a:pt x="371" y="822"/>
                  </a:cubicBezTo>
                  <a:lnTo>
                    <a:pt x="345" y="807"/>
                  </a:lnTo>
                  <a:close/>
                  <a:moveTo>
                    <a:pt x="326" y="790"/>
                  </a:moveTo>
                  <a:cubicBezTo>
                    <a:pt x="326" y="790"/>
                    <a:pt x="326" y="790"/>
                    <a:pt x="326" y="790"/>
                  </a:cubicBezTo>
                  <a:cubicBezTo>
                    <a:pt x="344" y="801"/>
                    <a:pt x="344" y="801"/>
                    <a:pt x="344" y="801"/>
                  </a:cubicBezTo>
                  <a:cubicBezTo>
                    <a:pt x="355" y="790"/>
                    <a:pt x="355" y="790"/>
                    <a:pt x="355" y="790"/>
                  </a:cubicBezTo>
                  <a:lnTo>
                    <a:pt x="326" y="790"/>
                  </a:lnTo>
                  <a:close/>
                  <a:moveTo>
                    <a:pt x="340" y="804"/>
                  </a:moveTo>
                  <a:cubicBezTo>
                    <a:pt x="340" y="804"/>
                    <a:pt x="340" y="804"/>
                    <a:pt x="340" y="804"/>
                  </a:cubicBezTo>
                  <a:cubicBezTo>
                    <a:pt x="315" y="790"/>
                    <a:pt x="315" y="790"/>
                    <a:pt x="315" y="790"/>
                  </a:cubicBezTo>
                  <a:cubicBezTo>
                    <a:pt x="320" y="822"/>
                    <a:pt x="320" y="822"/>
                    <a:pt x="320" y="822"/>
                  </a:cubicBezTo>
                  <a:lnTo>
                    <a:pt x="340" y="804"/>
                  </a:lnTo>
                  <a:close/>
                  <a:moveTo>
                    <a:pt x="187" y="878"/>
                  </a:moveTo>
                  <a:cubicBezTo>
                    <a:pt x="187" y="878"/>
                    <a:pt x="187" y="878"/>
                    <a:pt x="187" y="878"/>
                  </a:cubicBezTo>
                  <a:cubicBezTo>
                    <a:pt x="242" y="878"/>
                    <a:pt x="242" y="878"/>
                    <a:pt x="242" y="878"/>
                  </a:cubicBezTo>
                  <a:cubicBezTo>
                    <a:pt x="220" y="857"/>
                    <a:pt x="220" y="857"/>
                    <a:pt x="220" y="857"/>
                  </a:cubicBezTo>
                  <a:lnTo>
                    <a:pt x="187" y="878"/>
                  </a:lnTo>
                  <a:close/>
                  <a:moveTo>
                    <a:pt x="249" y="829"/>
                  </a:moveTo>
                  <a:cubicBezTo>
                    <a:pt x="249" y="829"/>
                    <a:pt x="249" y="829"/>
                    <a:pt x="249" y="829"/>
                  </a:cubicBezTo>
                  <a:cubicBezTo>
                    <a:pt x="220" y="848"/>
                    <a:pt x="220" y="848"/>
                    <a:pt x="220" y="848"/>
                  </a:cubicBezTo>
                  <a:cubicBezTo>
                    <a:pt x="201" y="829"/>
                    <a:pt x="201" y="829"/>
                    <a:pt x="201" y="829"/>
                  </a:cubicBezTo>
                  <a:lnTo>
                    <a:pt x="249" y="829"/>
                  </a:lnTo>
                  <a:close/>
                  <a:moveTo>
                    <a:pt x="226" y="853"/>
                  </a:moveTo>
                  <a:cubicBezTo>
                    <a:pt x="226" y="853"/>
                    <a:pt x="226" y="853"/>
                    <a:pt x="226" y="853"/>
                  </a:cubicBezTo>
                  <a:cubicBezTo>
                    <a:pt x="253" y="836"/>
                    <a:pt x="253" y="836"/>
                    <a:pt x="253" y="836"/>
                  </a:cubicBezTo>
                  <a:cubicBezTo>
                    <a:pt x="247" y="875"/>
                    <a:pt x="247" y="875"/>
                    <a:pt x="247" y="875"/>
                  </a:cubicBezTo>
                  <a:lnTo>
                    <a:pt x="226" y="853"/>
                  </a:lnTo>
                  <a:close/>
                  <a:moveTo>
                    <a:pt x="356" y="856"/>
                  </a:moveTo>
                  <a:cubicBezTo>
                    <a:pt x="356" y="856"/>
                    <a:pt x="356" y="856"/>
                    <a:pt x="356" y="856"/>
                  </a:cubicBezTo>
                  <a:cubicBezTo>
                    <a:pt x="334" y="878"/>
                    <a:pt x="334" y="878"/>
                    <a:pt x="334" y="878"/>
                  </a:cubicBezTo>
                  <a:cubicBezTo>
                    <a:pt x="393" y="878"/>
                    <a:pt x="393" y="878"/>
                    <a:pt x="393" y="878"/>
                  </a:cubicBezTo>
                  <a:lnTo>
                    <a:pt x="356" y="856"/>
                  </a:lnTo>
                  <a:close/>
                  <a:moveTo>
                    <a:pt x="327" y="829"/>
                  </a:moveTo>
                  <a:cubicBezTo>
                    <a:pt x="327" y="829"/>
                    <a:pt x="327" y="829"/>
                    <a:pt x="327" y="829"/>
                  </a:cubicBezTo>
                  <a:cubicBezTo>
                    <a:pt x="356" y="847"/>
                    <a:pt x="356" y="847"/>
                    <a:pt x="356" y="847"/>
                  </a:cubicBezTo>
                  <a:cubicBezTo>
                    <a:pt x="374" y="829"/>
                    <a:pt x="374" y="829"/>
                    <a:pt x="374" y="829"/>
                  </a:cubicBezTo>
                  <a:lnTo>
                    <a:pt x="327" y="829"/>
                  </a:lnTo>
                  <a:close/>
                  <a:moveTo>
                    <a:pt x="351" y="853"/>
                  </a:moveTo>
                  <a:cubicBezTo>
                    <a:pt x="351" y="853"/>
                    <a:pt x="351" y="853"/>
                    <a:pt x="351" y="853"/>
                  </a:cubicBezTo>
                  <a:cubicBezTo>
                    <a:pt x="322" y="834"/>
                    <a:pt x="322" y="834"/>
                    <a:pt x="322" y="834"/>
                  </a:cubicBezTo>
                  <a:cubicBezTo>
                    <a:pt x="328" y="872"/>
                    <a:pt x="328" y="872"/>
                    <a:pt x="328" y="872"/>
                  </a:cubicBezTo>
                  <a:cubicBezTo>
                    <a:pt x="328" y="875"/>
                    <a:pt x="328" y="875"/>
                    <a:pt x="328" y="875"/>
                  </a:cubicBezTo>
                  <a:lnTo>
                    <a:pt x="351" y="853"/>
                  </a:lnTo>
                  <a:close/>
                  <a:moveTo>
                    <a:pt x="369" y="915"/>
                  </a:moveTo>
                  <a:cubicBezTo>
                    <a:pt x="369" y="915"/>
                    <a:pt x="369" y="915"/>
                    <a:pt x="369" y="915"/>
                  </a:cubicBezTo>
                  <a:cubicBezTo>
                    <a:pt x="346" y="938"/>
                    <a:pt x="346" y="938"/>
                    <a:pt x="346" y="938"/>
                  </a:cubicBezTo>
                  <a:cubicBezTo>
                    <a:pt x="407" y="938"/>
                    <a:pt x="407" y="938"/>
                    <a:pt x="407" y="938"/>
                  </a:cubicBezTo>
                  <a:lnTo>
                    <a:pt x="369" y="915"/>
                  </a:lnTo>
                  <a:close/>
                  <a:moveTo>
                    <a:pt x="335" y="885"/>
                  </a:moveTo>
                  <a:cubicBezTo>
                    <a:pt x="335" y="885"/>
                    <a:pt x="335" y="885"/>
                    <a:pt x="335" y="885"/>
                  </a:cubicBezTo>
                  <a:cubicBezTo>
                    <a:pt x="369" y="905"/>
                    <a:pt x="369" y="905"/>
                    <a:pt x="369" y="905"/>
                  </a:cubicBezTo>
                  <a:cubicBezTo>
                    <a:pt x="390" y="885"/>
                    <a:pt x="390" y="885"/>
                    <a:pt x="390" y="885"/>
                  </a:cubicBezTo>
                  <a:lnTo>
                    <a:pt x="335" y="885"/>
                  </a:lnTo>
                  <a:close/>
                  <a:moveTo>
                    <a:pt x="363" y="911"/>
                  </a:moveTo>
                  <a:cubicBezTo>
                    <a:pt x="363" y="911"/>
                    <a:pt x="363" y="911"/>
                    <a:pt x="363" y="911"/>
                  </a:cubicBezTo>
                  <a:cubicBezTo>
                    <a:pt x="331" y="892"/>
                    <a:pt x="331" y="892"/>
                    <a:pt x="331" y="892"/>
                  </a:cubicBezTo>
                  <a:cubicBezTo>
                    <a:pt x="338" y="935"/>
                    <a:pt x="338" y="935"/>
                    <a:pt x="338" y="935"/>
                  </a:cubicBezTo>
                  <a:lnTo>
                    <a:pt x="363" y="911"/>
                  </a:lnTo>
                  <a:close/>
                  <a:moveTo>
                    <a:pt x="166" y="938"/>
                  </a:moveTo>
                  <a:cubicBezTo>
                    <a:pt x="166" y="938"/>
                    <a:pt x="166" y="938"/>
                    <a:pt x="166" y="938"/>
                  </a:cubicBezTo>
                  <a:cubicBezTo>
                    <a:pt x="228" y="938"/>
                    <a:pt x="228" y="938"/>
                    <a:pt x="228" y="938"/>
                  </a:cubicBezTo>
                  <a:cubicBezTo>
                    <a:pt x="204" y="915"/>
                    <a:pt x="204" y="915"/>
                    <a:pt x="204" y="915"/>
                  </a:cubicBezTo>
                  <a:lnTo>
                    <a:pt x="166" y="938"/>
                  </a:lnTo>
                  <a:close/>
                  <a:moveTo>
                    <a:pt x="238" y="885"/>
                  </a:moveTo>
                  <a:cubicBezTo>
                    <a:pt x="238" y="885"/>
                    <a:pt x="238" y="885"/>
                    <a:pt x="238" y="885"/>
                  </a:cubicBezTo>
                  <a:cubicBezTo>
                    <a:pt x="205" y="905"/>
                    <a:pt x="205" y="905"/>
                    <a:pt x="205" y="905"/>
                  </a:cubicBezTo>
                  <a:cubicBezTo>
                    <a:pt x="183" y="885"/>
                    <a:pt x="183" y="885"/>
                    <a:pt x="183" y="885"/>
                  </a:cubicBezTo>
                  <a:lnTo>
                    <a:pt x="238" y="885"/>
                  </a:lnTo>
                  <a:close/>
                  <a:moveTo>
                    <a:pt x="210" y="911"/>
                  </a:moveTo>
                  <a:cubicBezTo>
                    <a:pt x="210" y="911"/>
                    <a:pt x="210" y="911"/>
                    <a:pt x="210" y="911"/>
                  </a:cubicBezTo>
                  <a:cubicBezTo>
                    <a:pt x="244" y="891"/>
                    <a:pt x="244" y="891"/>
                    <a:pt x="244" y="891"/>
                  </a:cubicBezTo>
                  <a:cubicBezTo>
                    <a:pt x="237" y="937"/>
                    <a:pt x="237" y="937"/>
                    <a:pt x="237" y="937"/>
                  </a:cubicBezTo>
                  <a:lnTo>
                    <a:pt x="210" y="911"/>
                  </a:lnTo>
                  <a:close/>
                  <a:moveTo>
                    <a:pt x="351" y="1006"/>
                  </a:moveTo>
                  <a:cubicBezTo>
                    <a:pt x="351" y="1006"/>
                    <a:pt x="351" y="1006"/>
                    <a:pt x="351" y="1006"/>
                  </a:cubicBezTo>
                  <a:cubicBezTo>
                    <a:pt x="351" y="1017"/>
                    <a:pt x="351" y="1017"/>
                    <a:pt x="351" y="1017"/>
                  </a:cubicBezTo>
                  <a:cubicBezTo>
                    <a:pt x="353" y="1018"/>
                    <a:pt x="356" y="1019"/>
                    <a:pt x="358" y="1019"/>
                  </a:cubicBezTo>
                  <a:lnTo>
                    <a:pt x="351" y="1006"/>
                  </a:lnTo>
                  <a:close/>
                  <a:moveTo>
                    <a:pt x="348" y="1015"/>
                  </a:moveTo>
                  <a:cubicBezTo>
                    <a:pt x="348" y="1015"/>
                    <a:pt x="348" y="1015"/>
                    <a:pt x="348" y="1015"/>
                  </a:cubicBezTo>
                  <a:cubicBezTo>
                    <a:pt x="348" y="1000"/>
                    <a:pt x="348" y="1000"/>
                    <a:pt x="348" y="1000"/>
                  </a:cubicBezTo>
                  <a:cubicBezTo>
                    <a:pt x="343" y="991"/>
                    <a:pt x="343" y="991"/>
                    <a:pt x="343" y="991"/>
                  </a:cubicBezTo>
                  <a:cubicBezTo>
                    <a:pt x="343" y="1014"/>
                    <a:pt x="343" y="1014"/>
                    <a:pt x="343" y="1014"/>
                  </a:cubicBezTo>
                  <a:lnTo>
                    <a:pt x="348" y="1015"/>
                  </a:lnTo>
                  <a:close/>
                  <a:moveTo>
                    <a:pt x="340" y="1013"/>
                  </a:moveTo>
                  <a:cubicBezTo>
                    <a:pt x="340" y="1013"/>
                    <a:pt x="340" y="1013"/>
                    <a:pt x="340" y="1013"/>
                  </a:cubicBezTo>
                  <a:cubicBezTo>
                    <a:pt x="340" y="985"/>
                    <a:pt x="340" y="985"/>
                    <a:pt x="340" y="985"/>
                  </a:cubicBezTo>
                  <a:cubicBezTo>
                    <a:pt x="337" y="980"/>
                    <a:pt x="337" y="980"/>
                    <a:pt x="337" y="980"/>
                  </a:cubicBezTo>
                  <a:cubicBezTo>
                    <a:pt x="336" y="980"/>
                    <a:pt x="336" y="980"/>
                    <a:pt x="336" y="980"/>
                  </a:cubicBezTo>
                  <a:cubicBezTo>
                    <a:pt x="336" y="1011"/>
                    <a:pt x="336" y="1011"/>
                    <a:pt x="336" y="1011"/>
                  </a:cubicBezTo>
                  <a:lnTo>
                    <a:pt x="340" y="1013"/>
                  </a:lnTo>
                  <a:close/>
                  <a:moveTo>
                    <a:pt x="332" y="1010"/>
                  </a:moveTo>
                  <a:cubicBezTo>
                    <a:pt x="332" y="1010"/>
                    <a:pt x="332" y="1010"/>
                    <a:pt x="332" y="1010"/>
                  </a:cubicBezTo>
                  <a:cubicBezTo>
                    <a:pt x="332" y="980"/>
                    <a:pt x="332" y="980"/>
                    <a:pt x="332" y="980"/>
                  </a:cubicBezTo>
                  <a:cubicBezTo>
                    <a:pt x="328" y="980"/>
                    <a:pt x="328" y="980"/>
                    <a:pt x="328" y="980"/>
                  </a:cubicBezTo>
                  <a:cubicBezTo>
                    <a:pt x="328" y="1009"/>
                    <a:pt x="328" y="1009"/>
                    <a:pt x="328" y="1009"/>
                  </a:cubicBezTo>
                  <a:lnTo>
                    <a:pt x="332" y="1010"/>
                  </a:lnTo>
                  <a:close/>
                  <a:moveTo>
                    <a:pt x="325" y="1009"/>
                  </a:moveTo>
                  <a:cubicBezTo>
                    <a:pt x="325" y="1009"/>
                    <a:pt x="325" y="1009"/>
                    <a:pt x="325" y="1009"/>
                  </a:cubicBezTo>
                  <a:cubicBezTo>
                    <a:pt x="325" y="980"/>
                    <a:pt x="325" y="980"/>
                    <a:pt x="325" y="980"/>
                  </a:cubicBezTo>
                  <a:cubicBezTo>
                    <a:pt x="320" y="980"/>
                    <a:pt x="320" y="980"/>
                    <a:pt x="320" y="980"/>
                  </a:cubicBezTo>
                  <a:cubicBezTo>
                    <a:pt x="320" y="1007"/>
                    <a:pt x="320" y="1007"/>
                    <a:pt x="320" y="1007"/>
                  </a:cubicBezTo>
                  <a:lnTo>
                    <a:pt x="325" y="1009"/>
                  </a:lnTo>
                  <a:close/>
                  <a:moveTo>
                    <a:pt x="317" y="1007"/>
                  </a:moveTo>
                  <a:cubicBezTo>
                    <a:pt x="317" y="1007"/>
                    <a:pt x="317" y="1007"/>
                    <a:pt x="317" y="1007"/>
                  </a:cubicBezTo>
                  <a:cubicBezTo>
                    <a:pt x="317" y="980"/>
                    <a:pt x="317" y="980"/>
                    <a:pt x="317" y="980"/>
                  </a:cubicBezTo>
                  <a:cubicBezTo>
                    <a:pt x="313" y="980"/>
                    <a:pt x="313" y="980"/>
                    <a:pt x="313" y="980"/>
                  </a:cubicBezTo>
                  <a:cubicBezTo>
                    <a:pt x="313" y="1006"/>
                    <a:pt x="313" y="1006"/>
                    <a:pt x="313" y="1006"/>
                  </a:cubicBezTo>
                  <a:lnTo>
                    <a:pt x="317" y="1007"/>
                  </a:lnTo>
                  <a:close/>
                  <a:moveTo>
                    <a:pt x="310" y="1006"/>
                  </a:moveTo>
                  <a:cubicBezTo>
                    <a:pt x="310" y="1006"/>
                    <a:pt x="310" y="1006"/>
                    <a:pt x="310" y="1006"/>
                  </a:cubicBezTo>
                  <a:cubicBezTo>
                    <a:pt x="310" y="980"/>
                    <a:pt x="310" y="980"/>
                    <a:pt x="310" y="980"/>
                  </a:cubicBezTo>
                  <a:cubicBezTo>
                    <a:pt x="305" y="980"/>
                    <a:pt x="305" y="980"/>
                    <a:pt x="305" y="980"/>
                  </a:cubicBezTo>
                  <a:cubicBezTo>
                    <a:pt x="305" y="1005"/>
                    <a:pt x="305" y="1005"/>
                    <a:pt x="305" y="1005"/>
                  </a:cubicBezTo>
                  <a:lnTo>
                    <a:pt x="310" y="1006"/>
                  </a:lnTo>
                  <a:close/>
                  <a:moveTo>
                    <a:pt x="302" y="1004"/>
                  </a:moveTo>
                  <a:cubicBezTo>
                    <a:pt x="302" y="1004"/>
                    <a:pt x="302" y="1004"/>
                    <a:pt x="302" y="1004"/>
                  </a:cubicBezTo>
                  <a:cubicBezTo>
                    <a:pt x="302" y="980"/>
                    <a:pt x="302" y="980"/>
                    <a:pt x="302" y="980"/>
                  </a:cubicBezTo>
                  <a:cubicBezTo>
                    <a:pt x="298" y="980"/>
                    <a:pt x="298" y="980"/>
                    <a:pt x="298" y="980"/>
                  </a:cubicBezTo>
                  <a:cubicBezTo>
                    <a:pt x="298" y="1004"/>
                    <a:pt x="298" y="1004"/>
                    <a:pt x="298" y="1004"/>
                  </a:cubicBezTo>
                  <a:lnTo>
                    <a:pt x="302" y="1004"/>
                  </a:lnTo>
                  <a:close/>
                  <a:moveTo>
                    <a:pt x="295" y="1004"/>
                  </a:moveTo>
                  <a:cubicBezTo>
                    <a:pt x="295" y="1004"/>
                    <a:pt x="295" y="1004"/>
                    <a:pt x="295" y="1004"/>
                  </a:cubicBezTo>
                  <a:cubicBezTo>
                    <a:pt x="295" y="980"/>
                    <a:pt x="295" y="980"/>
                    <a:pt x="295" y="980"/>
                  </a:cubicBezTo>
                  <a:cubicBezTo>
                    <a:pt x="290" y="980"/>
                    <a:pt x="290" y="980"/>
                    <a:pt x="290" y="980"/>
                  </a:cubicBezTo>
                  <a:cubicBezTo>
                    <a:pt x="290" y="1004"/>
                    <a:pt x="290" y="1004"/>
                    <a:pt x="290" y="1004"/>
                  </a:cubicBezTo>
                  <a:lnTo>
                    <a:pt x="295" y="1004"/>
                  </a:lnTo>
                  <a:close/>
                  <a:moveTo>
                    <a:pt x="287" y="1004"/>
                  </a:moveTo>
                  <a:cubicBezTo>
                    <a:pt x="287" y="1004"/>
                    <a:pt x="287" y="1004"/>
                    <a:pt x="287" y="1004"/>
                  </a:cubicBezTo>
                  <a:cubicBezTo>
                    <a:pt x="287" y="980"/>
                    <a:pt x="287" y="980"/>
                    <a:pt x="287" y="980"/>
                  </a:cubicBezTo>
                  <a:cubicBezTo>
                    <a:pt x="282" y="980"/>
                    <a:pt x="282" y="980"/>
                    <a:pt x="282" y="980"/>
                  </a:cubicBezTo>
                  <a:cubicBezTo>
                    <a:pt x="282" y="1004"/>
                    <a:pt x="282" y="1004"/>
                    <a:pt x="282" y="1004"/>
                  </a:cubicBezTo>
                  <a:lnTo>
                    <a:pt x="287" y="1004"/>
                  </a:lnTo>
                  <a:close/>
                  <a:moveTo>
                    <a:pt x="279" y="1004"/>
                  </a:moveTo>
                  <a:cubicBezTo>
                    <a:pt x="279" y="1004"/>
                    <a:pt x="279" y="1004"/>
                    <a:pt x="279" y="1004"/>
                  </a:cubicBezTo>
                  <a:cubicBezTo>
                    <a:pt x="279" y="980"/>
                    <a:pt x="279" y="980"/>
                    <a:pt x="279" y="980"/>
                  </a:cubicBezTo>
                  <a:cubicBezTo>
                    <a:pt x="275" y="980"/>
                    <a:pt x="275" y="980"/>
                    <a:pt x="275" y="980"/>
                  </a:cubicBezTo>
                  <a:cubicBezTo>
                    <a:pt x="275" y="1004"/>
                    <a:pt x="275" y="1004"/>
                    <a:pt x="275" y="1004"/>
                  </a:cubicBezTo>
                  <a:lnTo>
                    <a:pt x="279" y="1004"/>
                  </a:lnTo>
                  <a:close/>
                  <a:moveTo>
                    <a:pt x="272" y="1004"/>
                  </a:moveTo>
                  <a:cubicBezTo>
                    <a:pt x="272" y="1004"/>
                    <a:pt x="272" y="1004"/>
                    <a:pt x="272" y="1004"/>
                  </a:cubicBezTo>
                  <a:cubicBezTo>
                    <a:pt x="272" y="980"/>
                    <a:pt x="272" y="980"/>
                    <a:pt x="272" y="980"/>
                  </a:cubicBezTo>
                  <a:cubicBezTo>
                    <a:pt x="267" y="980"/>
                    <a:pt x="267" y="980"/>
                    <a:pt x="267" y="980"/>
                  </a:cubicBezTo>
                  <a:cubicBezTo>
                    <a:pt x="267" y="1004"/>
                    <a:pt x="267" y="1004"/>
                    <a:pt x="267" y="1004"/>
                  </a:cubicBezTo>
                  <a:lnTo>
                    <a:pt x="272" y="1004"/>
                  </a:lnTo>
                  <a:close/>
                  <a:moveTo>
                    <a:pt x="264" y="1004"/>
                  </a:moveTo>
                  <a:cubicBezTo>
                    <a:pt x="264" y="1004"/>
                    <a:pt x="264" y="1004"/>
                    <a:pt x="264" y="1004"/>
                  </a:cubicBezTo>
                  <a:cubicBezTo>
                    <a:pt x="264" y="980"/>
                    <a:pt x="264" y="980"/>
                    <a:pt x="264" y="980"/>
                  </a:cubicBezTo>
                  <a:cubicBezTo>
                    <a:pt x="259" y="980"/>
                    <a:pt x="259" y="980"/>
                    <a:pt x="259" y="980"/>
                  </a:cubicBezTo>
                  <a:cubicBezTo>
                    <a:pt x="259" y="1005"/>
                    <a:pt x="259" y="1005"/>
                    <a:pt x="259" y="1005"/>
                  </a:cubicBezTo>
                  <a:lnTo>
                    <a:pt x="264" y="1004"/>
                  </a:lnTo>
                  <a:close/>
                  <a:moveTo>
                    <a:pt x="256" y="1005"/>
                  </a:moveTo>
                  <a:cubicBezTo>
                    <a:pt x="256" y="1005"/>
                    <a:pt x="256" y="1005"/>
                    <a:pt x="256" y="1005"/>
                  </a:cubicBezTo>
                  <a:cubicBezTo>
                    <a:pt x="256" y="980"/>
                    <a:pt x="256" y="980"/>
                    <a:pt x="256" y="980"/>
                  </a:cubicBezTo>
                  <a:cubicBezTo>
                    <a:pt x="252" y="980"/>
                    <a:pt x="252" y="980"/>
                    <a:pt x="252" y="980"/>
                  </a:cubicBezTo>
                  <a:cubicBezTo>
                    <a:pt x="252" y="1006"/>
                    <a:pt x="252" y="1006"/>
                    <a:pt x="252" y="1006"/>
                  </a:cubicBezTo>
                  <a:lnTo>
                    <a:pt x="256" y="1005"/>
                  </a:lnTo>
                  <a:close/>
                  <a:moveTo>
                    <a:pt x="249" y="1007"/>
                  </a:moveTo>
                  <a:cubicBezTo>
                    <a:pt x="249" y="1007"/>
                    <a:pt x="249" y="1007"/>
                    <a:pt x="249" y="1007"/>
                  </a:cubicBezTo>
                  <a:cubicBezTo>
                    <a:pt x="249" y="980"/>
                    <a:pt x="249" y="980"/>
                    <a:pt x="249" y="980"/>
                  </a:cubicBezTo>
                  <a:cubicBezTo>
                    <a:pt x="244" y="980"/>
                    <a:pt x="244" y="980"/>
                    <a:pt x="244" y="980"/>
                  </a:cubicBezTo>
                  <a:cubicBezTo>
                    <a:pt x="244" y="1007"/>
                    <a:pt x="244" y="1007"/>
                    <a:pt x="244" y="1007"/>
                  </a:cubicBezTo>
                  <a:lnTo>
                    <a:pt x="249" y="1007"/>
                  </a:lnTo>
                  <a:close/>
                  <a:moveTo>
                    <a:pt x="242" y="1008"/>
                  </a:moveTo>
                  <a:cubicBezTo>
                    <a:pt x="242" y="1008"/>
                    <a:pt x="242" y="1008"/>
                    <a:pt x="242" y="1008"/>
                  </a:cubicBezTo>
                  <a:cubicBezTo>
                    <a:pt x="242" y="980"/>
                    <a:pt x="242" y="980"/>
                    <a:pt x="242" y="980"/>
                  </a:cubicBezTo>
                  <a:cubicBezTo>
                    <a:pt x="237" y="980"/>
                    <a:pt x="237" y="980"/>
                    <a:pt x="237" y="980"/>
                  </a:cubicBezTo>
                  <a:cubicBezTo>
                    <a:pt x="237" y="1009"/>
                    <a:pt x="237" y="1009"/>
                    <a:pt x="237" y="1009"/>
                  </a:cubicBezTo>
                  <a:lnTo>
                    <a:pt x="242" y="1008"/>
                  </a:lnTo>
                  <a:close/>
                  <a:moveTo>
                    <a:pt x="234" y="1010"/>
                  </a:moveTo>
                  <a:cubicBezTo>
                    <a:pt x="234" y="1010"/>
                    <a:pt x="234" y="1010"/>
                    <a:pt x="234" y="1010"/>
                  </a:cubicBezTo>
                  <a:cubicBezTo>
                    <a:pt x="234" y="980"/>
                    <a:pt x="234" y="980"/>
                    <a:pt x="234" y="980"/>
                  </a:cubicBezTo>
                  <a:cubicBezTo>
                    <a:pt x="231" y="980"/>
                    <a:pt x="231" y="980"/>
                    <a:pt x="231" y="980"/>
                  </a:cubicBezTo>
                  <a:cubicBezTo>
                    <a:pt x="229" y="982"/>
                    <a:pt x="229" y="982"/>
                    <a:pt x="229" y="982"/>
                  </a:cubicBezTo>
                  <a:cubicBezTo>
                    <a:pt x="229" y="1011"/>
                    <a:pt x="229" y="1011"/>
                    <a:pt x="229" y="1011"/>
                  </a:cubicBezTo>
                  <a:lnTo>
                    <a:pt x="234" y="1010"/>
                  </a:lnTo>
                  <a:close/>
                  <a:moveTo>
                    <a:pt x="226" y="1012"/>
                  </a:moveTo>
                  <a:cubicBezTo>
                    <a:pt x="226" y="1012"/>
                    <a:pt x="226" y="1012"/>
                    <a:pt x="226" y="1012"/>
                  </a:cubicBezTo>
                  <a:cubicBezTo>
                    <a:pt x="226" y="988"/>
                    <a:pt x="226" y="988"/>
                    <a:pt x="226" y="988"/>
                  </a:cubicBezTo>
                  <a:cubicBezTo>
                    <a:pt x="222" y="997"/>
                    <a:pt x="222" y="997"/>
                    <a:pt x="222" y="997"/>
                  </a:cubicBezTo>
                  <a:cubicBezTo>
                    <a:pt x="222" y="1013"/>
                    <a:pt x="222" y="1013"/>
                    <a:pt x="222" y="1013"/>
                  </a:cubicBezTo>
                  <a:lnTo>
                    <a:pt x="226" y="1012"/>
                  </a:lnTo>
                  <a:close/>
                  <a:moveTo>
                    <a:pt x="456" y="1177"/>
                  </a:moveTo>
                  <a:cubicBezTo>
                    <a:pt x="456" y="1177"/>
                    <a:pt x="456" y="1177"/>
                    <a:pt x="456" y="1177"/>
                  </a:cubicBezTo>
                  <a:cubicBezTo>
                    <a:pt x="474" y="1153"/>
                    <a:pt x="474" y="1153"/>
                    <a:pt x="474" y="1153"/>
                  </a:cubicBezTo>
                  <a:cubicBezTo>
                    <a:pt x="434" y="1135"/>
                    <a:pt x="434" y="1135"/>
                    <a:pt x="434" y="1135"/>
                  </a:cubicBezTo>
                  <a:lnTo>
                    <a:pt x="456" y="1177"/>
                  </a:lnTo>
                  <a:close/>
                  <a:moveTo>
                    <a:pt x="481" y="1145"/>
                  </a:moveTo>
                  <a:cubicBezTo>
                    <a:pt x="481" y="1145"/>
                    <a:pt x="481" y="1145"/>
                    <a:pt x="481" y="1145"/>
                  </a:cubicBezTo>
                  <a:cubicBezTo>
                    <a:pt x="499" y="1123"/>
                    <a:pt x="499" y="1123"/>
                    <a:pt x="499" y="1123"/>
                  </a:cubicBezTo>
                  <a:cubicBezTo>
                    <a:pt x="431" y="1123"/>
                    <a:pt x="431" y="1123"/>
                    <a:pt x="431" y="1123"/>
                  </a:cubicBezTo>
                  <a:lnTo>
                    <a:pt x="481" y="1145"/>
                  </a:lnTo>
                  <a:close/>
                  <a:moveTo>
                    <a:pt x="506" y="1130"/>
                  </a:moveTo>
                  <a:cubicBezTo>
                    <a:pt x="506" y="1130"/>
                    <a:pt x="506" y="1130"/>
                    <a:pt x="506" y="1130"/>
                  </a:cubicBezTo>
                  <a:cubicBezTo>
                    <a:pt x="490" y="1150"/>
                    <a:pt x="490" y="1150"/>
                    <a:pt x="490" y="1150"/>
                  </a:cubicBezTo>
                  <a:cubicBezTo>
                    <a:pt x="524" y="1164"/>
                    <a:pt x="524" y="1164"/>
                    <a:pt x="524" y="1164"/>
                  </a:cubicBezTo>
                  <a:lnTo>
                    <a:pt x="506" y="1130"/>
                  </a:lnTo>
                  <a:close/>
                  <a:moveTo>
                    <a:pt x="483" y="1157"/>
                  </a:moveTo>
                  <a:cubicBezTo>
                    <a:pt x="483" y="1157"/>
                    <a:pt x="483" y="1157"/>
                    <a:pt x="483" y="1157"/>
                  </a:cubicBezTo>
                  <a:cubicBezTo>
                    <a:pt x="462" y="1185"/>
                    <a:pt x="462" y="1185"/>
                    <a:pt x="462" y="1185"/>
                  </a:cubicBezTo>
                  <a:cubicBezTo>
                    <a:pt x="534" y="1185"/>
                    <a:pt x="534" y="1185"/>
                    <a:pt x="534" y="1185"/>
                  </a:cubicBezTo>
                  <a:cubicBezTo>
                    <a:pt x="531" y="1178"/>
                    <a:pt x="531" y="1178"/>
                    <a:pt x="531" y="1178"/>
                  </a:cubicBezTo>
                  <a:lnTo>
                    <a:pt x="483" y="1157"/>
                  </a:lnTo>
                  <a:close/>
                  <a:moveTo>
                    <a:pt x="422" y="1112"/>
                  </a:moveTo>
                  <a:cubicBezTo>
                    <a:pt x="422" y="1112"/>
                    <a:pt x="422" y="1112"/>
                    <a:pt x="422" y="1112"/>
                  </a:cubicBezTo>
                  <a:cubicBezTo>
                    <a:pt x="443" y="1098"/>
                    <a:pt x="443" y="1098"/>
                    <a:pt x="443" y="1098"/>
                  </a:cubicBezTo>
                  <a:cubicBezTo>
                    <a:pt x="409" y="1086"/>
                    <a:pt x="409" y="1086"/>
                    <a:pt x="409" y="1086"/>
                  </a:cubicBezTo>
                  <a:lnTo>
                    <a:pt x="422" y="1112"/>
                  </a:lnTo>
                  <a:close/>
                  <a:moveTo>
                    <a:pt x="451" y="1092"/>
                  </a:moveTo>
                  <a:cubicBezTo>
                    <a:pt x="451" y="1092"/>
                    <a:pt x="451" y="1092"/>
                    <a:pt x="451" y="1092"/>
                  </a:cubicBezTo>
                  <a:cubicBezTo>
                    <a:pt x="470" y="1079"/>
                    <a:pt x="470" y="1079"/>
                    <a:pt x="470" y="1079"/>
                  </a:cubicBezTo>
                  <a:cubicBezTo>
                    <a:pt x="415" y="1079"/>
                    <a:pt x="415" y="1079"/>
                    <a:pt x="415" y="1079"/>
                  </a:cubicBezTo>
                  <a:lnTo>
                    <a:pt x="451" y="1092"/>
                  </a:lnTo>
                  <a:close/>
                  <a:moveTo>
                    <a:pt x="480" y="1081"/>
                  </a:moveTo>
                  <a:cubicBezTo>
                    <a:pt x="480" y="1081"/>
                    <a:pt x="480" y="1081"/>
                    <a:pt x="480" y="1081"/>
                  </a:cubicBezTo>
                  <a:cubicBezTo>
                    <a:pt x="459" y="1095"/>
                    <a:pt x="459" y="1095"/>
                    <a:pt x="459" y="1095"/>
                  </a:cubicBezTo>
                  <a:cubicBezTo>
                    <a:pt x="494" y="1108"/>
                    <a:pt x="494" y="1108"/>
                    <a:pt x="494" y="1108"/>
                  </a:cubicBezTo>
                  <a:lnTo>
                    <a:pt x="480" y="1081"/>
                  </a:lnTo>
                  <a:close/>
                  <a:moveTo>
                    <a:pt x="451" y="1101"/>
                  </a:moveTo>
                  <a:cubicBezTo>
                    <a:pt x="451" y="1101"/>
                    <a:pt x="451" y="1101"/>
                    <a:pt x="451" y="1101"/>
                  </a:cubicBezTo>
                  <a:cubicBezTo>
                    <a:pt x="429" y="1116"/>
                    <a:pt x="429" y="1116"/>
                    <a:pt x="429" y="1116"/>
                  </a:cubicBezTo>
                  <a:cubicBezTo>
                    <a:pt x="493" y="1116"/>
                    <a:pt x="493" y="1116"/>
                    <a:pt x="493" y="1116"/>
                  </a:cubicBezTo>
                  <a:lnTo>
                    <a:pt x="451" y="1101"/>
                  </a:lnTo>
                  <a:close/>
                  <a:moveTo>
                    <a:pt x="409" y="1073"/>
                  </a:moveTo>
                  <a:cubicBezTo>
                    <a:pt x="409" y="1073"/>
                    <a:pt x="409" y="1073"/>
                    <a:pt x="409" y="1073"/>
                  </a:cubicBezTo>
                  <a:cubicBezTo>
                    <a:pt x="469" y="1073"/>
                    <a:pt x="469" y="1073"/>
                    <a:pt x="469" y="1073"/>
                  </a:cubicBezTo>
                  <a:cubicBezTo>
                    <a:pt x="429" y="1058"/>
                    <a:pt x="429" y="1058"/>
                    <a:pt x="429" y="1058"/>
                  </a:cubicBezTo>
                  <a:lnTo>
                    <a:pt x="409" y="1073"/>
                  </a:lnTo>
                  <a:close/>
                  <a:moveTo>
                    <a:pt x="400" y="1070"/>
                  </a:moveTo>
                  <a:cubicBezTo>
                    <a:pt x="400" y="1070"/>
                    <a:pt x="400" y="1070"/>
                    <a:pt x="400" y="1070"/>
                  </a:cubicBezTo>
                  <a:cubicBezTo>
                    <a:pt x="421" y="1056"/>
                    <a:pt x="421" y="1056"/>
                    <a:pt x="421" y="1056"/>
                  </a:cubicBezTo>
                  <a:cubicBezTo>
                    <a:pt x="386" y="1043"/>
                    <a:pt x="386" y="1043"/>
                    <a:pt x="386" y="1043"/>
                  </a:cubicBezTo>
                  <a:lnTo>
                    <a:pt x="400" y="1070"/>
                  </a:lnTo>
                  <a:close/>
                  <a:moveTo>
                    <a:pt x="429" y="1050"/>
                  </a:moveTo>
                  <a:cubicBezTo>
                    <a:pt x="429" y="1050"/>
                    <a:pt x="429" y="1050"/>
                    <a:pt x="429" y="1050"/>
                  </a:cubicBezTo>
                  <a:cubicBezTo>
                    <a:pt x="450" y="1036"/>
                    <a:pt x="450" y="1036"/>
                    <a:pt x="450" y="1036"/>
                  </a:cubicBezTo>
                  <a:cubicBezTo>
                    <a:pt x="391" y="1036"/>
                    <a:pt x="391" y="1036"/>
                    <a:pt x="391" y="1036"/>
                  </a:cubicBezTo>
                  <a:lnTo>
                    <a:pt x="429" y="1050"/>
                  </a:lnTo>
                  <a:close/>
                  <a:moveTo>
                    <a:pt x="458" y="1039"/>
                  </a:moveTo>
                  <a:cubicBezTo>
                    <a:pt x="458" y="1039"/>
                    <a:pt x="458" y="1039"/>
                    <a:pt x="458" y="1039"/>
                  </a:cubicBezTo>
                  <a:cubicBezTo>
                    <a:pt x="438" y="1053"/>
                    <a:pt x="438" y="1053"/>
                    <a:pt x="438" y="1053"/>
                  </a:cubicBezTo>
                  <a:cubicBezTo>
                    <a:pt x="472" y="1065"/>
                    <a:pt x="472" y="1065"/>
                    <a:pt x="472" y="1065"/>
                  </a:cubicBezTo>
                  <a:lnTo>
                    <a:pt x="458" y="1039"/>
                  </a:lnTo>
                  <a:close/>
                  <a:moveTo>
                    <a:pt x="379" y="1029"/>
                  </a:moveTo>
                  <a:cubicBezTo>
                    <a:pt x="379" y="1029"/>
                    <a:pt x="379" y="1029"/>
                    <a:pt x="379" y="1029"/>
                  </a:cubicBezTo>
                  <a:cubicBezTo>
                    <a:pt x="453" y="1029"/>
                    <a:pt x="453" y="1029"/>
                    <a:pt x="453" y="1029"/>
                  </a:cubicBezTo>
                  <a:cubicBezTo>
                    <a:pt x="447" y="1016"/>
                    <a:pt x="447" y="1016"/>
                    <a:pt x="447" y="1016"/>
                  </a:cubicBezTo>
                  <a:cubicBezTo>
                    <a:pt x="373" y="1016"/>
                    <a:pt x="373" y="1016"/>
                    <a:pt x="373" y="1016"/>
                  </a:cubicBezTo>
                  <a:lnTo>
                    <a:pt x="379" y="1029"/>
                  </a:lnTo>
                  <a:close/>
                  <a:moveTo>
                    <a:pt x="112" y="1177"/>
                  </a:moveTo>
                  <a:cubicBezTo>
                    <a:pt x="112" y="1177"/>
                    <a:pt x="112" y="1177"/>
                    <a:pt x="112" y="1177"/>
                  </a:cubicBezTo>
                  <a:cubicBezTo>
                    <a:pt x="93" y="1153"/>
                    <a:pt x="93" y="1153"/>
                    <a:pt x="93" y="1153"/>
                  </a:cubicBezTo>
                  <a:cubicBezTo>
                    <a:pt x="134" y="1135"/>
                    <a:pt x="134" y="1135"/>
                    <a:pt x="134" y="1135"/>
                  </a:cubicBezTo>
                  <a:lnTo>
                    <a:pt x="112" y="1177"/>
                  </a:lnTo>
                  <a:close/>
                  <a:moveTo>
                    <a:pt x="86" y="1145"/>
                  </a:moveTo>
                  <a:cubicBezTo>
                    <a:pt x="86" y="1145"/>
                    <a:pt x="86" y="1145"/>
                    <a:pt x="86" y="1145"/>
                  </a:cubicBezTo>
                  <a:cubicBezTo>
                    <a:pt x="68" y="1123"/>
                    <a:pt x="68" y="1123"/>
                    <a:pt x="68" y="1123"/>
                  </a:cubicBezTo>
                  <a:cubicBezTo>
                    <a:pt x="136" y="1123"/>
                    <a:pt x="136" y="1123"/>
                    <a:pt x="136" y="1123"/>
                  </a:cubicBezTo>
                  <a:lnTo>
                    <a:pt x="86" y="1145"/>
                  </a:lnTo>
                  <a:close/>
                  <a:moveTo>
                    <a:pt x="62" y="1130"/>
                  </a:moveTo>
                  <a:cubicBezTo>
                    <a:pt x="62" y="1130"/>
                    <a:pt x="62" y="1130"/>
                    <a:pt x="62" y="1130"/>
                  </a:cubicBezTo>
                  <a:cubicBezTo>
                    <a:pt x="77" y="1150"/>
                    <a:pt x="77" y="1150"/>
                    <a:pt x="77" y="1150"/>
                  </a:cubicBezTo>
                  <a:cubicBezTo>
                    <a:pt x="45" y="1164"/>
                    <a:pt x="45" y="1164"/>
                    <a:pt x="45" y="1164"/>
                  </a:cubicBezTo>
                  <a:lnTo>
                    <a:pt x="62" y="1130"/>
                  </a:lnTo>
                  <a:close/>
                  <a:moveTo>
                    <a:pt x="84" y="1157"/>
                  </a:moveTo>
                  <a:cubicBezTo>
                    <a:pt x="84" y="1157"/>
                    <a:pt x="84" y="1157"/>
                    <a:pt x="84" y="1157"/>
                  </a:cubicBezTo>
                  <a:cubicBezTo>
                    <a:pt x="106" y="1185"/>
                    <a:pt x="106" y="1185"/>
                    <a:pt x="106" y="1185"/>
                  </a:cubicBezTo>
                  <a:cubicBezTo>
                    <a:pt x="34" y="1185"/>
                    <a:pt x="34" y="1185"/>
                    <a:pt x="34" y="1185"/>
                  </a:cubicBezTo>
                  <a:cubicBezTo>
                    <a:pt x="37" y="1178"/>
                    <a:pt x="37" y="1178"/>
                    <a:pt x="37" y="1178"/>
                  </a:cubicBezTo>
                  <a:lnTo>
                    <a:pt x="84" y="1157"/>
                  </a:lnTo>
                  <a:close/>
                  <a:moveTo>
                    <a:pt x="140" y="1123"/>
                  </a:moveTo>
                  <a:cubicBezTo>
                    <a:pt x="140" y="1123"/>
                    <a:pt x="140" y="1123"/>
                    <a:pt x="140" y="1123"/>
                  </a:cubicBezTo>
                  <a:cubicBezTo>
                    <a:pt x="145" y="1113"/>
                    <a:pt x="145" y="1113"/>
                    <a:pt x="145" y="1113"/>
                  </a:cubicBezTo>
                  <a:cubicBezTo>
                    <a:pt x="124" y="1098"/>
                    <a:pt x="124" y="1098"/>
                    <a:pt x="124" y="1098"/>
                  </a:cubicBezTo>
                  <a:cubicBezTo>
                    <a:pt x="159" y="1085"/>
                    <a:pt x="159" y="1085"/>
                    <a:pt x="159" y="1085"/>
                  </a:cubicBezTo>
                  <a:cubicBezTo>
                    <a:pt x="145" y="1113"/>
                    <a:pt x="145" y="1113"/>
                    <a:pt x="145" y="1113"/>
                  </a:cubicBezTo>
                  <a:lnTo>
                    <a:pt x="140" y="1123"/>
                  </a:lnTo>
                  <a:close/>
                  <a:moveTo>
                    <a:pt x="116" y="1092"/>
                  </a:moveTo>
                  <a:cubicBezTo>
                    <a:pt x="116" y="1092"/>
                    <a:pt x="116" y="1092"/>
                    <a:pt x="116" y="1092"/>
                  </a:cubicBezTo>
                  <a:cubicBezTo>
                    <a:pt x="97" y="1079"/>
                    <a:pt x="97" y="1079"/>
                    <a:pt x="97" y="1079"/>
                  </a:cubicBezTo>
                  <a:cubicBezTo>
                    <a:pt x="152" y="1079"/>
                    <a:pt x="152" y="1079"/>
                    <a:pt x="152" y="1079"/>
                  </a:cubicBezTo>
                  <a:lnTo>
                    <a:pt x="116" y="1092"/>
                  </a:lnTo>
                  <a:close/>
                  <a:moveTo>
                    <a:pt x="88" y="1081"/>
                  </a:moveTo>
                  <a:cubicBezTo>
                    <a:pt x="88" y="1081"/>
                    <a:pt x="88" y="1081"/>
                    <a:pt x="88" y="1081"/>
                  </a:cubicBezTo>
                  <a:cubicBezTo>
                    <a:pt x="108" y="1095"/>
                    <a:pt x="108" y="1095"/>
                    <a:pt x="108" y="1095"/>
                  </a:cubicBezTo>
                  <a:cubicBezTo>
                    <a:pt x="74" y="1108"/>
                    <a:pt x="74" y="1108"/>
                    <a:pt x="74" y="1108"/>
                  </a:cubicBezTo>
                  <a:lnTo>
                    <a:pt x="88" y="1081"/>
                  </a:lnTo>
                  <a:close/>
                  <a:moveTo>
                    <a:pt x="116" y="1101"/>
                  </a:moveTo>
                  <a:cubicBezTo>
                    <a:pt x="116" y="1101"/>
                    <a:pt x="116" y="1101"/>
                    <a:pt x="116" y="1101"/>
                  </a:cubicBezTo>
                  <a:cubicBezTo>
                    <a:pt x="138" y="1116"/>
                    <a:pt x="138" y="1116"/>
                    <a:pt x="138" y="1116"/>
                  </a:cubicBezTo>
                  <a:cubicBezTo>
                    <a:pt x="74" y="1116"/>
                    <a:pt x="74" y="1116"/>
                    <a:pt x="74" y="1116"/>
                  </a:cubicBezTo>
                  <a:lnTo>
                    <a:pt x="116" y="1101"/>
                  </a:lnTo>
                  <a:close/>
                  <a:moveTo>
                    <a:pt x="159" y="1073"/>
                  </a:moveTo>
                  <a:cubicBezTo>
                    <a:pt x="159" y="1073"/>
                    <a:pt x="159" y="1073"/>
                    <a:pt x="159" y="1073"/>
                  </a:cubicBezTo>
                  <a:cubicBezTo>
                    <a:pt x="99" y="1073"/>
                    <a:pt x="99" y="1073"/>
                    <a:pt x="99" y="1073"/>
                  </a:cubicBezTo>
                  <a:cubicBezTo>
                    <a:pt x="138" y="1058"/>
                    <a:pt x="138" y="1058"/>
                    <a:pt x="138" y="1058"/>
                  </a:cubicBezTo>
                  <a:lnTo>
                    <a:pt x="159" y="1073"/>
                  </a:lnTo>
                  <a:close/>
                  <a:moveTo>
                    <a:pt x="443" y="1009"/>
                  </a:moveTo>
                  <a:cubicBezTo>
                    <a:pt x="443" y="1009"/>
                    <a:pt x="443" y="1009"/>
                    <a:pt x="443" y="1009"/>
                  </a:cubicBezTo>
                  <a:cubicBezTo>
                    <a:pt x="369" y="1009"/>
                    <a:pt x="369" y="1009"/>
                    <a:pt x="369" y="1009"/>
                  </a:cubicBezTo>
                  <a:cubicBezTo>
                    <a:pt x="354" y="980"/>
                    <a:pt x="354" y="980"/>
                    <a:pt x="354" y="980"/>
                  </a:cubicBezTo>
                  <a:cubicBezTo>
                    <a:pt x="428" y="980"/>
                    <a:pt x="428" y="980"/>
                    <a:pt x="428" y="980"/>
                  </a:cubicBezTo>
                  <a:lnTo>
                    <a:pt x="443" y="1009"/>
                  </a:lnTo>
                  <a:close/>
                  <a:moveTo>
                    <a:pt x="167" y="1070"/>
                  </a:moveTo>
                  <a:cubicBezTo>
                    <a:pt x="167" y="1070"/>
                    <a:pt x="167" y="1070"/>
                    <a:pt x="167" y="1070"/>
                  </a:cubicBezTo>
                  <a:cubicBezTo>
                    <a:pt x="146" y="1056"/>
                    <a:pt x="146" y="1056"/>
                    <a:pt x="146" y="1056"/>
                  </a:cubicBezTo>
                  <a:cubicBezTo>
                    <a:pt x="182" y="1043"/>
                    <a:pt x="182" y="1043"/>
                    <a:pt x="182" y="1043"/>
                  </a:cubicBezTo>
                  <a:lnTo>
                    <a:pt x="167" y="1070"/>
                  </a:lnTo>
                  <a:close/>
                  <a:moveTo>
                    <a:pt x="138" y="1050"/>
                  </a:moveTo>
                  <a:cubicBezTo>
                    <a:pt x="138" y="1050"/>
                    <a:pt x="138" y="1050"/>
                    <a:pt x="138" y="1050"/>
                  </a:cubicBezTo>
                  <a:cubicBezTo>
                    <a:pt x="118" y="1036"/>
                    <a:pt x="118" y="1036"/>
                    <a:pt x="118" y="1036"/>
                  </a:cubicBezTo>
                  <a:cubicBezTo>
                    <a:pt x="176" y="1036"/>
                    <a:pt x="176" y="1036"/>
                    <a:pt x="176" y="1036"/>
                  </a:cubicBezTo>
                  <a:lnTo>
                    <a:pt x="138" y="1050"/>
                  </a:lnTo>
                  <a:close/>
                  <a:moveTo>
                    <a:pt x="109" y="1039"/>
                  </a:moveTo>
                  <a:cubicBezTo>
                    <a:pt x="109" y="1039"/>
                    <a:pt x="109" y="1039"/>
                    <a:pt x="109" y="1039"/>
                  </a:cubicBezTo>
                  <a:cubicBezTo>
                    <a:pt x="129" y="1053"/>
                    <a:pt x="129" y="1053"/>
                    <a:pt x="129" y="1053"/>
                  </a:cubicBezTo>
                  <a:cubicBezTo>
                    <a:pt x="96" y="1065"/>
                    <a:pt x="96" y="1065"/>
                    <a:pt x="96" y="1065"/>
                  </a:cubicBezTo>
                  <a:lnTo>
                    <a:pt x="109" y="1039"/>
                  </a:lnTo>
                  <a:close/>
                  <a:moveTo>
                    <a:pt x="189" y="1029"/>
                  </a:moveTo>
                  <a:cubicBezTo>
                    <a:pt x="189" y="1029"/>
                    <a:pt x="189" y="1029"/>
                    <a:pt x="189" y="1029"/>
                  </a:cubicBezTo>
                  <a:cubicBezTo>
                    <a:pt x="114" y="1029"/>
                    <a:pt x="114" y="1029"/>
                    <a:pt x="114" y="1029"/>
                  </a:cubicBezTo>
                  <a:cubicBezTo>
                    <a:pt x="121" y="1016"/>
                    <a:pt x="121" y="1016"/>
                    <a:pt x="121" y="1016"/>
                  </a:cubicBezTo>
                  <a:cubicBezTo>
                    <a:pt x="195" y="1016"/>
                    <a:pt x="195" y="1016"/>
                    <a:pt x="195" y="1016"/>
                  </a:cubicBezTo>
                  <a:lnTo>
                    <a:pt x="189" y="1029"/>
                  </a:lnTo>
                  <a:close/>
                  <a:moveTo>
                    <a:pt x="199" y="1009"/>
                  </a:moveTo>
                  <a:cubicBezTo>
                    <a:pt x="199" y="1009"/>
                    <a:pt x="199" y="1009"/>
                    <a:pt x="199" y="1009"/>
                  </a:cubicBezTo>
                  <a:cubicBezTo>
                    <a:pt x="124" y="1009"/>
                    <a:pt x="124" y="1009"/>
                    <a:pt x="124" y="1009"/>
                  </a:cubicBezTo>
                  <a:cubicBezTo>
                    <a:pt x="140" y="980"/>
                    <a:pt x="140" y="980"/>
                    <a:pt x="140" y="980"/>
                  </a:cubicBezTo>
                  <a:cubicBezTo>
                    <a:pt x="214" y="980"/>
                    <a:pt x="214" y="980"/>
                    <a:pt x="214" y="980"/>
                  </a:cubicBezTo>
                  <a:lnTo>
                    <a:pt x="199" y="1009"/>
                  </a:lnTo>
                  <a:close/>
                  <a:moveTo>
                    <a:pt x="265" y="810"/>
                  </a:moveTo>
                  <a:cubicBezTo>
                    <a:pt x="265" y="810"/>
                    <a:pt x="265" y="810"/>
                    <a:pt x="265" y="810"/>
                  </a:cubicBezTo>
                  <a:cubicBezTo>
                    <a:pt x="311" y="810"/>
                    <a:pt x="311" y="810"/>
                    <a:pt x="311" y="810"/>
                  </a:cubicBezTo>
                  <a:cubicBezTo>
                    <a:pt x="331" y="938"/>
                    <a:pt x="331" y="938"/>
                    <a:pt x="331" y="938"/>
                  </a:cubicBezTo>
                  <a:cubicBezTo>
                    <a:pt x="244" y="938"/>
                    <a:pt x="244" y="938"/>
                    <a:pt x="244" y="938"/>
                  </a:cubicBezTo>
                  <a:cubicBezTo>
                    <a:pt x="254" y="872"/>
                    <a:pt x="254" y="872"/>
                    <a:pt x="254" y="872"/>
                  </a:cubicBezTo>
                  <a:lnTo>
                    <a:pt x="265" y="810"/>
                  </a:lnTo>
                  <a:close/>
                  <a:moveTo>
                    <a:pt x="310" y="803"/>
                  </a:moveTo>
                  <a:cubicBezTo>
                    <a:pt x="310" y="803"/>
                    <a:pt x="310" y="803"/>
                    <a:pt x="310" y="803"/>
                  </a:cubicBezTo>
                  <a:cubicBezTo>
                    <a:pt x="265" y="803"/>
                    <a:pt x="265" y="803"/>
                    <a:pt x="265" y="803"/>
                  </a:cubicBezTo>
                  <a:cubicBezTo>
                    <a:pt x="267" y="790"/>
                    <a:pt x="267" y="790"/>
                    <a:pt x="267" y="790"/>
                  </a:cubicBezTo>
                  <a:cubicBezTo>
                    <a:pt x="308" y="790"/>
                    <a:pt x="308" y="790"/>
                    <a:pt x="308" y="790"/>
                  </a:cubicBezTo>
                  <a:lnTo>
                    <a:pt x="310" y="803"/>
                  </a:lnTo>
                  <a:close/>
                  <a:moveTo>
                    <a:pt x="219" y="1014"/>
                  </a:moveTo>
                  <a:cubicBezTo>
                    <a:pt x="219" y="1014"/>
                    <a:pt x="219" y="1014"/>
                    <a:pt x="219" y="1014"/>
                  </a:cubicBezTo>
                  <a:cubicBezTo>
                    <a:pt x="219" y="1003"/>
                    <a:pt x="219" y="1003"/>
                    <a:pt x="219" y="1003"/>
                  </a:cubicBezTo>
                  <a:cubicBezTo>
                    <a:pt x="211" y="1018"/>
                    <a:pt x="211" y="1018"/>
                    <a:pt x="211" y="1018"/>
                  </a:cubicBezTo>
                  <a:cubicBezTo>
                    <a:pt x="213" y="1016"/>
                    <a:pt x="216" y="1015"/>
                    <a:pt x="219" y="1014"/>
                  </a:cubicBezTo>
                  <a:close/>
                  <a:moveTo>
                    <a:pt x="374" y="1049"/>
                  </a:moveTo>
                  <a:cubicBezTo>
                    <a:pt x="374" y="1049"/>
                    <a:pt x="374" y="1049"/>
                    <a:pt x="374" y="1049"/>
                  </a:cubicBezTo>
                  <a:cubicBezTo>
                    <a:pt x="370" y="1042"/>
                    <a:pt x="370" y="1042"/>
                    <a:pt x="370" y="1042"/>
                  </a:cubicBezTo>
                  <a:cubicBezTo>
                    <a:pt x="344" y="1026"/>
                    <a:pt x="314" y="1018"/>
                    <a:pt x="282" y="1018"/>
                  </a:cubicBezTo>
                  <a:cubicBezTo>
                    <a:pt x="252" y="1018"/>
                    <a:pt x="224" y="1025"/>
                    <a:pt x="200" y="1039"/>
                  </a:cubicBezTo>
                  <a:cubicBezTo>
                    <a:pt x="197" y="1046"/>
                    <a:pt x="197" y="1046"/>
                    <a:pt x="197" y="1046"/>
                  </a:cubicBezTo>
                  <a:cubicBezTo>
                    <a:pt x="222" y="1031"/>
                    <a:pt x="251" y="1023"/>
                    <a:pt x="282" y="1023"/>
                  </a:cubicBezTo>
                  <a:cubicBezTo>
                    <a:pt x="316" y="1023"/>
                    <a:pt x="347" y="1032"/>
                    <a:pt x="374" y="10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1" name="任意多边形: 形状 10">
              <a:extLst>
                <a:ext uri="{FF2B5EF4-FFF2-40B4-BE49-F238E27FC236}">
                  <a16:creationId xmlns:a16="http://schemas.microsoft.com/office/drawing/2014/main" id="{0EBC8CEF-ACC8-4F5A-A6A5-C35030494E43}"/>
                </a:ext>
              </a:extLst>
            </p:cNvPr>
            <p:cNvSpPr/>
            <p:nvPr/>
          </p:nvSpPr>
          <p:spPr bwMode="auto">
            <a:xfrm>
              <a:off x="6182835" y="4719817"/>
              <a:ext cx="1583154" cy="918173"/>
            </a:xfrm>
            <a:custGeom>
              <a:avLst/>
              <a:gdLst>
                <a:gd name="T0" fmla="*/ 222 w 548"/>
                <a:gd name="T1" fmla="*/ 131 h 318"/>
                <a:gd name="T2" fmla="*/ 268 w 548"/>
                <a:gd name="T3" fmla="*/ 13 h 318"/>
                <a:gd name="T4" fmla="*/ 99 w 548"/>
                <a:gd name="T5" fmla="*/ 153 h 318"/>
                <a:gd name="T6" fmla="*/ 104 w 548"/>
                <a:gd name="T7" fmla="*/ 167 h 318"/>
                <a:gd name="T8" fmla="*/ 109 w 548"/>
                <a:gd name="T9" fmla="*/ 162 h 318"/>
                <a:gd name="T10" fmla="*/ 96 w 548"/>
                <a:gd name="T11" fmla="*/ 159 h 318"/>
                <a:gd name="T12" fmla="*/ 96 w 548"/>
                <a:gd name="T13" fmla="*/ 154 h 318"/>
                <a:gd name="T14" fmla="*/ 117 w 548"/>
                <a:gd name="T15" fmla="*/ 175 h 318"/>
                <a:gd name="T16" fmla="*/ 98 w 548"/>
                <a:gd name="T17" fmla="*/ 175 h 318"/>
                <a:gd name="T18" fmla="*/ 136 w 548"/>
                <a:gd name="T19" fmla="*/ 286 h 318"/>
                <a:gd name="T20" fmla="*/ 219 w 548"/>
                <a:gd name="T21" fmla="*/ 150 h 318"/>
                <a:gd name="T22" fmla="*/ 375 w 548"/>
                <a:gd name="T23" fmla="*/ 151 h 318"/>
                <a:gd name="T24" fmla="*/ 452 w 548"/>
                <a:gd name="T25" fmla="*/ 263 h 318"/>
                <a:gd name="T26" fmla="*/ 0 w 548"/>
                <a:gd name="T27" fmla="*/ 296 h 318"/>
                <a:gd name="T28" fmla="*/ 115 w 548"/>
                <a:gd name="T29" fmla="*/ 263 h 318"/>
                <a:gd name="T30" fmla="*/ 66 w 548"/>
                <a:gd name="T31" fmla="*/ 82 h 318"/>
                <a:gd name="T32" fmla="*/ 48 w 548"/>
                <a:gd name="T33" fmla="*/ 94 h 318"/>
                <a:gd name="T34" fmla="*/ 50 w 548"/>
                <a:gd name="T35" fmla="*/ 94 h 318"/>
                <a:gd name="T36" fmla="*/ 70 w 548"/>
                <a:gd name="T37" fmla="*/ 81 h 318"/>
                <a:gd name="T38" fmla="*/ 34 w 548"/>
                <a:gd name="T39" fmla="*/ 98 h 318"/>
                <a:gd name="T40" fmla="*/ 548 w 548"/>
                <a:gd name="T41" fmla="*/ 318 h 318"/>
                <a:gd name="T42" fmla="*/ 66 w 548"/>
                <a:gd name="T43" fmla="*/ 177 h 318"/>
                <a:gd name="T44" fmla="*/ 516 w 548"/>
                <a:gd name="T45" fmla="*/ 82 h 318"/>
                <a:gd name="T46" fmla="*/ 480 w 548"/>
                <a:gd name="T47" fmla="*/ 101 h 318"/>
                <a:gd name="T48" fmla="*/ 516 w 548"/>
                <a:gd name="T49" fmla="*/ 101 h 318"/>
                <a:gd name="T50" fmla="*/ 489 w 548"/>
                <a:gd name="T51" fmla="*/ 94 h 318"/>
                <a:gd name="T52" fmla="*/ 496 w 548"/>
                <a:gd name="T53" fmla="*/ 94 h 318"/>
                <a:gd name="T54" fmla="*/ 480 w 548"/>
                <a:gd name="T55" fmla="*/ 72 h 318"/>
                <a:gd name="T56" fmla="*/ 323 w 548"/>
                <a:gd name="T57" fmla="*/ 286 h 318"/>
                <a:gd name="T58" fmla="*/ 452 w 548"/>
                <a:gd name="T59" fmla="*/ 170 h 318"/>
                <a:gd name="T60" fmla="*/ 446 w 548"/>
                <a:gd name="T61" fmla="*/ 162 h 318"/>
                <a:gd name="T62" fmla="*/ 441 w 548"/>
                <a:gd name="T63" fmla="*/ 167 h 318"/>
                <a:gd name="T64" fmla="*/ 433 w 548"/>
                <a:gd name="T65" fmla="*/ 160 h 318"/>
                <a:gd name="T66" fmla="*/ 454 w 548"/>
                <a:gd name="T67" fmla="*/ 156 h 318"/>
                <a:gd name="T68" fmla="*/ 452 w 548"/>
                <a:gd name="T69" fmla="*/ 219 h 318"/>
                <a:gd name="T70" fmla="*/ 435 w 548"/>
                <a:gd name="T71" fmla="*/ 260 h 318"/>
                <a:gd name="T72" fmla="*/ 38 w 548"/>
                <a:gd name="T73" fmla="*/ 182 h 318"/>
                <a:gd name="T74" fmla="*/ 162 w 548"/>
                <a:gd name="T75" fmla="*/ 231 h 318"/>
                <a:gd name="T76" fmla="*/ 406 w 548"/>
                <a:gd name="T77" fmla="*/ 251 h 318"/>
                <a:gd name="T78" fmla="*/ 388 w 548"/>
                <a:gd name="T79" fmla="*/ 205 h 318"/>
                <a:gd name="T80" fmla="*/ 350 w 548"/>
                <a:gd name="T81" fmla="*/ 112 h 318"/>
                <a:gd name="T82" fmla="*/ 352 w 548"/>
                <a:gd name="T83" fmla="*/ 119 h 318"/>
                <a:gd name="T84" fmla="*/ 304 w 548"/>
                <a:gd name="T85" fmla="*/ 231 h 318"/>
                <a:gd name="T86" fmla="*/ 283 w 548"/>
                <a:gd name="T87" fmla="*/ 211 h 318"/>
                <a:gd name="T88" fmla="*/ 245 w 548"/>
                <a:gd name="T89" fmla="*/ 238 h 318"/>
                <a:gd name="T90" fmla="*/ 304 w 548"/>
                <a:gd name="T91" fmla="*/ 238 h 318"/>
                <a:gd name="T92" fmla="*/ 197 w 548"/>
                <a:gd name="T93" fmla="*/ 276 h 318"/>
                <a:gd name="T94" fmla="*/ 352 w 548"/>
                <a:gd name="T95" fmla="*/ 215 h 318"/>
                <a:gd name="T96" fmla="*/ 190 w 548"/>
                <a:gd name="T97" fmla="*/ 168 h 318"/>
                <a:gd name="T98" fmla="*/ 361 w 548"/>
                <a:gd name="T99" fmla="*/ 158 h 318"/>
                <a:gd name="T100" fmla="*/ 339 w 548"/>
                <a:gd name="T101" fmla="*/ 158 h 318"/>
                <a:gd name="T102" fmla="*/ 212 w 548"/>
                <a:gd name="T103" fmla="*/ 168 h 318"/>
                <a:gd name="T104" fmla="*/ 194 w 548"/>
                <a:gd name="T105" fmla="*/ 158 h 318"/>
                <a:gd name="T106" fmla="*/ 364 w 548"/>
                <a:gd name="T107" fmla="*/ 241 h 318"/>
                <a:gd name="T108" fmla="*/ 185 w 548"/>
                <a:gd name="T109" fmla="*/ 194 h 318"/>
                <a:gd name="T110" fmla="*/ 207 w 548"/>
                <a:gd name="T111" fmla="*/ 186 h 318"/>
                <a:gd name="T112" fmla="*/ 207 w 548"/>
                <a:gd name="T113" fmla="*/ 277 h 318"/>
                <a:gd name="T114" fmla="*/ 342 w 548"/>
                <a:gd name="T115" fmla="*/ 189 h 318"/>
                <a:gd name="T116" fmla="*/ 357 w 548"/>
                <a:gd name="T117" fmla="*/ 189 h 318"/>
                <a:gd name="T118" fmla="*/ 199 w 548"/>
                <a:gd name="T119" fmla="*/ 119 h 318"/>
                <a:gd name="T120" fmla="*/ 198 w 548"/>
                <a:gd name="T121" fmla="*/ 119 h 318"/>
                <a:gd name="T122" fmla="*/ 215 w 548"/>
                <a:gd name="T123" fmla="*/ 14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48" h="318">
                  <a:moveTo>
                    <a:pt x="275" y="15"/>
                  </a:moveTo>
                  <a:cubicBezTo>
                    <a:pt x="275" y="40"/>
                    <a:pt x="275" y="40"/>
                    <a:pt x="275" y="40"/>
                  </a:cubicBezTo>
                  <a:cubicBezTo>
                    <a:pt x="279" y="40"/>
                    <a:pt x="279" y="40"/>
                    <a:pt x="279" y="40"/>
                  </a:cubicBezTo>
                  <a:cubicBezTo>
                    <a:pt x="279" y="45"/>
                    <a:pt x="279" y="45"/>
                    <a:pt x="279" y="45"/>
                  </a:cubicBezTo>
                  <a:cubicBezTo>
                    <a:pt x="278" y="45"/>
                    <a:pt x="278" y="45"/>
                    <a:pt x="278" y="45"/>
                  </a:cubicBezTo>
                  <a:cubicBezTo>
                    <a:pt x="368" y="102"/>
                    <a:pt x="317" y="120"/>
                    <a:pt x="328" y="131"/>
                  </a:cubicBezTo>
                  <a:cubicBezTo>
                    <a:pt x="311" y="131"/>
                    <a:pt x="293" y="131"/>
                    <a:pt x="275" y="131"/>
                  </a:cubicBezTo>
                  <a:cubicBezTo>
                    <a:pt x="222" y="131"/>
                    <a:pt x="222" y="131"/>
                    <a:pt x="222" y="131"/>
                  </a:cubicBezTo>
                  <a:cubicBezTo>
                    <a:pt x="229" y="119"/>
                    <a:pt x="176" y="103"/>
                    <a:pt x="270" y="45"/>
                  </a:cubicBezTo>
                  <a:cubicBezTo>
                    <a:pt x="269" y="45"/>
                    <a:pt x="269" y="45"/>
                    <a:pt x="269" y="45"/>
                  </a:cubicBezTo>
                  <a:cubicBezTo>
                    <a:pt x="269" y="40"/>
                    <a:pt x="269" y="40"/>
                    <a:pt x="269" y="40"/>
                  </a:cubicBezTo>
                  <a:cubicBezTo>
                    <a:pt x="272" y="40"/>
                    <a:pt x="272" y="40"/>
                    <a:pt x="272" y="40"/>
                  </a:cubicBezTo>
                  <a:cubicBezTo>
                    <a:pt x="272" y="17"/>
                    <a:pt x="272" y="17"/>
                    <a:pt x="272" y="17"/>
                  </a:cubicBezTo>
                  <a:cubicBezTo>
                    <a:pt x="272" y="17"/>
                    <a:pt x="271" y="17"/>
                    <a:pt x="270" y="17"/>
                  </a:cubicBezTo>
                  <a:cubicBezTo>
                    <a:pt x="266" y="17"/>
                    <a:pt x="263" y="14"/>
                    <a:pt x="261" y="10"/>
                  </a:cubicBezTo>
                  <a:cubicBezTo>
                    <a:pt x="263" y="12"/>
                    <a:pt x="265" y="13"/>
                    <a:pt x="268" y="13"/>
                  </a:cubicBezTo>
                  <a:cubicBezTo>
                    <a:pt x="273" y="13"/>
                    <a:pt x="278" y="8"/>
                    <a:pt x="278" y="3"/>
                  </a:cubicBezTo>
                  <a:cubicBezTo>
                    <a:pt x="278" y="2"/>
                    <a:pt x="277" y="1"/>
                    <a:pt x="277" y="0"/>
                  </a:cubicBezTo>
                  <a:cubicBezTo>
                    <a:pt x="279" y="2"/>
                    <a:pt x="280" y="4"/>
                    <a:pt x="280" y="7"/>
                  </a:cubicBezTo>
                  <a:cubicBezTo>
                    <a:pt x="280" y="10"/>
                    <a:pt x="278" y="13"/>
                    <a:pt x="275" y="15"/>
                  </a:cubicBezTo>
                  <a:close/>
                  <a:moveTo>
                    <a:pt x="99" y="153"/>
                  </a:moveTo>
                  <a:cubicBezTo>
                    <a:pt x="100" y="151"/>
                    <a:pt x="91" y="149"/>
                    <a:pt x="107" y="139"/>
                  </a:cubicBezTo>
                  <a:cubicBezTo>
                    <a:pt x="122" y="149"/>
                    <a:pt x="114" y="151"/>
                    <a:pt x="115" y="153"/>
                  </a:cubicBezTo>
                  <a:cubicBezTo>
                    <a:pt x="110" y="153"/>
                    <a:pt x="104" y="153"/>
                    <a:pt x="99" y="153"/>
                  </a:cubicBezTo>
                  <a:close/>
                  <a:moveTo>
                    <a:pt x="98" y="170"/>
                  </a:moveTo>
                  <a:cubicBezTo>
                    <a:pt x="115" y="170"/>
                    <a:pt x="115" y="170"/>
                    <a:pt x="115" y="170"/>
                  </a:cubicBezTo>
                  <a:cubicBezTo>
                    <a:pt x="115" y="160"/>
                    <a:pt x="115" y="160"/>
                    <a:pt x="115" y="160"/>
                  </a:cubicBezTo>
                  <a:cubicBezTo>
                    <a:pt x="98" y="160"/>
                    <a:pt x="98" y="160"/>
                    <a:pt x="98" y="160"/>
                  </a:cubicBezTo>
                  <a:lnTo>
                    <a:pt x="98" y="170"/>
                  </a:lnTo>
                  <a:close/>
                  <a:moveTo>
                    <a:pt x="101" y="167"/>
                  </a:moveTo>
                  <a:cubicBezTo>
                    <a:pt x="101" y="167"/>
                    <a:pt x="101" y="167"/>
                    <a:pt x="101" y="167"/>
                  </a:cubicBezTo>
                  <a:cubicBezTo>
                    <a:pt x="104" y="167"/>
                    <a:pt x="104" y="167"/>
                    <a:pt x="104" y="167"/>
                  </a:cubicBezTo>
                  <a:cubicBezTo>
                    <a:pt x="104" y="162"/>
                    <a:pt x="104" y="162"/>
                    <a:pt x="104" y="162"/>
                  </a:cubicBezTo>
                  <a:cubicBezTo>
                    <a:pt x="101" y="162"/>
                    <a:pt x="101" y="162"/>
                    <a:pt x="101" y="162"/>
                  </a:cubicBezTo>
                  <a:lnTo>
                    <a:pt x="101" y="167"/>
                  </a:lnTo>
                  <a:close/>
                  <a:moveTo>
                    <a:pt x="109" y="167"/>
                  </a:moveTo>
                  <a:cubicBezTo>
                    <a:pt x="109" y="167"/>
                    <a:pt x="109" y="167"/>
                    <a:pt x="109" y="167"/>
                  </a:cubicBezTo>
                  <a:cubicBezTo>
                    <a:pt x="112" y="167"/>
                    <a:pt x="112" y="167"/>
                    <a:pt x="112" y="167"/>
                  </a:cubicBezTo>
                  <a:cubicBezTo>
                    <a:pt x="112" y="162"/>
                    <a:pt x="112" y="162"/>
                    <a:pt x="112" y="162"/>
                  </a:cubicBezTo>
                  <a:cubicBezTo>
                    <a:pt x="109" y="162"/>
                    <a:pt x="109" y="162"/>
                    <a:pt x="109" y="162"/>
                  </a:cubicBezTo>
                  <a:lnTo>
                    <a:pt x="109" y="167"/>
                  </a:lnTo>
                  <a:close/>
                  <a:moveTo>
                    <a:pt x="105" y="167"/>
                  </a:moveTo>
                  <a:cubicBezTo>
                    <a:pt x="105" y="167"/>
                    <a:pt x="105" y="167"/>
                    <a:pt x="105" y="167"/>
                  </a:cubicBezTo>
                  <a:cubicBezTo>
                    <a:pt x="108" y="167"/>
                    <a:pt x="108" y="167"/>
                    <a:pt x="108" y="167"/>
                  </a:cubicBezTo>
                  <a:cubicBezTo>
                    <a:pt x="108" y="162"/>
                    <a:pt x="108" y="162"/>
                    <a:pt x="108" y="162"/>
                  </a:cubicBezTo>
                  <a:cubicBezTo>
                    <a:pt x="105" y="162"/>
                    <a:pt x="105" y="162"/>
                    <a:pt x="105" y="162"/>
                  </a:cubicBezTo>
                  <a:lnTo>
                    <a:pt x="105" y="167"/>
                  </a:lnTo>
                  <a:close/>
                  <a:moveTo>
                    <a:pt x="96" y="159"/>
                  </a:moveTo>
                  <a:cubicBezTo>
                    <a:pt x="117" y="159"/>
                    <a:pt x="117" y="159"/>
                    <a:pt x="117" y="159"/>
                  </a:cubicBezTo>
                  <a:cubicBezTo>
                    <a:pt x="117" y="158"/>
                    <a:pt x="117" y="158"/>
                    <a:pt x="117" y="158"/>
                  </a:cubicBezTo>
                  <a:cubicBezTo>
                    <a:pt x="96" y="158"/>
                    <a:pt x="96" y="158"/>
                    <a:pt x="96" y="158"/>
                  </a:cubicBezTo>
                  <a:lnTo>
                    <a:pt x="96" y="159"/>
                  </a:lnTo>
                  <a:close/>
                  <a:moveTo>
                    <a:pt x="96" y="156"/>
                  </a:moveTo>
                  <a:cubicBezTo>
                    <a:pt x="117" y="156"/>
                    <a:pt x="117" y="156"/>
                    <a:pt x="117" y="156"/>
                  </a:cubicBezTo>
                  <a:cubicBezTo>
                    <a:pt x="117" y="154"/>
                    <a:pt x="117" y="154"/>
                    <a:pt x="117" y="154"/>
                  </a:cubicBezTo>
                  <a:cubicBezTo>
                    <a:pt x="96" y="154"/>
                    <a:pt x="96" y="154"/>
                    <a:pt x="96" y="154"/>
                  </a:cubicBezTo>
                  <a:lnTo>
                    <a:pt x="96" y="156"/>
                  </a:lnTo>
                  <a:close/>
                  <a:moveTo>
                    <a:pt x="96" y="172"/>
                  </a:moveTo>
                  <a:cubicBezTo>
                    <a:pt x="117" y="172"/>
                    <a:pt x="117" y="172"/>
                    <a:pt x="117" y="172"/>
                  </a:cubicBezTo>
                  <a:cubicBezTo>
                    <a:pt x="117" y="171"/>
                    <a:pt x="117" y="171"/>
                    <a:pt x="117" y="171"/>
                  </a:cubicBezTo>
                  <a:cubicBezTo>
                    <a:pt x="96" y="171"/>
                    <a:pt x="96" y="171"/>
                    <a:pt x="96" y="171"/>
                  </a:cubicBezTo>
                  <a:lnTo>
                    <a:pt x="96" y="172"/>
                  </a:lnTo>
                  <a:close/>
                  <a:moveTo>
                    <a:pt x="96" y="175"/>
                  </a:moveTo>
                  <a:cubicBezTo>
                    <a:pt x="117" y="175"/>
                    <a:pt x="117" y="175"/>
                    <a:pt x="117" y="175"/>
                  </a:cubicBezTo>
                  <a:cubicBezTo>
                    <a:pt x="117" y="173"/>
                    <a:pt x="117" y="173"/>
                    <a:pt x="117" y="173"/>
                  </a:cubicBezTo>
                  <a:cubicBezTo>
                    <a:pt x="96" y="173"/>
                    <a:pt x="96" y="173"/>
                    <a:pt x="96" y="173"/>
                  </a:cubicBezTo>
                  <a:lnTo>
                    <a:pt x="96" y="175"/>
                  </a:lnTo>
                  <a:close/>
                  <a:moveTo>
                    <a:pt x="98" y="175"/>
                  </a:moveTo>
                  <a:cubicBezTo>
                    <a:pt x="115" y="175"/>
                    <a:pt x="115" y="175"/>
                    <a:pt x="115" y="175"/>
                  </a:cubicBezTo>
                  <a:cubicBezTo>
                    <a:pt x="115" y="219"/>
                    <a:pt x="115" y="219"/>
                    <a:pt x="115" y="219"/>
                  </a:cubicBezTo>
                  <a:cubicBezTo>
                    <a:pt x="98" y="219"/>
                    <a:pt x="98" y="219"/>
                    <a:pt x="98" y="219"/>
                  </a:cubicBezTo>
                  <a:lnTo>
                    <a:pt x="98" y="175"/>
                  </a:lnTo>
                  <a:close/>
                  <a:moveTo>
                    <a:pt x="115" y="222"/>
                  </a:moveTo>
                  <a:cubicBezTo>
                    <a:pt x="115" y="260"/>
                    <a:pt x="115" y="260"/>
                    <a:pt x="115" y="260"/>
                  </a:cubicBezTo>
                  <a:cubicBezTo>
                    <a:pt x="98" y="260"/>
                    <a:pt x="98" y="260"/>
                    <a:pt x="98" y="260"/>
                  </a:cubicBezTo>
                  <a:cubicBezTo>
                    <a:pt x="98" y="222"/>
                    <a:pt x="98" y="222"/>
                    <a:pt x="98" y="222"/>
                  </a:cubicBezTo>
                  <a:lnTo>
                    <a:pt x="115" y="222"/>
                  </a:lnTo>
                  <a:close/>
                  <a:moveTo>
                    <a:pt x="115" y="263"/>
                  </a:moveTo>
                  <a:cubicBezTo>
                    <a:pt x="115" y="286"/>
                    <a:pt x="115" y="286"/>
                    <a:pt x="115" y="286"/>
                  </a:cubicBezTo>
                  <a:cubicBezTo>
                    <a:pt x="136" y="286"/>
                    <a:pt x="136" y="286"/>
                    <a:pt x="136" y="286"/>
                  </a:cubicBezTo>
                  <a:cubicBezTo>
                    <a:pt x="136" y="177"/>
                    <a:pt x="136" y="177"/>
                    <a:pt x="136" y="177"/>
                  </a:cubicBezTo>
                  <a:cubicBezTo>
                    <a:pt x="171" y="170"/>
                    <a:pt x="171" y="170"/>
                    <a:pt x="171" y="170"/>
                  </a:cubicBezTo>
                  <a:cubicBezTo>
                    <a:pt x="171" y="286"/>
                    <a:pt x="171" y="286"/>
                    <a:pt x="171" y="286"/>
                  </a:cubicBezTo>
                  <a:cubicBezTo>
                    <a:pt x="173" y="286"/>
                    <a:pt x="173" y="286"/>
                    <a:pt x="173" y="286"/>
                  </a:cubicBezTo>
                  <a:cubicBezTo>
                    <a:pt x="173" y="151"/>
                    <a:pt x="173" y="151"/>
                    <a:pt x="173" y="151"/>
                  </a:cubicBezTo>
                  <a:cubicBezTo>
                    <a:pt x="177" y="151"/>
                    <a:pt x="177" y="151"/>
                    <a:pt x="177" y="151"/>
                  </a:cubicBezTo>
                  <a:cubicBezTo>
                    <a:pt x="177" y="150"/>
                    <a:pt x="177" y="150"/>
                    <a:pt x="177" y="150"/>
                  </a:cubicBezTo>
                  <a:cubicBezTo>
                    <a:pt x="219" y="150"/>
                    <a:pt x="219" y="150"/>
                    <a:pt x="219" y="150"/>
                  </a:cubicBezTo>
                  <a:cubicBezTo>
                    <a:pt x="219" y="137"/>
                    <a:pt x="219" y="137"/>
                    <a:pt x="219" y="137"/>
                  </a:cubicBezTo>
                  <a:cubicBezTo>
                    <a:pt x="329" y="137"/>
                    <a:pt x="329" y="137"/>
                    <a:pt x="329" y="137"/>
                  </a:cubicBezTo>
                  <a:cubicBezTo>
                    <a:pt x="329" y="148"/>
                    <a:pt x="329" y="148"/>
                    <a:pt x="329" y="148"/>
                  </a:cubicBezTo>
                  <a:cubicBezTo>
                    <a:pt x="329" y="148"/>
                    <a:pt x="329" y="148"/>
                    <a:pt x="329" y="148"/>
                  </a:cubicBezTo>
                  <a:cubicBezTo>
                    <a:pt x="329" y="150"/>
                    <a:pt x="329" y="150"/>
                    <a:pt x="329" y="150"/>
                  </a:cubicBezTo>
                  <a:cubicBezTo>
                    <a:pt x="372" y="150"/>
                    <a:pt x="372" y="150"/>
                    <a:pt x="372" y="150"/>
                  </a:cubicBezTo>
                  <a:cubicBezTo>
                    <a:pt x="372" y="151"/>
                    <a:pt x="372" y="151"/>
                    <a:pt x="372" y="151"/>
                  </a:cubicBezTo>
                  <a:cubicBezTo>
                    <a:pt x="375" y="151"/>
                    <a:pt x="375" y="151"/>
                    <a:pt x="375" y="151"/>
                  </a:cubicBezTo>
                  <a:cubicBezTo>
                    <a:pt x="375" y="286"/>
                    <a:pt x="375" y="286"/>
                    <a:pt x="375" y="286"/>
                  </a:cubicBezTo>
                  <a:cubicBezTo>
                    <a:pt x="378" y="286"/>
                    <a:pt x="378" y="286"/>
                    <a:pt x="378" y="286"/>
                  </a:cubicBezTo>
                  <a:cubicBezTo>
                    <a:pt x="378" y="169"/>
                    <a:pt x="378" y="169"/>
                    <a:pt x="378" y="169"/>
                  </a:cubicBezTo>
                  <a:cubicBezTo>
                    <a:pt x="412" y="178"/>
                    <a:pt x="412" y="178"/>
                    <a:pt x="412" y="178"/>
                  </a:cubicBezTo>
                  <a:cubicBezTo>
                    <a:pt x="412" y="286"/>
                    <a:pt x="412" y="286"/>
                    <a:pt x="412" y="286"/>
                  </a:cubicBezTo>
                  <a:cubicBezTo>
                    <a:pt x="435" y="286"/>
                    <a:pt x="435" y="286"/>
                    <a:pt x="435" y="286"/>
                  </a:cubicBezTo>
                  <a:cubicBezTo>
                    <a:pt x="435" y="263"/>
                    <a:pt x="435" y="263"/>
                    <a:pt x="435" y="263"/>
                  </a:cubicBezTo>
                  <a:cubicBezTo>
                    <a:pt x="452" y="263"/>
                    <a:pt x="452" y="263"/>
                    <a:pt x="452" y="263"/>
                  </a:cubicBezTo>
                  <a:cubicBezTo>
                    <a:pt x="452" y="286"/>
                    <a:pt x="452" y="286"/>
                    <a:pt x="452" y="286"/>
                  </a:cubicBezTo>
                  <a:cubicBezTo>
                    <a:pt x="484" y="286"/>
                    <a:pt x="484" y="286"/>
                    <a:pt x="484" y="286"/>
                  </a:cubicBezTo>
                  <a:cubicBezTo>
                    <a:pt x="484" y="248"/>
                    <a:pt x="484" y="248"/>
                    <a:pt x="484" y="248"/>
                  </a:cubicBezTo>
                  <a:cubicBezTo>
                    <a:pt x="512" y="248"/>
                    <a:pt x="512" y="248"/>
                    <a:pt x="512" y="248"/>
                  </a:cubicBezTo>
                  <a:cubicBezTo>
                    <a:pt x="512" y="286"/>
                    <a:pt x="512" y="286"/>
                    <a:pt x="512" y="286"/>
                  </a:cubicBezTo>
                  <a:cubicBezTo>
                    <a:pt x="548" y="286"/>
                    <a:pt x="548" y="286"/>
                    <a:pt x="548" y="286"/>
                  </a:cubicBezTo>
                  <a:cubicBezTo>
                    <a:pt x="548" y="296"/>
                    <a:pt x="548" y="296"/>
                    <a:pt x="548" y="296"/>
                  </a:cubicBezTo>
                  <a:cubicBezTo>
                    <a:pt x="0" y="296"/>
                    <a:pt x="0" y="296"/>
                    <a:pt x="0" y="296"/>
                  </a:cubicBezTo>
                  <a:cubicBezTo>
                    <a:pt x="0" y="286"/>
                    <a:pt x="0" y="286"/>
                    <a:pt x="0" y="286"/>
                  </a:cubicBezTo>
                  <a:cubicBezTo>
                    <a:pt x="38" y="286"/>
                    <a:pt x="38" y="286"/>
                    <a:pt x="38" y="286"/>
                  </a:cubicBezTo>
                  <a:cubicBezTo>
                    <a:pt x="38" y="248"/>
                    <a:pt x="38" y="248"/>
                    <a:pt x="38" y="248"/>
                  </a:cubicBezTo>
                  <a:cubicBezTo>
                    <a:pt x="66" y="248"/>
                    <a:pt x="66" y="248"/>
                    <a:pt x="66" y="248"/>
                  </a:cubicBezTo>
                  <a:cubicBezTo>
                    <a:pt x="66" y="286"/>
                    <a:pt x="66" y="286"/>
                    <a:pt x="66" y="286"/>
                  </a:cubicBezTo>
                  <a:cubicBezTo>
                    <a:pt x="98" y="286"/>
                    <a:pt x="98" y="286"/>
                    <a:pt x="98" y="286"/>
                  </a:cubicBezTo>
                  <a:cubicBezTo>
                    <a:pt x="98" y="263"/>
                    <a:pt x="98" y="263"/>
                    <a:pt x="98" y="263"/>
                  </a:cubicBezTo>
                  <a:lnTo>
                    <a:pt x="115" y="263"/>
                  </a:lnTo>
                  <a:close/>
                  <a:moveTo>
                    <a:pt x="65" y="70"/>
                  </a:moveTo>
                  <a:cubicBezTo>
                    <a:pt x="63" y="67"/>
                    <a:pt x="77" y="63"/>
                    <a:pt x="52" y="48"/>
                  </a:cubicBezTo>
                  <a:cubicBezTo>
                    <a:pt x="27" y="63"/>
                    <a:pt x="41" y="67"/>
                    <a:pt x="38" y="70"/>
                  </a:cubicBezTo>
                  <a:cubicBezTo>
                    <a:pt x="47" y="70"/>
                    <a:pt x="56" y="70"/>
                    <a:pt x="65" y="70"/>
                  </a:cubicBezTo>
                  <a:close/>
                  <a:moveTo>
                    <a:pt x="66" y="97"/>
                  </a:moveTo>
                  <a:cubicBezTo>
                    <a:pt x="38" y="97"/>
                    <a:pt x="38" y="97"/>
                    <a:pt x="38" y="97"/>
                  </a:cubicBezTo>
                  <a:cubicBezTo>
                    <a:pt x="38" y="82"/>
                    <a:pt x="38" y="82"/>
                    <a:pt x="38" y="82"/>
                  </a:cubicBezTo>
                  <a:cubicBezTo>
                    <a:pt x="66" y="82"/>
                    <a:pt x="66" y="82"/>
                    <a:pt x="66" y="82"/>
                  </a:cubicBezTo>
                  <a:lnTo>
                    <a:pt x="66" y="97"/>
                  </a:lnTo>
                  <a:close/>
                  <a:moveTo>
                    <a:pt x="61" y="94"/>
                  </a:moveTo>
                  <a:cubicBezTo>
                    <a:pt x="61" y="94"/>
                    <a:pt x="61" y="94"/>
                    <a:pt x="61" y="94"/>
                  </a:cubicBezTo>
                  <a:cubicBezTo>
                    <a:pt x="56" y="94"/>
                    <a:pt x="56" y="94"/>
                    <a:pt x="56" y="94"/>
                  </a:cubicBezTo>
                  <a:cubicBezTo>
                    <a:pt x="56" y="85"/>
                    <a:pt x="56" y="85"/>
                    <a:pt x="56" y="85"/>
                  </a:cubicBezTo>
                  <a:cubicBezTo>
                    <a:pt x="61" y="85"/>
                    <a:pt x="61" y="85"/>
                    <a:pt x="61" y="85"/>
                  </a:cubicBezTo>
                  <a:lnTo>
                    <a:pt x="61" y="94"/>
                  </a:lnTo>
                  <a:close/>
                  <a:moveTo>
                    <a:pt x="48" y="94"/>
                  </a:moveTo>
                  <a:cubicBezTo>
                    <a:pt x="48" y="94"/>
                    <a:pt x="48" y="94"/>
                    <a:pt x="48" y="94"/>
                  </a:cubicBezTo>
                  <a:cubicBezTo>
                    <a:pt x="43" y="94"/>
                    <a:pt x="43" y="94"/>
                    <a:pt x="43" y="94"/>
                  </a:cubicBezTo>
                  <a:cubicBezTo>
                    <a:pt x="43" y="85"/>
                    <a:pt x="43" y="85"/>
                    <a:pt x="43" y="85"/>
                  </a:cubicBezTo>
                  <a:cubicBezTo>
                    <a:pt x="48" y="85"/>
                    <a:pt x="48" y="85"/>
                    <a:pt x="48" y="85"/>
                  </a:cubicBezTo>
                  <a:lnTo>
                    <a:pt x="48" y="94"/>
                  </a:lnTo>
                  <a:close/>
                  <a:moveTo>
                    <a:pt x="54" y="94"/>
                  </a:moveTo>
                  <a:cubicBezTo>
                    <a:pt x="54" y="94"/>
                    <a:pt x="54" y="94"/>
                    <a:pt x="54" y="94"/>
                  </a:cubicBezTo>
                  <a:cubicBezTo>
                    <a:pt x="50" y="94"/>
                    <a:pt x="50" y="94"/>
                    <a:pt x="50" y="94"/>
                  </a:cubicBezTo>
                  <a:cubicBezTo>
                    <a:pt x="50" y="85"/>
                    <a:pt x="50" y="85"/>
                    <a:pt x="50" y="85"/>
                  </a:cubicBezTo>
                  <a:cubicBezTo>
                    <a:pt x="54" y="85"/>
                    <a:pt x="54" y="85"/>
                    <a:pt x="54" y="85"/>
                  </a:cubicBezTo>
                  <a:lnTo>
                    <a:pt x="54" y="94"/>
                  </a:lnTo>
                  <a:close/>
                  <a:moveTo>
                    <a:pt x="70" y="81"/>
                  </a:moveTo>
                  <a:cubicBezTo>
                    <a:pt x="34" y="81"/>
                    <a:pt x="34" y="81"/>
                    <a:pt x="34" y="81"/>
                  </a:cubicBezTo>
                  <a:cubicBezTo>
                    <a:pt x="34" y="77"/>
                    <a:pt x="34" y="77"/>
                    <a:pt x="34" y="77"/>
                  </a:cubicBezTo>
                  <a:cubicBezTo>
                    <a:pt x="70" y="77"/>
                    <a:pt x="70" y="77"/>
                    <a:pt x="70" y="77"/>
                  </a:cubicBezTo>
                  <a:lnTo>
                    <a:pt x="70" y="81"/>
                  </a:lnTo>
                  <a:close/>
                  <a:moveTo>
                    <a:pt x="70" y="76"/>
                  </a:moveTo>
                  <a:cubicBezTo>
                    <a:pt x="34" y="76"/>
                    <a:pt x="34" y="76"/>
                    <a:pt x="34" y="76"/>
                  </a:cubicBezTo>
                  <a:cubicBezTo>
                    <a:pt x="34" y="72"/>
                    <a:pt x="34" y="72"/>
                    <a:pt x="34" y="72"/>
                  </a:cubicBezTo>
                  <a:cubicBezTo>
                    <a:pt x="70" y="72"/>
                    <a:pt x="70" y="72"/>
                    <a:pt x="70" y="72"/>
                  </a:cubicBezTo>
                  <a:lnTo>
                    <a:pt x="70" y="76"/>
                  </a:lnTo>
                  <a:close/>
                  <a:moveTo>
                    <a:pt x="70" y="101"/>
                  </a:moveTo>
                  <a:cubicBezTo>
                    <a:pt x="34" y="101"/>
                    <a:pt x="34" y="101"/>
                    <a:pt x="34" y="101"/>
                  </a:cubicBezTo>
                  <a:cubicBezTo>
                    <a:pt x="34" y="98"/>
                    <a:pt x="34" y="98"/>
                    <a:pt x="34" y="98"/>
                  </a:cubicBezTo>
                  <a:cubicBezTo>
                    <a:pt x="70" y="98"/>
                    <a:pt x="70" y="98"/>
                    <a:pt x="70" y="98"/>
                  </a:cubicBezTo>
                  <a:lnTo>
                    <a:pt x="70" y="101"/>
                  </a:lnTo>
                  <a:close/>
                  <a:moveTo>
                    <a:pt x="70" y="105"/>
                  </a:moveTo>
                  <a:cubicBezTo>
                    <a:pt x="34" y="105"/>
                    <a:pt x="34" y="105"/>
                    <a:pt x="34" y="105"/>
                  </a:cubicBezTo>
                  <a:cubicBezTo>
                    <a:pt x="34" y="103"/>
                    <a:pt x="34" y="103"/>
                    <a:pt x="34" y="103"/>
                  </a:cubicBezTo>
                  <a:cubicBezTo>
                    <a:pt x="70" y="103"/>
                    <a:pt x="70" y="103"/>
                    <a:pt x="70" y="103"/>
                  </a:cubicBezTo>
                  <a:lnTo>
                    <a:pt x="70" y="105"/>
                  </a:lnTo>
                  <a:close/>
                  <a:moveTo>
                    <a:pt x="548" y="318"/>
                  </a:moveTo>
                  <a:cubicBezTo>
                    <a:pt x="0" y="318"/>
                    <a:pt x="0" y="318"/>
                    <a:pt x="0" y="318"/>
                  </a:cubicBezTo>
                  <a:cubicBezTo>
                    <a:pt x="0" y="299"/>
                    <a:pt x="0" y="299"/>
                    <a:pt x="0" y="299"/>
                  </a:cubicBezTo>
                  <a:cubicBezTo>
                    <a:pt x="548" y="299"/>
                    <a:pt x="548" y="299"/>
                    <a:pt x="548" y="299"/>
                  </a:cubicBezTo>
                  <a:lnTo>
                    <a:pt x="548" y="318"/>
                  </a:lnTo>
                  <a:close/>
                  <a:moveTo>
                    <a:pt x="66" y="106"/>
                  </a:moveTo>
                  <a:cubicBezTo>
                    <a:pt x="38" y="106"/>
                    <a:pt x="38" y="106"/>
                    <a:pt x="38" y="106"/>
                  </a:cubicBezTo>
                  <a:cubicBezTo>
                    <a:pt x="38" y="177"/>
                    <a:pt x="38" y="177"/>
                    <a:pt x="38" y="177"/>
                  </a:cubicBezTo>
                  <a:cubicBezTo>
                    <a:pt x="66" y="177"/>
                    <a:pt x="66" y="177"/>
                    <a:pt x="66" y="177"/>
                  </a:cubicBezTo>
                  <a:lnTo>
                    <a:pt x="66" y="106"/>
                  </a:lnTo>
                  <a:close/>
                  <a:moveTo>
                    <a:pt x="485" y="70"/>
                  </a:moveTo>
                  <a:cubicBezTo>
                    <a:pt x="487" y="67"/>
                    <a:pt x="473" y="63"/>
                    <a:pt x="498" y="48"/>
                  </a:cubicBezTo>
                  <a:cubicBezTo>
                    <a:pt x="523" y="63"/>
                    <a:pt x="509" y="67"/>
                    <a:pt x="512" y="70"/>
                  </a:cubicBezTo>
                  <a:cubicBezTo>
                    <a:pt x="503" y="70"/>
                    <a:pt x="494" y="70"/>
                    <a:pt x="485" y="70"/>
                  </a:cubicBezTo>
                  <a:close/>
                  <a:moveTo>
                    <a:pt x="512" y="97"/>
                  </a:moveTo>
                  <a:cubicBezTo>
                    <a:pt x="512" y="82"/>
                    <a:pt x="512" y="82"/>
                    <a:pt x="512" y="82"/>
                  </a:cubicBezTo>
                  <a:cubicBezTo>
                    <a:pt x="516" y="82"/>
                    <a:pt x="516" y="82"/>
                    <a:pt x="516" y="82"/>
                  </a:cubicBezTo>
                  <a:cubicBezTo>
                    <a:pt x="516" y="77"/>
                    <a:pt x="516" y="77"/>
                    <a:pt x="516" y="77"/>
                  </a:cubicBezTo>
                  <a:cubicBezTo>
                    <a:pt x="480" y="77"/>
                    <a:pt x="480" y="77"/>
                    <a:pt x="480" y="77"/>
                  </a:cubicBezTo>
                  <a:cubicBezTo>
                    <a:pt x="480" y="82"/>
                    <a:pt x="480" y="82"/>
                    <a:pt x="480" y="82"/>
                  </a:cubicBezTo>
                  <a:cubicBezTo>
                    <a:pt x="484" y="82"/>
                    <a:pt x="484" y="82"/>
                    <a:pt x="484" y="82"/>
                  </a:cubicBezTo>
                  <a:cubicBezTo>
                    <a:pt x="484" y="97"/>
                    <a:pt x="484" y="97"/>
                    <a:pt x="484" y="97"/>
                  </a:cubicBezTo>
                  <a:cubicBezTo>
                    <a:pt x="480" y="97"/>
                    <a:pt x="480" y="97"/>
                    <a:pt x="480" y="97"/>
                  </a:cubicBezTo>
                  <a:cubicBezTo>
                    <a:pt x="480" y="101"/>
                    <a:pt x="480" y="101"/>
                    <a:pt x="480" y="101"/>
                  </a:cubicBezTo>
                  <a:cubicBezTo>
                    <a:pt x="480" y="101"/>
                    <a:pt x="480" y="101"/>
                    <a:pt x="480" y="101"/>
                  </a:cubicBezTo>
                  <a:cubicBezTo>
                    <a:pt x="480" y="106"/>
                    <a:pt x="480" y="106"/>
                    <a:pt x="480" y="106"/>
                  </a:cubicBezTo>
                  <a:cubicBezTo>
                    <a:pt x="484" y="106"/>
                    <a:pt x="484" y="106"/>
                    <a:pt x="484" y="106"/>
                  </a:cubicBezTo>
                  <a:cubicBezTo>
                    <a:pt x="484" y="177"/>
                    <a:pt x="484" y="177"/>
                    <a:pt x="484" y="177"/>
                  </a:cubicBezTo>
                  <a:cubicBezTo>
                    <a:pt x="512" y="177"/>
                    <a:pt x="512" y="177"/>
                    <a:pt x="512" y="177"/>
                  </a:cubicBezTo>
                  <a:cubicBezTo>
                    <a:pt x="512" y="106"/>
                    <a:pt x="512" y="106"/>
                    <a:pt x="512" y="106"/>
                  </a:cubicBezTo>
                  <a:cubicBezTo>
                    <a:pt x="516" y="106"/>
                    <a:pt x="516" y="106"/>
                    <a:pt x="516" y="106"/>
                  </a:cubicBezTo>
                  <a:cubicBezTo>
                    <a:pt x="516" y="101"/>
                    <a:pt x="516" y="101"/>
                    <a:pt x="516" y="101"/>
                  </a:cubicBezTo>
                  <a:cubicBezTo>
                    <a:pt x="516" y="101"/>
                    <a:pt x="516" y="101"/>
                    <a:pt x="516" y="101"/>
                  </a:cubicBezTo>
                  <a:cubicBezTo>
                    <a:pt x="516" y="97"/>
                    <a:pt x="516" y="97"/>
                    <a:pt x="516" y="97"/>
                  </a:cubicBezTo>
                  <a:lnTo>
                    <a:pt x="512" y="97"/>
                  </a:lnTo>
                  <a:close/>
                  <a:moveTo>
                    <a:pt x="489" y="94"/>
                  </a:moveTo>
                  <a:cubicBezTo>
                    <a:pt x="489" y="94"/>
                    <a:pt x="489" y="94"/>
                    <a:pt x="489" y="94"/>
                  </a:cubicBezTo>
                  <a:cubicBezTo>
                    <a:pt x="494" y="94"/>
                    <a:pt x="494" y="94"/>
                    <a:pt x="494" y="94"/>
                  </a:cubicBezTo>
                  <a:cubicBezTo>
                    <a:pt x="494" y="85"/>
                    <a:pt x="494" y="85"/>
                    <a:pt x="494" y="85"/>
                  </a:cubicBezTo>
                  <a:cubicBezTo>
                    <a:pt x="489" y="85"/>
                    <a:pt x="489" y="85"/>
                    <a:pt x="489" y="85"/>
                  </a:cubicBezTo>
                  <a:lnTo>
                    <a:pt x="489" y="94"/>
                  </a:lnTo>
                  <a:close/>
                  <a:moveTo>
                    <a:pt x="502" y="94"/>
                  </a:moveTo>
                  <a:cubicBezTo>
                    <a:pt x="502" y="94"/>
                    <a:pt x="502" y="94"/>
                    <a:pt x="502" y="94"/>
                  </a:cubicBezTo>
                  <a:cubicBezTo>
                    <a:pt x="507" y="94"/>
                    <a:pt x="507" y="94"/>
                    <a:pt x="507" y="94"/>
                  </a:cubicBezTo>
                  <a:cubicBezTo>
                    <a:pt x="507" y="85"/>
                    <a:pt x="507" y="85"/>
                    <a:pt x="507" y="85"/>
                  </a:cubicBezTo>
                  <a:cubicBezTo>
                    <a:pt x="502" y="85"/>
                    <a:pt x="502" y="85"/>
                    <a:pt x="502" y="85"/>
                  </a:cubicBezTo>
                  <a:lnTo>
                    <a:pt x="502" y="94"/>
                  </a:lnTo>
                  <a:close/>
                  <a:moveTo>
                    <a:pt x="496" y="94"/>
                  </a:moveTo>
                  <a:cubicBezTo>
                    <a:pt x="496" y="94"/>
                    <a:pt x="496" y="94"/>
                    <a:pt x="496" y="94"/>
                  </a:cubicBezTo>
                  <a:cubicBezTo>
                    <a:pt x="500" y="94"/>
                    <a:pt x="500" y="94"/>
                    <a:pt x="500" y="94"/>
                  </a:cubicBezTo>
                  <a:cubicBezTo>
                    <a:pt x="500" y="85"/>
                    <a:pt x="500" y="85"/>
                    <a:pt x="500" y="85"/>
                  </a:cubicBezTo>
                  <a:cubicBezTo>
                    <a:pt x="496" y="85"/>
                    <a:pt x="496" y="85"/>
                    <a:pt x="496" y="85"/>
                  </a:cubicBezTo>
                  <a:lnTo>
                    <a:pt x="496" y="94"/>
                  </a:lnTo>
                  <a:close/>
                  <a:moveTo>
                    <a:pt x="480" y="77"/>
                  </a:moveTo>
                  <a:cubicBezTo>
                    <a:pt x="516" y="77"/>
                    <a:pt x="516" y="77"/>
                    <a:pt x="516" y="77"/>
                  </a:cubicBezTo>
                  <a:cubicBezTo>
                    <a:pt x="516" y="72"/>
                    <a:pt x="516" y="72"/>
                    <a:pt x="516" y="72"/>
                  </a:cubicBezTo>
                  <a:cubicBezTo>
                    <a:pt x="480" y="72"/>
                    <a:pt x="480" y="72"/>
                    <a:pt x="480" y="72"/>
                  </a:cubicBezTo>
                  <a:lnTo>
                    <a:pt x="480" y="77"/>
                  </a:lnTo>
                  <a:close/>
                  <a:moveTo>
                    <a:pt x="512" y="182"/>
                  </a:moveTo>
                  <a:cubicBezTo>
                    <a:pt x="512" y="243"/>
                    <a:pt x="512" y="243"/>
                    <a:pt x="512" y="243"/>
                  </a:cubicBezTo>
                  <a:cubicBezTo>
                    <a:pt x="484" y="243"/>
                    <a:pt x="484" y="243"/>
                    <a:pt x="484" y="243"/>
                  </a:cubicBezTo>
                  <a:cubicBezTo>
                    <a:pt x="484" y="182"/>
                    <a:pt x="484" y="182"/>
                    <a:pt x="484" y="182"/>
                  </a:cubicBezTo>
                  <a:lnTo>
                    <a:pt x="512" y="182"/>
                  </a:lnTo>
                  <a:close/>
                  <a:moveTo>
                    <a:pt x="225" y="286"/>
                  </a:moveTo>
                  <a:cubicBezTo>
                    <a:pt x="323" y="286"/>
                    <a:pt x="323" y="286"/>
                    <a:pt x="323" y="286"/>
                  </a:cubicBezTo>
                  <a:cubicBezTo>
                    <a:pt x="323" y="157"/>
                    <a:pt x="323" y="157"/>
                    <a:pt x="323" y="157"/>
                  </a:cubicBezTo>
                  <a:cubicBezTo>
                    <a:pt x="225" y="157"/>
                    <a:pt x="225" y="157"/>
                    <a:pt x="225" y="157"/>
                  </a:cubicBezTo>
                  <a:lnTo>
                    <a:pt x="225" y="286"/>
                  </a:lnTo>
                  <a:close/>
                  <a:moveTo>
                    <a:pt x="451" y="153"/>
                  </a:moveTo>
                  <a:cubicBezTo>
                    <a:pt x="450" y="151"/>
                    <a:pt x="459" y="149"/>
                    <a:pt x="443" y="139"/>
                  </a:cubicBezTo>
                  <a:cubicBezTo>
                    <a:pt x="428" y="149"/>
                    <a:pt x="437" y="151"/>
                    <a:pt x="435" y="153"/>
                  </a:cubicBezTo>
                  <a:cubicBezTo>
                    <a:pt x="440" y="153"/>
                    <a:pt x="446" y="153"/>
                    <a:pt x="451" y="153"/>
                  </a:cubicBezTo>
                  <a:close/>
                  <a:moveTo>
                    <a:pt x="452" y="170"/>
                  </a:moveTo>
                  <a:cubicBezTo>
                    <a:pt x="435" y="170"/>
                    <a:pt x="435" y="170"/>
                    <a:pt x="435" y="170"/>
                  </a:cubicBezTo>
                  <a:cubicBezTo>
                    <a:pt x="435" y="160"/>
                    <a:pt x="435" y="160"/>
                    <a:pt x="435" y="160"/>
                  </a:cubicBezTo>
                  <a:cubicBezTo>
                    <a:pt x="452" y="160"/>
                    <a:pt x="452" y="160"/>
                    <a:pt x="452" y="160"/>
                  </a:cubicBezTo>
                  <a:lnTo>
                    <a:pt x="452" y="170"/>
                  </a:lnTo>
                  <a:close/>
                  <a:moveTo>
                    <a:pt x="449" y="167"/>
                  </a:moveTo>
                  <a:cubicBezTo>
                    <a:pt x="449" y="167"/>
                    <a:pt x="449" y="167"/>
                    <a:pt x="449" y="167"/>
                  </a:cubicBezTo>
                  <a:cubicBezTo>
                    <a:pt x="446" y="167"/>
                    <a:pt x="446" y="167"/>
                    <a:pt x="446" y="167"/>
                  </a:cubicBezTo>
                  <a:cubicBezTo>
                    <a:pt x="446" y="162"/>
                    <a:pt x="446" y="162"/>
                    <a:pt x="446" y="162"/>
                  </a:cubicBezTo>
                  <a:cubicBezTo>
                    <a:pt x="449" y="162"/>
                    <a:pt x="449" y="162"/>
                    <a:pt x="449" y="162"/>
                  </a:cubicBezTo>
                  <a:lnTo>
                    <a:pt x="449" y="167"/>
                  </a:lnTo>
                  <a:close/>
                  <a:moveTo>
                    <a:pt x="441" y="167"/>
                  </a:moveTo>
                  <a:cubicBezTo>
                    <a:pt x="441" y="167"/>
                    <a:pt x="441" y="167"/>
                    <a:pt x="441" y="167"/>
                  </a:cubicBezTo>
                  <a:cubicBezTo>
                    <a:pt x="438" y="167"/>
                    <a:pt x="438" y="167"/>
                    <a:pt x="438" y="167"/>
                  </a:cubicBezTo>
                  <a:cubicBezTo>
                    <a:pt x="438" y="162"/>
                    <a:pt x="438" y="162"/>
                    <a:pt x="438" y="162"/>
                  </a:cubicBezTo>
                  <a:cubicBezTo>
                    <a:pt x="441" y="162"/>
                    <a:pt x="441" y="162"/>
                    <a:pt x="441" y="162"/>
                  </a:cubicBezTo>
                  <a:lnTo>
                    <a:pt x="441" y="167"/>
                  </a:lnTo>
                  <a:close/>
                  <a:moveTo>
                    <a:pt x="445" y="167"/>
                  </a:moveTo>
                  <a:cubicBezTo>
                    <a:pt x="445" y="167"/>
                    <a:pt x="445" y="167"/>
                    <a:pt x="445" y="167"/>
                  </a:cubicBezTo>
                  <a:cubicBezTo>
                    <a:pt x="442" y="167"/>
                    <a:pt x="442" y="167"/>
                    <a:pt x="442" y="167"/>
                  </a:cubicBezTo>
                  <a:cubicBezTo>
                    <a:pt x="442" y="162"/>
                    <a:pt x="442" y="162"/>
                    <a:pt x="442" y="162"/>
                  </a:cubicBezTo>
                  <a:cubicBezTo>
                    <a:pt x="445" y="162"/>
                    <a:pt x="445" y="162"/>
                    <a:pt x="445" y="162"/>
                  </a:cubicBezTo>
                  <a:lnTo>
                    <a:pt x="445" y="167"/>
                  </a:lnTo>
                  <a:close/>
                  <a:moveTo>
                    <a:pt x="454" y="160"/>
                  </a:moveTo>
                  <a:cubicBezTo>
                    <a:pt x="433" y="160"/>
                    <a:pt x="433" y="160"/>
                    <a:pt x="433" y="160"/>
                  </a:cubicBezTo>
                  <a:cubicBezTo>
                    <a:pt x="433" y="158"/>
                    <a:pt x="433" y="158"/>
                    <a:pt x="433" y="158"/>
                  </a:cubicBezTo>
                  <a:cubicBezTo>
                    <a:pt x="454" y="158"/>
                    <a:pt x="454" y="158"/>
                    <a:pt x="454" y="158"/>
                  </a:cubicBezTo>
                  <a:lnTo>
                    <a:pt x="454" y="160"/>
                  </a:lnTo>
                  <a:close/>
                  <a:moveTo>
                    <a:pt x="454" y="156"/>
                  </a:moveTo>
                  <a:cubicBezTo>
                    <a:pt x="433" y="156"/>
                    <a:pt x="433" y="156"/>
                    <a:pt x="433" y="156"/>
                  </a:cubicBezTo>
                  <a:cubicBezTo>
                    <a:pt x="433" y="154"/>
                    <a:pt x="433" y="154"/>
                    <a:pt x="433" y="154"/>
                  </a:cubicBezTo>
                  <a:cubicBezTo>
                    <a:pt x="454" y="154"/>
                    <a:pt x="454" y="154"/>
                    <a:pt x="454" y="154"/>
                  </a:cubicBezTo>
                  <a:lnTo>
                    <a:pt x="454" y="156"/>
                  </a:lnTo>
                  <a:close/>
                  <a:moveTo>
                    <a:pt x="454" y="172"/>
                  </a:moveTo>
                  <a:cubicBezTo>
                    <a:pt x="433" y="172"/>
                    <a:pt x="433" y="172"/>
                    <a:pt x="433" y="172"/>
                  </a:cubicBezTo>
                  <a:cubicBezTo>
                    <a:pt x="433" y="171"/>
                    <a:pt x="433" y="171"/>
                    <a:pt x="433" y="171"/>
                  </a:cubicBezTo>
                  <a:cubicBezTo>
                    <a:pt x="454" y="171"/>
                    <a:pt x="454" y="171"/>
                    <a:pt x="454" y="171"/>
                  </a:cubicBezTo>
                  <a:lnTo>
                    <a:pt x="454" y="172"/>
                  </a:lnTo>
                  <a:close/>
                  <a:moveTo>
                    <a:pt x="454" y="175"/>
                  </a:moveTo>
                  <a:cubicBezTo>
                    <a:pt x="452" y="175"/>
                    <a:pt x="452" y="175"/>
                    <a:pt x="452" y="175"/>
                  </a:cubicBezTo>
                  <a:cubicBezTo>
                    <a:pt x="452" y="219"/>
                    <a:pt x="452" y="219"/>
                    <a:pt x="452" y="219"/>
                  </a:cubicBezTo>
                  <a:cubicBezTo>
                    <a:pt x="435" y="219"/>
                    <a:pt x="435" y="219"/>
                    <a:pt x="435" y="219"/>
                  </a:cubicBezTo>
                  <a:cubicBezTo>
                    <a:pt x="435" y="175"/>
                    <a:pt x="435" y="175"/>
                    <a:pt x="435" y="175"/>
                  </a:cubicBezTo>
                  <a:cubicBezTo>
                    <a:pt x="433" y="175"/>
                    <a:pt x="433" y="175"/>
                    <a:pt x="433" y="175"/>
                  </a:cubicBezTo>
                  <a:cubicBezTo>
                    <a:pt x="433" y="173"/>
                    <a:pt x="433" y="173"/>
                    <a:pt x="433" y="173"/>
                  </a:cubicBezTo>
                  <a:cubicBezTo>
                    <a:pt x="454" y="173"/>
                    <a:pt x="454" y="173"/>
                    <a:pt x="454" y="173"/>
                  </a:cubicBezTo>
                  <a:lnTo>
                    <a:pt x="454" y="175"/>
                  </a:lnTo>
                  <a:close/>
                  <a:moveTo>
                    <a:pt x="435" y="222"/>
                  </a:moveTo>
                  <a:cubicBezTo>
                    <a:pt x="435" y="260"/>
                    <a:pt x="435" y="260"/>
                    <a:pt x="435" y="260"/>
                  </a:cubicBezTo>
                  <a:cubicBezTo>
                    <a:pt x="452" y="260"/>
                    <a:pt x="452" y="260"/>
                    <a:pt x="452" y="260"/>
                  </a:cubicBezTo>
                  <a:cubicBezTo>
                    <a:pt x="452" y="222"/>
                    <a:pt x="452" y="222"/>
                    <a:pt x="452" y="222"/>
                  </a:cubicBezTo>
                  <a:lnTo>
                    <a:pt x="435" y="222"/>
                  </a:lnTo>
                  <a:close/>
                  <a:moveTo>
                    <a:pt x="38" y="182"/>
                  </a:moveTo>
                  <a:cubicBezTo>
                    <a:pt x="38" y="243"/>
                    <a:pt x="38" y="243"/>
                    <a:pt x="38" y="243"/>
                  </a:cubicBezTo>
                  <a:cubicBezTo>
                    <a:pt x="66" y="243"/>
                    <a:pt x="66" y="243"/>
                    <a:pt x="66" y="243"/>
                  </a:cubicBezTo>
                  <a:cubicBezTo>
                    <a:pt x="66" y="182"/>
                    <a:pt x="66" y="182"/>
                    <a:pt x="66" y="182"/>
                  </a:cubicBezTo>
                  <a:lnTo>
                    <a:pt x="38" y="182"/>
                  </a:lnTo>
                  <a:close/>
                  <a:moveTo>
                    <a:pt x="162" y="249"/>
                  </a:moveTo>
                  <a:cubicBezTo>
                    <a:pt x="162" y="275"/>
                    <a:pt x="162" y="275"/>
                    <a:pt x="162" y="275"/>
                  </a:cubicBezTo>
                  <a:cubicBezTo>
                    <a:pt x="144" y="276"/>
                    <a:pt x="144" y="276"/>
                    <a:pt x="144" y="276"/>
                  </a:cubicBezTo>
                  <a:cubicBezTo>
                    <a:pt x="144" y="251"/>
                    <a:pt x="144" y="251"/>
                    <a:pt x="144" y="251"/>
                  </a:cubicBezTo>
                  <a:cubicBezTo>
                    <a:pt x="144" y="247"/>
                    <a:pt x="152" y="239"/>
                    <a:pt x="153" y="239"/>
                  </a:cubicBezTo>
                  <a:cubicBezTo>
                    <a:pt x="153" y="239"/>
                    <a:pt x="162" y="244"/>
                    <a:pt x="162" y="249"/>
                  </a:cubicBezTo>
                  <a:close/>
                  <a:moveTo>
                    <a:pt x="162" y="205"/>
                  </a:moveTo>
                  <a:cubicBezTo>
                    <a:pt x="162" y="231"/>
                    <a:pt x="162" y="231"/>
                    <a:pt x="162" y="231"/>
                  </a:cubicBezTo>
                  <a:cubicBezTo>
                    <a:pt x="144" y="233"/>
                    <a:pt x="144" y="233"/>
                    <a:pt x="144" y="233"/>
                  </a:cubicBezTo>
                  <a:cubicBezTo>
                    <a:pt x="144" y="207"/>
                    <a:pt x="144" y="207"/>
                    <a:pt x="144" y="207"/>
                  </a:cubicBezTo>
                  <a:cubicBezTo>
                    <a:pt x="144" y="202"/>
                    <a:pt x="152" y="195"/>
                    <a:pt x="153" y="195"/>
                  </a:cubicBezTo>
                  <a:cubicBezTo>
                    <a:pt x="153" y="194"/>
                    <a:pt x="162" y="200"/>
                    <a:pt x="162" y="205"/>
                  </a:cubicBezTo>
                  <a:close/>
                  <a:moveTo>
                    <a:pt x="388" y="249"/>
                  </a:moveTo>
                  <a:cubicBezTo>
                    <a:pt x="388" y="275"/>
                    <a:pt x="388" y="275"/>
                    <a:pt x="388" y="275"/>
                  </a:cubicBezTo>
                  <a:cubicBezTo>
                    <a:pt x="406" y="276"/>
                    <a:pt x="406" y="276"/>
                    <a:pt x="406" y="276"/>
                  </a:cubicBezTo>
                  <a:cubicBezTo>
                    <a:pt x="406" y="251"/>
                    <a:pt x="406" y="251"/>
                    <a:pt x="406" y="251"/>
                  </a:cubicBezTo>
                  <a:cubicBezTo>
                    <a:pt x="406" y="247"/>
                    <a:pt x="397" y="239"/>
                    <a:pt x="397" y="239"/>
                  </a:cubicBezTo>
                  <a:cubicBezTo>
                    <a:pt x="396" y="239"/>
                    <a:pt x="388" y="244"/>
                    <a:pt x="388" y="249"/>
                  </a:cubicBezTo>
                  <a:close/>
                  <a:moveTo>
                    <a:pt x="388" y="205"/>
                  </a:moveTo>
                  <a:cubicBezTo>
                    <a:pt x="388" y="231"/>
                    <a:pt x="388" y="231"/>
                    <a:pt x="388" y="231"/>
                  </a:cubicBezTo>
                  <a:cubicBezTo>
                    <a:pt x="406" y="233"/>
                    <a:pt x="406" y="233"/>
                    <a:pt x="406" y="233"/>
                  </a:cubicBezTo>
                  <a:cubicBezTo>
                    <a:pt x="406" y="207"/>
                    <a:pt x="406" y="207"/>
                    <a:pt x="406" y="207"/>
                  </a:cubicBezTo>
                  <a:cubicBezTo>
                    <a:pt x="406" y="202"/>
                    <a:pt x="397" y="195"/>
                    <a:pt x="397" y="195"/>
                  </a:cubicBezTo>
                  <a:cubicBezTo>
                    <a:pt x="396" y="194"/>
                    <a:pt x="388" y="200"/>
                    <a:pt x="388" y="205"/>
                  </a:cubicBezTo>
                  <a:close/>
                  <a:moveTo>
                    <a:pt x="335" y="148"/>
                  </a:moveTo>
                  <a:cubicBezTo>
                    <a:pt x="337" y="144"/>
                    <a:pt x="320" y="139"/>
                    <a:pt x="351" y="120"/>
                  </a:cubicBezTo>
                  <a:cubicBezTo>
                    <a:pt x="351" y="120"/>
                    <a:pt x="351" y="120"/>
                    <a:pt x="351" y="120"/>
                  </a:cubicBezTo>
                  <a:cubicBezTo>
                    <a:pt x="350" y="120"/>
                    <a:pt x="350" y="120"/>
                    <a:pt x="350" y="120"/>
                  </a:cubicBezTo>
                  <a:cubicBezTo>
                    <a:pt x="350" y="119"/>
                    <a:pt x="350" y="119"/>
                    <a:pt x="350" y="119"/>
                  </a:cubicBezTo>
                  <a:cubicBezTo>
                    <a:pt x="351" y="119"/>
                    <a:pt x="351" y="119"/>
                    <a:pt x="351" y="119"/>
                  </a:cubicBezTo>
                  <a:cubicBezTo>
                    <a:pt x="351" y="112"/>
                    <a:pt x="351" y="112"/>
                    <a:pt x="351" y="112"/>
                  </a:cubicBezTo>
                  <a:cubicBezTo>
                    <a:pt x="350" y="112"/>
                    <a:pt x="350" y="112"/>
                    <a:pt x="350" y="112"/>
                  </a:cubicBezTo>
                  <a:cubicBezTo>
                    <a:pt x="349" y="112"/>
                    <a:pt x="347" y="111"/>
                    <a:pt x="347" y="110"/>
                  </a:cubicBezTo>
                  <a:cubicBezTo>
                    <a:pt x="347" y="111"/>
                    <a:pt x="348" y="111"/>
                    <a:pt x="349" y="111"/>
                  </a:cubicBezTo>
                  <a:cubicBezTo>
                    <a:pt x="351" y="111"/>
                    <a:pt x="352" y="110"/>
                    <a:pt x="352" y="108"/>
                  </a:cubicBezTo>
                  <a:cubicBezTo>
                    <a:pt x="352" y="108"/>
                    <a:pt x="352" y="107"/>
                    <a:pt x="352" y="107"/>
                  </a:cubicBezTo>
                  <a:cubicBezTo>
                    <a:pt x="352" y="107"/>
                    <a:pt x="353" y="108"/>
                    <a:pt x="353" y="109"/>
                  </a:cubicBezTo>
                  <a:cubicBezTo>
                    <a:pt x="353" y="110"/>
                    <a:pt x="352" y="111"/>
                    <a:pt x="352" y="112"/>
                  </a:cubicBezTo>
                  <a:cubicBezTo>
                    <a:pt x="352" y="119"/>
                    <a:pt x="352" y="119"/>
                    <a:pt x="352" y="119"/>
                  </a:cubicBezTo>
                  <a:cubicBezTo>
                    <a:pt x="352" y="119"/>
                    <a:pt x="352" y="119"/>
                    <a:pt x="352" y="119"/>
                  </a:cubicBezTo>
                  <a:cubicBezTo>
                    <a:pt x="352" y="120"/>
                    <a:pt x="352" y="120"/>
                    <a:pt x="352" y="120"/>
                  </a:cubicBezTo>
                  <a:cubicBezTo>
                    <a:pt x="352" y="120"/>
                    <a:pt x="352" y="120"/>
                    <a:pt x="352" y="120"/>
                  </a:cubicBezTo>
                  <a:cubicBezTo>
                    <a:pt x="351" y="120"/>
                    <a:pt x="351" y="120"/>
                    <a:pt x="351" y="120"/>
                  </a:cubicBezTo>
                  <a:cubicBezTo>
                    <a:pt x="381" y="138"/>
                    <a:pt x="365" y="144"/>
                    <a:pt x="368" y="148"/>
                  </a:cubicBezTo>
                  <a:lnTo>
                    <a:pt x="335" y="148"/>
                  </a:lnTo>
                  <a:close/>
                  <a:moveTo>
                    <a:pt x="283" y="211"/>
                  </a:moveTo>
                  <a:cubicBezTo>
                    <a:pt x="283" y="231"/>
                    <a:pt x="283" y="231"/>
                    <a:pt x="283" y="231"/>
                  </a:cubicBezTo>
                  <a:cubicBezTo>
                    <a:pt x="304" y="231"/>
                    <a:pt x="304" y="231"/>
                    <a:pt x="304" y="231"/>
                  </a:cubicBezTo>
                  <a:cubicBezTo>
                    <a:pt x="304" y="210"/>
                    <a:pt x="304" y="210"/>
                    <a:pt x="304" y="210"/>
                  </a:cubicBezTo>
                  <a:cubicBezTo>
                    <a:pt x="304" y="198"/>
                    <a:pt x="276" y="182"/>
                    <a:pt x="274" y="182"/>
                  </a:cubicBezTo>
                  <a:cubicBezTo>
                    <a:pt x="273" y="182"/>
                    <a:pt x="245" y="198"/>
                    <a:pt x="245" y="210"/>
                  </a:cubicBezTo>
                  <a:cubicBezTo>
                    <a:pt x="245" y="231"/>
                    <a:pt x="245" y="231"/>
                    <a:pt x="245" y="231"/>
                  </a:cubicBezTo>
                  <a:cubicBezTo>
                    <a:pt x="265" y="231"/>
                    <a:pt x="265" y="231"/>
                    <a:pt x="265" y="231"/>
                  </a:cubicBezTo>
                  <a:cubicBezTo>
                    <a:pt x="265" y="211"/>
                    <a:pt x="265" y="211"/>
                    <a:pt x="265" y="211"/>
                  </a:cubicBezTo>
                  <a:cubicBezTo>
                    <a:pt x="265" y="207"/>
                    <a:pt x="274" y="202"/>
                    <a:pt x="274" y="202"/>
                  </a:cubicBezTo>
                  <a:cubicBezTo>
                    <a:pt x="275" y="202"/>
                    <a:pt x="283" y="207"/>
                    <a:pt x="283" y="211"/>
                  </a:cubicBezTo>
                  <a:close/>
                  <a:moveTo>
                    <a:pt x="283" y="256"/>
                  </a:moveTo>
                  <a:cubicBezTo>
                    <a:pt x="283" y="276"/>
                    <a:pt x="283" y="276"/>
                    <a:pt x="283" y="276"/>
                  </a:cubicBezTo>
                  <a:cubicBezTo>
                    <a:pt x="265" y="276"/>
                    <a:pt x="265" y="276"/>
                    <a:pt x="265" y="276"/>
                  </a:cubicBezTo>
                  <a:cubicBezTo>
                    <a:pt x="265" y="256"/>
                    <a:pt x="265" y="256"/>
                    <a:pt x="265" y="256"/>
                  </a:cubicBezTo>
                  <a:cubicBezTo>
                    <a:pt x="265" y="252"/>
                    <a:pt x="274" y="247"/>
                    <a:pt x="274" y="247"/>
                  </a:cubicBezTo>
                  <a:cubicBezTo>
                    <a:pt x="275" y="247"/>
                    <a:pt x="283" y="252"/>
                    <a:pt x="283" y="256"/>
                  </a:cubicBezTo>
                  <a:close/>
                  <a:moveTo>
                    <a:pt x="304" y="238"/>
                  </a:moveTo>
                  <a:cubicBezTo>
                    <a:pt x="245" y="238"/>
                    <a:pt x="245" y="238"/>
                    <a:pt x="245" y="238"/>
                  </a:cubicBezTo>
                  <a:cubicBezTo>
                    <a:pt x="245" y="276"/>
                    <a:pt x="245" y="276"/>
                    <a:pt x="245" y="276"/>
                  </a:cubicBezTo>
                  <a:cubicBezTo>
                    <a:pt x="236" y="276"/>
                    <a:pt x="236" y="276"/>
                    <a:pt x="236" y="276"/>
                  </a:cubicBezTo>
                  <a:cubicBezTo>
                    <a:pt x="236" y="168"/>
                    <a:pt x="236" y="168"/>
                    <a:pt x="236" y="168"/>
                  </a:cubicBezTo>
                  <a:cubicBezTo>
                    <a:pt x="236" y="168"/>
                    <a:pt x="236" y="168"/>
                    <a:pt x="236" y="168"/>
                  </a:cubicBezTo>
                  <a:cubicBezTo>
                    <a:pt x="312" y="168"/>
                    <a:pt x="312" y="168"/>
                    <a:pt x="312" y="168"/>
                  </a:cubicBezTo>
                  <a:cubicBezTo>
                    <a:pt x="312" y="276"/>
                    <a:pt x="312" y="276"/>
                    <a:pt x="312" y="276"/>
                  </a:cubicBezTo>
                  <a:cubicBezTo>
                    <a:pt x="304" y="276"/>
                    <a:pt x="304" y="276"/>
                    <a:pt x="304" y="276"/>
                  </a:cubicBezTo>
                  <a:lnTo>
                    <a:pt x="304" y="238"/>
                  </a:lnTo>
                  <a:close/>
                  <a:moveTo>
                    <a:pt x="190" y="215"/>
                  </a:moveTo>
                  <a:cubicBezTo>
                    <a:pt x="197" y="215"/>
                    <a:pt x="197" y="215"/>
                    <a:pt x="197" y="215"/>
                  </a:cubicBezTo>
                  <a:cubicBezTo>
                    <a:pt x="197" y="229"/>
                    <a:pt x="197" y="229"/>
                    <a:pt x="197" y="229"/>
                  </a:cubicBezTo>
                  <a:cubicBezTo>
                    <a:pt x="190" y="229"/>
                    <a:pt x="190" y="229"/>
                    <a:pt x="190" y="229"/>
                  </a:cubicBezTo>
                  <a:lnTo>
                    <a:pt x="190" y="215"/>
                  </a:lnTo>
                  <a:close/>
                  <a:moveTo>
                    <a:pt x="190" y="262"/>
                  </a:moveTo>
                  <a:cubicBezTo>
                    <a:pt x="197" y="262"/>
                    <a:pt x="197" y="262"/>
                    <a:pt x="197" y="262"/>
                  </a:cubicBezTo>
                  <a:cubicBezTo>
                    <a:pt x="197" y="276"/>
                    <a:pt x="197" y="276"/>
                    <a:pt x="197" y="276"/>
                  </a:cubicBezTo>
                  <a:cubicBezTo>
                    <a:pt x="190" y="276"/>
                    <a:pt x="190" y="276"/>
                    <a:pt x="190" y="276"/>
                  </a:cubicBezTo>
                  <a:lnTo>
                    <a:pt x="190" y="262"/>
                  </a:lnTo>
                  <a:close/>
                  <a:moveTo>
                    <a:pt x="352" y="262"/>
                  </a:moveTo>
                  <a:cubicBezTo>
                    <a:pt x="360" y="262"/>
                    <a:pt x="360" y="262"/>
                    <a:pt x="360" y="262"/>
                  </a:cubicBezTo>
                  <a:cubicBezTo>
                    <a:pt x="360" y="276"/>
                    <a:pt x="360" y="276"/>
                    <a:pt x="360" y="276"/>
                  </a:cubicBezTo>
                  <a:cubicBezTo>
                    <a:pt x="352" y="276"/>
                    <a:pt x="352" y="276"/>
                    <a:pt x="352" y="276"/>
                  </a:cubicBezTo>
                  <a:lnTo>
                    <a:pt x="352" y="262"/>
                  </a:lnTo>
                  <a:close/>
                  <a:moveTo>
                    <a:pt x="352" y="215"/>
                  </a:moveTo>
                  <a:cubicBezTo>
                    <a:pt x="360" y="215"/>
                    <a:pt x="360" y="215"/>
                    <a:pt x="360" y="215"/>
                  </a:cubicBezTo>
                  <a:cubicBezTo>
                    <a:pt x="360" y="229"/>
                    <a:pt x="360" y="229"/>
                    <a:pt x="360" y="229"/>
                  </a:cubicBezTo>
                  <a:cubicBezTo>
                    <a:pt x="352" y="229"/>
                    <a:pt x="352" y="229"/>
                    <a:pt x="352" y="229"/>
                  </a:cubicBezTo>
                  <a:lnTo>
                    <a:pt x="352" y="215"/>
                  </a:lnTo>
                  <a:close/>
                  <a:moveTo>
                    <a:pt x="183" y="158"/>
                  </a:moveTo>
                  <a:cubicBezTo>
                    <a:pt x="183" y="158"/>
                    <a:pt x="183" y="158"/>
                    <a:pt x="183" y="158"/>
                  </a:cubicBezTo>
                  <a:cubicBezTo>
                    <a:pt x="190" y="158"/>
                    <a:pt x="190" y="158"/>
                    <a:pt x="190" y="158"/>
                  </a:cubicBezTo>
                  <a:cubicBezTo>
                    <a:pt x="190" y="168"/>
                    <a:pt x="190" y="168"/>
                    <a:pt x="190" y="168"/>
                  </a:cubicBezTo>
                  <a:cubicBezTo>
                    <a:pt x="183" y="168"/>
                    <a:pt x="183" y="168"/>
                    <a:pt x="183" y="168"/>
                  </a:cubicBezTo>
                  <a:lnTo>
                    <a:pt x="183" y="158"/>
                  </a:lnTo>
                  <a:close/>
                  <a:moveTo>
                    <a:pt x="361" y="158"/>
                  </a:moveTo>
                  <a:cubicBezTo>
                    <a:pt x="361" y="158"/>
                    <a:pt x="361" y="158"/>
                    <a:pt x="361" y="158"/>
                  </a:cubicBezTo>
                  <a:cubicBezTo>
                    <a:pt x="367" y="158"/>
                    <a:pt x="367" y="158"/>
                    <a:pt x="367" y="158"/>
                  </a:cubicBezTo>
                  <a:cubicBezTo>
                    <a:pt x="367" y="168"/>
                    <a:pt x="367" y="168"/>
                    <a:pt x="367" y="168"/>
                  </a:cubicBezTo>
                  <a:cubicBezTo>
                    <a:pt x="361" y="168"/>
                    <a:pt x="361" y="168"/>
                    <a:pt x="361" y="168"/>
                  </a:cubicBezTo>
                  <a:lnTo>
                    <a:pt x="361" y="158"/>
                  </a:lnTo>
                  <a:close/>
                  <a:moveTo>
                    <a:pt x="350" y="158"/>
                  </a:moveTo>
                  <a:cubicBezTo>
                    <a:pt x="350" y="158"/>
                    <a:pt x="350" y="158"/>
                    <a:pt x="350" y="158"/>
                  </a:cubicBezTo>
                  <a:cubicBezTo>
                    <a:pt x="356" y="158"/>
                    <a:pt x="356" y="158"/>
                    <a:pt x="356" y="158"/>
                  </a:cubicBezTo>
                  <a:cubicBezTo>
                    <a:pt x="356" y="168"/>
                    <a:pt x="356" y="168"/>
                    <a:pt x="356" y="168"/>
                  </a:cubicBezTo>
                  <a:cubicBezTo>
                    <a:pt x="350" y="168"/>
                    <a:pt x="350" y="168"/>
                    <a:pt x="350" y="168"/>
                  </a:cubicBezTo>
                  <a:lnTo>
                    <a:pt x="350" y="158"/>
                  </a:lnTo>
                  <a:close/>
                  <a:moveTo>
                    <a:pt x="339" y="158"/>
                  </a:moveTo>
                  <a:cubicBezTo>
                    <a:pt x="339" y="158"/>
                    <a:pt x="339" y="158"/>
                    <a:pt x="339" y="158"/>
                  </a:cubicBezTo>
                  <a:cubicBezTo>
                    <a:pt x="345" y="158"/>
                    <a:pt x="345" y="158"/>
                    <a:pt x="345" y="158"/>
                  </a:cubicBezTo>
                  <a:cubicBezTo>
                    <a:pt x="345" y="168"/>
                    <a:pt x="345" y="168"/>
                    <a:pt x="345" y="168"/>
                  </a:cubicBezTo>
                  <a:cubicBezTo>
                    <a:pt x="339" y="168"/>
                    <a:pt x="339" y="168"/>
                    <a:pt x="339" y="168"/>
                  </a:cubicBezTo>
                  <a:lnTo>
                    <a:pt x="339" y="158"/>
                  </a:lnTo>
                  <a:close/>
                  <a:moveTo>
                    <a:pt x="205" y="158"/>
                  </a:moveTo>
                  <a:cubicBezTo>
                    <a:pt x="205" y="158"/>
                    <a:pt x="205" y="158"/>
                    <a:pt x="205" y="158"/>
                  </a:cubicBezTo>
                  <a:cubicBezTo>
                    <a:pt x="212" y="158"/>
                    <a:pt x="212" y="158"/>
                    <a:pt x="212" y="158"/>
                  </a:cubicBezTo>
                  <a:cubicBezTo>
                    <a:pt x="212" y="168"/>
                    <a:pt x="212" y="168"/>
                    <a:pt x="212" y="168"/>
                  </a:cubicBezTo>
                  <a:cubicBezTo>
                    <a:pt x="205" y="168"/>
                    <a:pt x="205" y="168"/>
                    <a:pt x="205" y="168"/>
                  </a:cubicBezTo>
                  <a:lnTo>
                    <a:pt x="205" y="158"/>
                  </a:lnTo>
                  <a:close/>
                  <a:moveTo>
                    <a:pt x="194" y="158"/>
                  </a:moveTo>
                  <a:cubicBezTo>
                    <a:pt x="194" y="158"/>
                    <a:pt x="194" y="158"/>
                    <a:pt x="194" y="158"/>
                  </a:cubicBezTo>
                  <a:cubicBezTo>
                    <a:pt x="201" y="158"/>
                    <a:pt x="201" y="158"/>
                    <a:pt x="201" y="158"/>
                  </a:cubicBezTo>
                  <a:cubicBezTo>
                    <a:pt x="201" y="168"/>
                    <a:pt x="201" y="168"/>
                    <a:pt x="201" y="168"/>
                  </a:cubicBezTo>
                  <a:cubicBezTo>
                    <a:pt x="194" y="168"/>
                    <a:pt x="194" y="168"/>
                    <a:pt x="194" y="168"/>
                  </a:cubicBezTo>
                  <a:lnTo>
                    <a:pt x="194" y="158"/>
                  </a:lnTo>
                  <a:close/>
                  <a:moveTo>
                    <a:pt x="343" y="237"/>
                  </a:moveTo>
                  <a:cubicBezTo>
                    <a:pt x="353" y="237"/>
                    <a:pt x="353" y="237"/>
                    <a:pt x="353" y="237"/>
                  </a:cubicBezTo>
                  <a:cubicBezTo>
                    <a:pt x="351" y="238"/>
                    <a:pt x="349" y="240"/>
                    <a:pt x="347" y="241"/>
                  </a:cubicBezTo>
                  <a:cubicBezTo>
                    <a:pt x="345" y="242"/>
                    <a:pt x="342" y="246"/>
                    <a:pt x="342" y="249"/>
                  </a:cubicBezTo>
                  <a:cubicBezTo>
                    <a:pt x="342" y="277"/>
                    <a:pt x="342" y="277"/>
                    <a:pt x="342" y="277"/>
                  </a:cubicBezTo>
                  <a:cubicBezTo>
                    <a:pt x="370" y="277"/>
                    <a:pt x="370" y="277"/>
                    <a:pt x="370" y="277"/>
                  </a:cubicBezTo>
                  <a:cubicBezTo>
                    <a:pt x="370" y="249"/>
                    <a:pt x="370" y="249"/>
                    <a:pt x="370" y="249"/>
                  </a:cubicBezTo>
                  <a:cubicBezTo>
                    <a:pt x="370" y="246"/>
                    <a:pt x="367" y="242"/>
                    <a:pt x="364" y="241"/>
                  </a:cubicBezTo>
                  <a:cubicBezTo>
                    <a:pt x="364" y="240"/>
                    <a:pt x="361" y="238"/>
                    <a:pt x="359" y="237"/>
                  </a:cubicBezTo>
                  <a:cubicBezTo>
                    <a:pt x="370" y="237"/>
                    <a:pt x="370" y="237"/>
                    <a:pt x="370" y="237"/>
                  </a:cubicBezTo>
                  <a:cubicBezTo>
                    <a:pt x="370" y="234"/>
                    <a:pt x="370" y="234"/>
                    <a:pt x="370" y="234"/>
                  </a:cubicBezTo>
                  <a:cubicBezTo>
                    <a:pt x="343" y="234"/>
                    <a:pt x="343" y="234"/>
                    <a:pt x="343" y="234"/>
                  </a:cubicBezTo>
                  <a:lnTo>
                    <a:pt x="343" y="237"/>
                  </a:lnTo>
                  <a:close/>
                  <a:moveTo>
                    <a:pt x="180" y="189"/>
                  </a:moveTo>
                  <a:cubicBezTo>
                    <a:pt x="192" y="189"/>
                    <a:pt x="192" y="189"/>
                    <a:pt x="192" y="189"/>
                  </a:cubicBezTo>
                  <a:cubicBezTo>
                    <a:pt x="190" y="190"/>
                    <a:pt x="186" y="193"/>
                    <a:pt x="185" y="194"/>
                  </a:cubicBezTo>
                  <a:cubicBezTo>
                    <a:pt x="182" y="195"/>
                    <a:pt x="179" y="199"/>
                    <a:pt x="179" y="202"/>
                  </a:cubicBezTo>
                  <a:cubicBezTo>
                    <a:pt x="179" y="230"/>
                    <a:pt x="179" y="230"/>
                    <a:pt x="179" y="230"/>
                  </a:cubicBezTo>
                  <a:cubicBezTo>
                    <a:pt x="207" y="230"/>
                    <a:pt x="207" y="230"/>
                    <a:pt x="207" y="230"/>
                  </a:cubicBezTo>
                  <a:cubicBezTo>
                    <a:pt x="207" y="202"/>
                    <a:pt x="207" y="202"/>
                    <a:pt x="207" y="202"/>
                  </a:cubicBezTo>
                  <a:cubicBezTo>
                    <a:pt x="207" y="199"/>
                    <a:pt x="203" y="195"/>
                    <a:pt x="201" y="194"/>
                  </a:cubicBezTo>
                  <a:cubicBezTo>
                    <a:pt x="200" y="193"/>
                    <a:pt x="197" y="190"/>
                    <a:pt x="194" y="189"/>
                  </a:cubicBezTo>
                  <a:cubicBezTo>
                    <a:pt x="207" y="189"/>
                    <a:pt x="207" y="189"/>
                    <a:pt x="207" y="189"/>
                  </a:cubicBezTo>
                  <a:cubicBezTo>
                    <a:pt x="207" y="186"/>
                    <a:pt x="207" y="186"/>
                    <a:pt x="207" y="186"/>
                  </a:cubicBezTo>
                  <a:cubicBezTo>
                    <a:pt x="180" y="186"/>
                    <a:pt x="180" y="186"/>
                    <a:pt x="180" y="186"/>
                  </a:cubicBezTo>
                  <a:lnTo>
                    <a:pt x="180" y="189"/>
                  </a:lnTo>
                  <a:close/>
                  <a:moveTo>
                    <a:pt x="180" y="237"/>
                  </a:moveTo>
                  <a:cubicBezTo>
                    <a:pt x="190" y="237"/>
                    <a:pt x="190" y="237"/>
                    <a:pt x="190" y="237"/>
                  </a:cubicBezTo>
                  <a:cubicBezTo>
                    <a:pt x="188" y="238"/>
                    <a:pt x="185" y="240"/>
                    <a:pt x="185" y="241"/>
                  </a:cubicBezTo>
                  <a:cubicBezTo>
                    <a:pt x="182" y="242"/>
                    <a:pt x="179" y="246"/>
                    <a:pt x="179" y="249"/>
                  </a:cubicBezTo>
                  <a:cubicBezTo>
                    <a:pt x="179" y="277"/>
                    <a:pt x="179" y="277"/>
                    <a:pt x="179" y="277"/>
                  </a:cubicBezTo>
                  <a:cubicBezTo>
                    <a:pt x="207" y="277"/>
                    <a:pt x="207" y="277"/>
                    <a:pt x="207" y="277"/>
                  </a:cubicBezTo>
                  <a:cubicBezTo>
                    <a:pt x="207" y="249"/>
                    <a:pt x="207" y="249"/>
                    <a:pt x="207" y="249"/>
                  </a:cubicBezTo>
                  <a:cubicBezTo>
                    <a:pt x="207" y="246"/>
                    <a:pt x="204" y="242"/>
                    <a:pt x="201" y="241"/>
                  </a:cubicBezTo>
                  <a:cubicBezTo>
                    <a:pt x="201" y="240"/>
                    <a:pt x="198" y="238"/>
                    <a:pt x="196" y="237"/>
                  </a:cubicBezTo>
                  <a:cubicBezTo>
                    <a:pt x="207" y="237"/>
                    <a:pt x="207" y="237"/>
                    <a:pt x="207" y="237"/>
                  </a:cubicBezTo>
                  <a:cubicBezTo>
                    <a:pt x="207" y="234"/>
                    <a:pt x="207" y="234"/>
                    <a:pt x="207" y="234"/>
                  </a:cubicBezTo>
                  <a:cubicBezTo>
                    <a:pt x="180" y="234"/>
                    <a:pt x="180" y="234"/>
                    <a:pt x="180" y="234"/>
                  </a:cubicBezTo>
                  <a:lnTo>
                    <a:pt x="180" y="237"/>
                  </a:lnTo>
                  <a:close/>
                  <a:moveTo>
                    <a:pt x="342" y="189"/>
                  </a:moveTo>
                  <a:cubicBezTo>
                    <a:pt x="355" y="189"/>
                    <a:pt x="355" y="189"/>
                    <a:pt x="355" y="189"/>
                  </a:cubicBezTo>
                  <a:cubicBezTo>
                    <a:pt x="352" y="190"/>
                    <a:pt x="349" y="193"/>
                    <a:pt x="348" y="194"/>
                  </a:cubicBezTo>
                  <a:cubicBezTo>
                    <a:pt x="345" y="195"/>
                    <a:pt x="342" y="199"/>
                    <a:pt x="342" y="202"/>
                  </a:cubicBezTo>
                  <a:cubicBezTo>
                    <a:pt x="342" y="230"/>
                    <a:pt x="342" y="230"/>
                    <a:pt x="342" y="230"/>
                  </a:cubicBezTo>
                  <a:cubicBezTo>
                    <a:pt x="370" y="230"/>
                    <a:pt x="370" y="230"/>
                    <a:pt x="370" y="230"/>
                  </a:cubicBezTo>
                  <a:cubicBezTo>
                    <a:pt x="370" y="202"/>
                    <a:pt x="370" y="202"/>
                    <a:pt x="370" y="202"/>
                  </a:cubicBezTo>
                  <a:cubicBezTo>
                    <a:pt x="370" y="199"/>
                    <a:pt x="367" y="195"/>
                    <a:pt x="364" y="194"/>
                  </a:cubicBezTo>
                  <a:cubicBezTo>
                    <a:pt x="363" y="193"/>
                    <a:pt x="360" y="190"/>
                    <a:pt x="357" y="189"/>
                  </a:cubicBezTo>
                  <a:cubicBezTo>
                    <a:pt x="369" y="189"/>
                    <a:pt x="369" y="189"/>
                    <a:pt x="369" y="189"/>
                  </a:cubicBezTo>
                  <a:cubicBezTo>
                    <a:pt x="369" y="186"/>
                    <a:pt x="369" y="186"/>
                    <a:pt x="369" y="186"/>
                  </a:cubicBezTo>
                  <a:cubicBezTo>
                    <a:pt x="342" y="186"/>
                    <a:pt x="342" y="186"/>
                    <a:pt x="342" y="186"/>
                  </a:cubicBezTo>
                  <a:lnTo>
                    <a:pt x="342" y="189"/>
                  </a:lnTo>
                  <a:close/>
                  <a:moveTo>
                    <a:pt x="199" y="107"/>
                  </a:moveTo>
                  <a:cubicBezTo>
                    <a:pt x="199" y="107"/>
                    <a:pt x="200" y="108"/>
                    <a:pt x="200" y="109"/>
                  </a:cubicBezTo>
                  <a:cubicBezTo>
                    <a:pt x="200" y="110"/>
                    <a:pt x="199" y="111"/>
                    <a:pt x="199" y="112"/>
                  </a:cubicBezTo>
                  <a:cubicBezTo>
                    <a:pt x="199" y="119"/>
                    <a:pt x="199" y="119"/>
                    <a:pt x="199" y="119"/>
                  </a:cubicBezTo>
                  <a:cubicBezTo>
                    <a:pt x="200" y="119"/>
                    <a:pt x="200" y="119"/>
                    <a:pt x="200" y="119"/>
                  </a:cubicBezTo>
                  <a:cubicBezTo>
                    <a:pt x="200" y="120"/>
                    <a:pt x="200" y="120"/>
                    <a:pt x="200" y="120"/>
                  </a:cubicBezTo>
                  <a:cubicBezTo>
                    <a:pt x="199" y="120"/>
                    <a:pt x="199" y="120"/>
                    <a:pt x="199" y="120"/>
                  </a:cubicBezTo>
                  <a:cubicBezTo>
                    <a:pt x="198" y="120"/>
                    <a:pt x="198" y="120"/>
                    <a:pt x="198" y="120"/>
                  </a:cubicBezTo>
                  <a:cubicBezTo>
                    <a:pt x="198" y="120"/>
                    <a:pt x="198" y="120"/>
                    <a:pt x="198" y="120"/>
                  </a:cubicBezTo>
                  <a:cubicBezTo>
                    <a:pt x="197" y="120"/>
                    <a:pt x="197" y="120"/>
                    <a:pt x="197" y="120"/>
                  </a:cubicBezTo>
                  <a:cubicBezTo>
                    <a:pt x="197" y="119"/>
                    <a:pt x="197" y="119"/>
                    <a:pt x="197" y="119"/>
                  </a:cubicBezTo>
                  <a:cubicBezTo>
                    <a:pt x="198" y="119"/>
                    <a:pt x="198" y="119"/>
                    <a:pt x="198" y="119"/>
                  </a:cubicBezTo>
                  <a:cubicBezTo>
                    <a:pt x="198" y="112"/>
                    <a:pt x="198" y="112"/>
                    <a:pt x="198" y="112"/>
                  </a:cubicBezTo>
                  <a:cubicBezTo>
                    <a:pt x="197" y="112"/>
                    <a:pt x="197" y="112"/>
                    <a:pt x="197" y="112"/>
                  </a:cubicBezTo>
                  <a:cubicBezTo>
                    <a:pt x="196" y="112"/>
                    <a:pt x="194" y="111"/>
                    <a:pt x="194" y="110"/>
                  </a:cubicBezTo>
                  <a:cubicBezTo>
                    <a:pt x="194" y="111"/>
                    <a:pt x="195" y="111"/>
                    <a:pt x="196" y="111"/>
                  </a:cubicBezTo>
                  <a:cubicBezTo>
                    <a:pt x="198" y="111"/>
                    <a:pt x="199" y="110"/>
                    <a:pt x="199" y="108"/>
                  </a:cubicBezTo>
                  <a:cubicBezTo>
                    <a:pt x="199" y="108"/>
                    <a:pt x="199" y="107"/>
                    <a:pt x="199" y="107"/>
                  </a:cubicBezTo>
                  <a:close/>
                  <a:moveTo>
                    <a:pt x="198" y="120"/>
                  </a:moveTo>
                  <a:cubicBezTo>
                    <a:pt x="228" y="138"/>
                    <a:pt x="213" y="144"/>
                    <a:pt x="215" y="148"/>
                  </a:cubicBezTo>
                  <a:cubicBezTo>
                    <a:pt x="182" y="148"/>
                    <a:pt x="182" y="148"/>
                    <a:pt x="182" y="148"/>
                  </a:cubicBezTo>
                  <a:cubicBezTo>
                    <a:pt x="184" y="144"/>
                    <a:pt x="167" y="139"/>
                    <a:pt x="19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2" name="任意多边形: 形状 11">
              <a:extLst>
                <a:ext uri="{FF2B5EF4-FFF2-40B4-BE49-F238E27FC236}">
                  <a16:creationId xmlns:a16="http://schemas.microsoft.com/office/drawing/2014/main" id="{4604D540-7EAF-408D-8D51-54988BFED664}"/>
                </a:ext>
              </a:extLst>
            </p:cNvPr>
            <p:cNvSpPr/>
            <p:nvPr/>
          </p:nvSpPr>
          <p:spPr bwMode="auto">
            <a:xfrm>
              <a:off x="7728428" y="3481673"/>
              <a:ext cx="399267" cy="2156317"/>
            </a:xfrm>
            <a:custGeom>
              <a:avLst/>
              <a:gdLst>
                <a:gd name="T0" fmla="*/ 94 w 138"/>
                <a:gd name="T1" fmla="*/ 162 h 747"/>
                <a:gd name="T2" fmla="*/ 51 w 138"/>
                <a:gd name="T3" fmla="*/ 164 h 747"/>
                <a:gd name="T4" fmla="*/ 13 w 138"/>
                <a:gd name="T5" fmla="*/ 164 h 747"/>
                <a:gd name="T6" fmla="*/ 103 w 138"/>
                <a:gd name="T7" fmla="*/ 659 h 747"/>
                <a:gd name="T8" fmla="*/ 36 w 138"/>
                <a:gd name="T9" fmla="*/ 659 h 747"/>
                <a:gd name="T10" fmla="*/ 26 w 138"/>
                <a:gd name="T11" fmla="*/ 503 h 747"/>
                <a:gd name="T12" fmla="*/ 87 w 138"/>
                <a:gd name="T13" fmla="*/ 578 h 747"/>
                <a:gd name="T14" fmla="*/ 130 w 138"/>
                <a:gd name="T15" fmla="*/ 170 h 747"/>
                <a:gd name="T16" fmla="*/ 133 w 138"/>
                <a:gd name="T17" fmla="*/ 164 h 747"/>
                <a:gd name="T18" fmla="*/ 61 w 138"/>
                <a:gd name="T19" fmla="*/ 157 h 747"/>
                <a:gd name="T20" fmla="*/ 109 w 138"/>
                <a:gd name="T21" fmla="*/ 161 h 747"/>
                <a:gd name="T22" fmla="*/ 85 w 138"/>
                <a:gd name="T23" fmla="*/ 134 h 747"/>
                <a:gd name="T24" fmla="*/ 65 w 138"/>
                <a:gd name="T25" fmla="*/ 148 h 747"/>
                <a:gd name="T26" fmla="*/ 85 w 138"/>
                <a:gd name="T27" fmla="*/ 188 h 747"/>
                <a:gd name="T28" fmla="*/ 100 w 138"/>
                <a:gd name="T29" fmla="*/ 84 h 747"/>
                <a:gd name="T30" fmla="*/ 68 w 138"/>
                <a:gd name="T31" fmla="*/ 89 h 747"/>
                <a:gd name="T32" fmla="*/ 37 w 138"/>
                <a:gd name="T33" fmla="*/ 73 h 747"/>
                <a:gd name="T34" fmla="*/ 62 w 138"/>
                <a:gd name="T35" fmla="*/ 86 h 747"/>
                <a:gd name="T36" fmla="*/ 73 w 138"/>
                <a:gd name="T37" fmla="*/ 47 h 747"/>
                <a:gd name="T38" fmla="*/ 63 w 138"/>
                <a:gd name="T39" fmla="*/ 55 h 747"/>
                <a:gd name="T40" fmla="*/ 51 w 138"/>
                <a:gd name="T41" fmla="*/ 95 h 747"/>
                <a:gd name="T42" fmla="*/ 124 w 138"/>
                <a:gd name="T43" fmla="*/ 410 h 747"/>
                <a:gd name="T44" fmla="*/ 57 w 138"/>
                <a:gd name="T45" fmla="*/ 491 h 747"/>
                <a:gd name="T46" fmla="*/ 124 w 138"/>
                <a:gd name="T47" fmla="*/ 406 h 747"/>
                <a:gd name="T48" fmla="*/ 57 w 138"/>
                <a:gd name="T49" fmla="*/ 331 h 747"/>
                <a:gd name="T50" fmla="*/ 129 w 138"/>
                <a:gd name="T51" fmla="*/ 328 h 747"/>
                <a:gd name="T52" fmla="*/ 88 w 138"/>
                <a:gd name="T53" fmla="*/ 317 h 747"/>
                <a:gd name="T54" fmla="*/ 52 w 138"/>
                <a:gd name="T55" fmla="*/ 310 h 747"/>
                <a:gd name="T56" fmla="*/ 70 w 138"/>
                <a:gd name="T57" fmla="*/ 252 h 747"/>
                <a:gd name="T58" fmla="*/ 75 w 138"/>
                <a:gd name="T59" fmla="*/ 266 h 747"/>
                <a:gd name="T60" fmla="*/ 51 w 138"/>
                <a:gd name="T61" fmla="*/ 225 h 747"/>
                <a:gd name="T62" fmla="*/ 94 w 138"/>
                <a:gd name="T63" fmla="*/ 229 h 747"/>
                <a:gd name="T64" fmla="*/ 39 w 138"/>
                <a:gd name="T65" fmla="*/ 228 h 747"/>
                <a:gd name="T66" fmla="*/ 34 w 138"/>
                <a:gd name="T67" fmla="*/ 237 h 747"/>
                <a:gd name="T68" fmla="*/ 34 w 138"/>
                <a:gd name="T69" fmla="*/ 252 h 747"/>
                <a:gd name="T70" fmla="*/ 31 w 138"/>
                <a:gd name="T71" fmla="*/ 271 h 747"/>
                <a:gd name="T72" fmla="*/ 40 w 138"/>
                <a:gd name="T73" fmla="*/ 286 h 747"/>
                <a:gd name="T74" fmla="*/ 59 w 138"/>
                <a:gd name="T75" fmla="*/ 297 h 747"/>
                <a:gd name="T76" fmla="*/ 65 w 138"/>
                <a:gd name="T77" fmla="*/ 298 h 747"/>
                <a:gd name="T78" fmla="*/ 81 w 138"/>
                <a:gd name="T79" fmla="*/ 292 h 747"/>
                <a:gd name="T80" fmla="*/ 99 w 138"/>
                <a:gd name="T81" fmla="*/ 287 h 747"/>
                <a:gd name="T82" fmla="*/ 105 w 138"/>
                <a:gd name="T83" fmla="*/ 270 h 747"/>
                <a:gd name="T84" fmla="*/ 111 w 138"/>
                <a:gd name="T85" fmla="*/ 252 h 747"/>
                <a:gd name="T86" fmla="*/ 107 w 138"/>
                <a:gd name="T87" fmla="*/ 237 h 747"/>
                <a:gd name="T88" fmla="*/ 92 w 138"/>
                <a:gd name="T89" fmla="*/ 221 h 747"/>
                <a:gd name="T90" fmla="*/ 76 w 138"/>
                <a:gd name="T91" fmla="*/ 220 h 747"/>
                <a:gd name="T92" fmla="*/ 74 w 138"/>
                <a:gd name="T93" fmla="*/ 221 h 747"/>
                <a:gd name="T94" fmla="*/ 105 w 138"/>
                <a:gd name="T95" fmla="*/ 248 h 747"/>
                <a:gd name="T96" fmla="*/ 95 w 138"/>
                <a:gd name="T97" fmla="*/ 283 h 747"/>
                <a:gd name="T98" fmla="*/ 74 w 138"/>
                <a:gd name="T99" fmla="*/ 292 h 747"/>
                <a:gd name="T100" fmla="*/ 47 w 138"/>
                <a:gd name="T101" fmla="*/ 285 h 747"/>
                <a:gd name="T102" fmla="*/ 36 w 138"/>
                <a:gd name="T103" fmla="*/ 267 h 747"/>
                <a:gd name="T104" fmla="*/ 37 w 138"/>
                <a:gd name="T105" fmla="*/ 242 h 747"/>
                <a:gd name="T106" fmla="*/ 110 w 138"/>
                <a:gd name="T107" fmla="*/ 267 h 747"/>
                <a:gd name="T108" fmla="*/ 103 w 138"/>
                <a:gd name="T109" fmla="*/ 232 h 747"/>
                <a:gd name="T110" fmla="*/ 45 w 138"/>
                <a:gd name="T111" fmla="*/ 289 h 747"/>
                <a:gd name="T112" fmla="*/ 55 w 138"/>
                <a:gd name="T113" fmla="*/ 218 h 747"/>
                <a:gd name="T114" fmla="*/ 111 w 138"/>
                <a:gd name="T115" fmla="*/ 220 h 747"/>
                <a:gd name="T116" fmla="*/ 20 w 138"/>
                <a:gd name="T117" fmla="*/ 203 h 747"/>
                <a:gd name="T118" fmla="*/ 69 w 138"/>
                <a:gd name="T119" fmla="*/ 196 h 747"/>
                <a:gd name="T120" fmla="*/ 18 w 138"/>
                <a:gd name="T121" fmla="*/ 316 h 747"/>
                <a:gd name="T122" fmla="*/ 127 w 138"/>
                <a:gd name="T123" fmla="*/ 196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8" h="747">
                  <a:moveTo>
                    <a:pt x="133" y="192"/>
                  </a:moveTo>
                  <a:cubicBezTo>
                    <a:pt x="127" y="192"/>
                    <a:pt x="127" y="192"/>
                    <a:pt x="127" y="192"/>
                  </a:cubicBezTo>
                  <a:cubicBezTo>
                    <a:pt x="127" y="164"/>
                    <a:pt x="127" y="164"/>
                    <a:pt x="127" y="164"/>
                  </a:cubicBezTo>
                  <a:cubicBezTo>
                    <a:pt x="127" y="146"/>
                    <a:pt x="127" y="146"/>
                    <a:pt x="127" y="146"/>
                  </a:cubicBezTo>
                  <a:cubicBezTo>
                    <a:pt x="126" y="147"/>
                    <a:pt x="126" y="147"/>
                    <a:pt x="126" y="147"/>
                  </a:cubicBezTo>
                  <a:cubicBezTo>
                    <a:pt x="125" y="146"/>
                    <a:pt x="125" y="146"/>
                    <a:pt x="125" y="146"/>
                  </a:cubicBezTo>
                  <a:cubicBezTo>
                    <a:pt x="125" y="161"/>
                    <a:pt x="125" y="161"/>
                    <a:pt x="125" y="161"/>
                  </a:cubicBezTo>
                  <a:cubicBezTo>
                    <a:pt x="124" y="159"/>
                    <a:pt x="124" y="159"/>
                    <a:pt x="124" y="159"/>
                  </a:cubicBezTo>
                  <a:cubicBezTo>
                    <a:pt x="122" y="162"/>
                    <a:pt x="122" y="162"/>
                    <a:pt x="122" y="162"/>
                  </a:cubicBezTo>
                  <a:cubicBezTo>
                    <a:pt x="121" y="164"/>
                    <a:pt x="121" y="164"/>
                    <a:pt x="121" y="164"/>
                  </a:cubicBezTo>
                  <a:cubicBezTo>
                    <a:pt x="119" y="162"/>
                    <a:pt x="119" y="162"/>
                    <a:pt x="119" y="162"/>
                  </a:cubicBezTo>
                  <a:cubicBezTo>
                    <a:pt x="118" y="159"/>
                    <a:pt x="118" y="159"/>
                    <a:pt x="118" y="159"/>
                  </a:cubicBezTo>
                  <a:cubicBezTo>
                    <a:pt x="116" y="162"/>
                    <a:pt x="116" y="162"/>
                    <a:pt x="116" y="162"/>
                  </a:cubicBezTo>
                  <a:cubicBezTo>
                    <a:pt x="114" y="164"/>
                    <a:pt x="114" y="164"/>
                    <a:pt x="114" y="164"/>
                  </a:cubicBezTo>
                  <a:cubicBezTo>
                    <a:pt x="113" y="162"/>
                    <a:pt x="113" y="162"/>
                    <a:pt x="113" y="162"/>
                  </a:cubicBezTo>
                  <a:cubicBezTo>
                    <a:pt x="111" y="159"/>
                    <a:pt x="111" y="159"/>
                    <a:pt x="111" y="159"/>
                  </a:cubicBezTo>
                  <a:cubicBezTo>
                    <a:pt x="109" y="162"/>
                    <a:pt x="109" y="162"/>
                    <a:pt x="109" y="162"/>
                  </a:cubicBezTo>
                  <a:cubicBezTo>
                    <a:pt x="108" y="164"/>
                    <a:pt x="108" y="164"/>
                    <a:pt x="108" y="164"/>
                  </a:cubicBezTo>
                  <a:cubicBezTo>
                    <a:pt x="107" y="162"/>
                    <a:pt x="107" y="162"/>
                    <a:pt x="107" y="162"/>
                  </a:cubicBezTo>
                  <a:cubicBezTo>
                    <a:pt x="105" y="159"/>
                    <a:pt x="105" y="159"/>
                    <a:pt x="105" y="159"/>
                  </a:cubicBezTo>
                  <a:cubicBezTo>
                    <a:pt x="103" y="162"/>
                    <a:pt x="103" y="162"/>
                    <a:pt x="103" y="162"/>
                  </a:cubicBezTo>
                  <a:cubicBezTo>
                    <a:pt x="102" y="164"/>
                    <a:pt x="102" y="164"/>
                    <a:pt x="102" y="164"/>
                  </a:cubicBezTo>
                  <a:cubicBezTo>
                    <a:pt x="100" y="162"/>
                    <a:pt x="100" y="162"/>
                    <a:pt x="100" y="162"/>
                  </a:cubicBezTo>
                  <a:cubicBezTo>
                    <a:pt x="98" y="159"/>
                    <a:pt x="98" y="159"/>
                    <a:pt x="98" y="159"/>
                  </a:cubicBezTo>
                  <a:cubicBezTo>
                    <a:pt x="97" y="162"/>
                    <a:pt x="97" y="162"/>
                    <a:pt x="97" y="162"/>
                  </a:cubicBezTo>
                  <a:cubicBezTo>
                    <a:pt x="96" y="164"/>
                    <a:pt x="96" y="164"/>
                    <a:pt x="96" y="164"/>
                  </a:cubicBezTo>
                  <a:cubicBezTo>
                    <a:pt x="94" y="162"/>
                    <a:pt x="94" y="162"/>
                    <a:pt x="94" y="162"/>
                  </a:cubicBezTo>
                  <a:cubicBezTo>
                    <a:pt x="92" y="159"/>
                    <a:pt x="92" y="159"/>
                    <a:pt x="92" y="159"/>
                  </a:cubicBezTo>
                  <a:cubicBezTo>
                    <a:pt x="91" y="162"/>
                    <a:pt x="91" y="162"/>
                    <a:pt x="91" y="162"/>
                  </a:cubicBezTo>
                  <a:cubicBezTo>
                    <a:pt x="89" y="164"/>
                    <a:pt x="89" y="164"/>
                    <a:pt x="89" y="164"/>
                  </a:cubicBezTo>
                  <a:cubicBezTo>
                    <a:pt x="87" y="162"/>
                    <a:pt x="87" y="162"/>
                    <a:pt x="87" y="162"/>
                  </a:cubicBezTo>
                  <a:cubicBezTo>
                    <a:pt x="86" y="159"/>
                    <a:pt x="86" y="159"/>
                    <a:pt x="86" y="159"/>
                  </a:cubicBezTo>
                  <a:cubicBezTo>
                    <a:pt x="84" y="162"/>
                    <a:pt x="84" y="162"/>
                    <a:pt x="84" y="162"/>
                  </a:cubicBezTo>
                  <a:cubicBezTo>
                    <a:pt x="83" y="164"/>
                    <a:pt x="83" y="164"/>
                    <a:pt x="83" y="164"/>
                  </a:cubicBezTo>
                  <a:cubicBezTo>
                    <a:pt x="81" y="162"/>
                    <a:pt x="81" y="162"/>
                    <a:pt x="81" y="162"/>
                  </a:cubicBezTo>
                  <a:cubicBezTo>
                    <a:pt x="80" y="159"/>
                    <a:pt x="80" y="159"/>
                    <a:pt x="80" y="159"/>
                  </a:cubicBezTo>
                  <a:cubicBezTo>
                    <a:pt x="78" y="162"/>
                    <a:pt x="78" y="162"/>
                    <a:pt x="78" y="162"/>
                  </a:cubicBezTo>
                  <a:cubicBezTo>
                    <a:pt x="76" y="164"/>
                    <a:pt x="76" y="164"/>
                    <a:pt x="76" y="164"/>
                  </a:cubicBezTo>
                  <a:cubicBezTo>
                    <a:pt x="75" y="162"/>
                    <a:pt x="75" y="162"/>
                    <a:pt x="75" y="162"/>
                  </a:cubicBezTo>
                  <a:cubicBezTo>
                    <a:pt x="73" y="159"/>
                    <a:pt x="73" y="159"/>
                    <a:pt x="73" y="159"/>
                  </a:cubicBezTo>
                  <a:cubicBezTo>
                    <a:pt x="72" y="162"/>
                    <a:pt x="72" y="162"/>
                    <a:pt x="72" y="162"/>
                  </a:cubicBezTo>
                  <a:cubicBezTo>
                    <a:pt x="70" y="164"/>
                    <a:pt x="70" y="164"/>
                    <a:pt x="70" y="164"/>
                  </a:cubicBezTo>
                  <a:cubicBezTo>
                    <a:pt x="69" y="162"/>
                    <a:pt x="69" y="162"/>
                    <a:pt x="69" y="162"/>
                  </a:cubicBezTo>
                  <a:cubicBezTo>
                    <a:pt x="67" y="159"/>
                    <a:pt x="67" y="159"/>
                    <a:pt x="67" y="159"/>
                  </a:cubicBezTo>
                  <a:cubicBezTo>
                    <a:pt x="65" y="162"/>
                    <a:pt x="65" y="162"/>
                    <a:pt x="65" y="162"/>
                  </a:cubicBezTo>
                  <a:cubicBezTo>
                    <a:pt x="64" y="164"/>
                    <a:pt x="64" y="164"/>
                    <a:pt x="64" y="164"/>
                  </a:cubicBezTo>
                  <a:cubicBezTo>
                    <a:pt x="62" y="162"/>
                    <a:pt x="62" y="162"/>
                    <a:pt x="62" y="162"/>
                  </a:cubicBezTo>
                  <a:cubicBezTo>
                    <a:pt x="61" y="159"/>
                    <a:pt x="61" y="159"/>
                    <a:pt x="61" y="159"/>
                  </a:cubicBezTo>
                  <a:cubicBezTo>
                    <a:pt x="59" y="162"/>
                    <a:pt x="59" y="162"/>
                    <a:pt x="59" y="162"/>
                  </a:cubicBezTo>
                  <a:cubicBezTo>
                    <a:pt x="58" y="164"/>
                    <a:pt x="58" y="164"/>
                    <a:pt x="58" y="164"/>
                  </a:cubicBezTo>
                  <a:cubicBezTo>
                    <a:pt x="56" y="162"/>
                    <a:pt x="56" y="162"/>
                    <a:pt x="56" y="162"/>
                  </a:cubicBezTo>
                  <a:cubicBezTo>
                    <a:pt x="54" y="159"/>
                    <a:pt x="54" y="159"/>
                    <a:pt x="54" y="159"/>
                  </a:cubicBezTo>
                  <a:cubicBezTo>
                    <a:pt x="53" y="162"/>
                    <a:pt x="53" y="162"/>
                    <a:pt x="53" y="162"/>
                  </a:cubicBezTo>
                  <a:cubicBezTo>
                    <a:pt x="51" y="164"/>
                    <a:pt x="51" y="164"/>
                    <a:pt x="51" y="164"/>
                  </a:cubicBezTo>
                  <a:cubicBezTo>
                    <a:pt x="50" y="162"/>
                    <a:pt x="50" y="162"/>
                    <a:pt x="50" y="162"/>
                  </a:cubicBezTo>
                  <a:cubicBezTo>
                    <a:pt x="48" y="159"/>
                    <a:pt x="48" y="159"/>
                    <a:pt x="48" y="159"/>
                  </a:cubicBezTo>
                  <a:cubicBezTo>
                    <a:pt x="47" y="162"/>
                    <a:pt x="47" y="162"/>
                    <a:pt x="47" y="162"/>
                  </a:cubicBezTo>
                  <a:cubicBezTo>
                    <a:pt x="45" y="164"/>
                    <a:pt x="45" y="164"/>
                    <a:pt x="45" y="164"/>
                  </a:cubicBezTo>
                  <a:cubicBezTo>
                    <a:pt x="43" y="162"/>
                    <a:pt x="43" y="162"/>
                    <a:pt x="43" y="162"/>
                  </a:cubicBezTo>
                  <a:cubicBezTo>
                    <a:pt x="42" y="159"/>
                    <a:pt x="42" y="159"/>
                    <a:pt x="42" y="159"/>
                  </a:cubicBezTo>
                  <a:cubicBezTo>
                    <a:pt x="40" y="162"/>
                    <a:pt x="40" y="162"/>
                    <a:pt x="40" y="162"/>
                  </a:cubicBezTo>
                  <a:cubicBezTo>
                    <a:pt x="39" y="164"/>
                    <a:pt x="39" y="164"/>
                    <a:pt x="39" y="164"/>
                  </a:cubicBezTo>
                  <a:cubicBezTo>
                    <a:pt x="37" y="162"/>
                    <a:pt x="37" y="162"/>
                    <a:pt x="37" y="162"/>
                  </a:cubicBezTo>
                  <a:cubicBezTo>
                    <a:pt x="36" y="159"/>
                    <a:pt x="36" y="159"/>
                    <a:pt x="36" y="159"/>
                  </a:cubicBezTo>
                  <a:cubicBezTo>
                    <a:pt x="34" y="162"/>
                    <a:pt x="34" y="162"/>
                    <a:pt x="34" y="162"/>
                  </a:cubicBezTo>
                  <a:cubicBezTo>
                    <a:pt x="32" y="164"/>
                    <a:pt x="32" y="164"/>
                    <a:pt x="32" y="164"/>
                  </a:cubicBezTo>
                  <a:cubicBezTo>
                    <a:pt x="31" y="162"/>
                    <a:pt x="31" y="162"/>
                    <a:pt x="31" y="162"/>
                  </a:cubicBezTo>
                  <a:cubicBezTo>
                    <a:pt x="29" y="159"/>
                    <a:pt x="29" y="159"/>
                    <a:pt x="29" y="159"/>
                  </a:cubicBezTo>
                  <a:cubicBezTo>
                    <a:pt x="28" y="162"/>
                    <a:pt x="28" y="162"/>
                    <a:pt x="28" y="162"/>
                  </a:cubicBezTo>
                  <a:cubicBezTo>
                    <a:pt x="26" y="164"/>
                    <a:pt x="26" y="164"/>
                    <a:pt x="26" y="164"/>
                  </a:cubicBezTo>
                  <a:cubicBezTo>
                    <a:pt x="25" y="162"/>
                    <a:pt x="25" y="162"/>
                    <a:pt x="25" y="162"/>
                  </a:cubicBezTo>
                  <a:cubicBezTo>
                    <a:pt x="23" y="159"/>
                    <a:pt x="23" y="159"/>
                    <a:pt x="23" y="159"/>
                  </a:cubicBezTo>
                  <a:cubicBezTo>
                    <a:pt x="21" y="162"/>
                    <a:pt x="21" y="162"/>
                    <a:pt x="21" y="162"/>
                  </a:cubicBezTo>
                  <a:cubicBezTo>
                    <a:pt x="20" y="164"/>
                    <a:pt x="20" y="164"/>
                    <a:pt x="20" y="164"/>
                  </a:cubicBezTo>
                  <a:cubicBezTo>
                    <a:pt x="18" y="162"/>
                    <a:pt x="18" y="162"/>
                    <a:pt x="18" y="162"/>
                  </a:cubicBezTo>
                  <a:cubicBezTo>
                    <a:pt x="17" y="159"/>
                    <a:pt x="17" y="159"/>
                    <a:pt x="17" y="159"/>
                  </a:cubicBezTo>
                  <a:cubicBezTo>
                    <a:pt x="15" y="161"/>
                    <a:pt x="15" y="161"/>
                    <a:pt x="15" y="161"/>
                  </a:cubicBezTo>
                  <a:cubicBezTo>
                    <a:pt x="15" y="146"/>
                    <a:pt x="15" y="146"/>
                    <a:pt x="15" y="146"/>
                  </a:cubicBezTo>
                  <a:cubicBezTo>
                    <a:pt x="14" y="147"/>
                    <a:pt x="14" y="147"/>
                    <a:pt x="14" y="147"/>
                  </a:cubicBezTo>
                  <a:cubicBezTo>
                    <a:pt x="13" y="146"/>
                    <a:pt x="13" y="146"/>
                    <a:pt x="13" y="146"/>
                  </a:cubicBezTo>
                  <a:cubicBezTo>
                    <a:pt x="13" y="164"/>
                    <a:pt x="13" y="164"/>
                    <a:pt x="13" y="164"/>
                  </a:cubicBezTo>
                  <a:cubicBezTo>
                    <a:pt x="13" y="192"/>
                    <a:pt x="13" y="192"/>
                    <a:pt x="13" y="192"/>
                  </a:cubicBezTo>
                  <a:cubicBezTo>
                    <a:pt x="7" y="192"/>
                    <a:pt x="7" y="192"/>
                    <a:pt x="7" y="192"/>
                  </a:cubicBezTo>
                  <a:cubicBezTo>
                    <a:pt x="7" y="174"/>
                    <a:pt x="7" y="174"/>
                    <a:pt x="7" y="174"/>
                  </a:cubicBezTo>
                  <a:cubicBezTo>
                    <a:pt x="7" y="175"/>
                    <a:pt x="7" y="175"/>
                    <a:pt x="7" y="175"/>
                  </a:cubicBezTo>
                  <a:cubicBezTo>
                    <a:pt x="6" y="174"/>
                    <a:pt x="6" y="174"/>
                    <a:pt x="6" y="174"/>
                  </a:cubicBezTo>
                  <a:cubicBezTo>
                    <a:pt x="6" y="192"/>
                    <a:pt x="6" y="192"/>
                    <a:pt x="6" y="192"/>
                  </a:cubicBezTo>
                  <a:cubicBezTo>
                    <a:pt x="6" y="321"/>
                    <a:pt x="6" y="321"/>
                    <a:pt x="6" y="321"/>
                  </a:cubicBezTo>
                  <a:cubicBezTo>
                    <a:pt x="135" y="321"/>
                    <a:pt x="135" y="321"/>
                    <a:pt x="135" y="321"/>
                  </a:cubicBezTo>
                  <a:cubicBezTo>
                    <a:pt x="135" y="192"/>
                    <a:pt x="135" y="192"/>
                    <a:pt x="135" y="192"/>
                  </a:cubicBezTo>
                  <a:cubicBezTo>
                    <a:pt x="135" y="174"/>
                    <a:pt x="135" y="174"/>
                    <a:pt x="135" y="174"/>
                  </a:cubicBezTo>
                  <a:cubicBezTo>
                    <a:pt x="134" y="175"/>
                    <a:pt x="134" y="175"/>
                    <a:pt x="134" y="175"/>
                  </a:cubicBezTo>
                  <a:cubicBezTo>
                    <a:pt x="133" y="174"/>
                    <a:pt x="133" y="174"/>
                    <a:pt x="133" y="174"/>
                  </a:cubicBezTo>
                  <a:lnTo>
                    <a:pt x="133" y="192"/>
                  </a:lnTo>
                  <a:close/>
                  <a:moveTo>
                    <a:pt x="137" y="747"/>
                  </a:moveTo>
                  <a:cubicBezTo>
                    <a:pt x="0" y="747"/>
                    <a:pt x="0" y="747"/>
                    <a:pt x="0" y="747"/>
                  </a:cubicBezTo>
                  <a:cubicBezTo>
                    <a:pt x="0" y="665"/>
                    <a:pt x="0" y="665"/>
                    <a:pt x="0" y="665"/>
                  </a:cubicBezTo>
                  <a:cubicBezTo>
                    <a:pt x="137" y="665"/>
                    <a:pt x="137" y="665"/>
                    <a:pt x="137" y="665"/>
                  </a:cubicBezTo>
                  <a:lnTo>
                    <a:pt x="137" y="747"/>
                  </a:lnTo>
                  <a:close/>
                  <a:moveTo>
                    <a:pt x="124" y="659"/>
                  </a:moveTo>
                  <a:cubicBezTo>
                    <a:pt x="124" y="582"/>
                    <a:pt x="124" y="582"/>
                    <a:pt x="124" y="582"/>
                  </a:cubicBezTo>
                  <a:cubicBezTo>
                    <a:pt x="118" y="582"/>
                    <a:pt x="118" y="582"/>
                    <a:pt x="118" y="582"/>
                  </a:cubicBezTo>
                  <a:cubicBezTo>
                    <a:pt x="118" y="659"/>
                    <a:pt x="118" y="659"/>
                    <a:pt x="118" y="659"/>
                  </a:cubicBezTo>
                  <a:cubicBezTo>
                    <a:pt x="114" y="659"/>
                    <a:pt x="114" y="659"/>
                    <a:pt x="114" y="659"/>
                  </a:cubicBezTo>
                  <a:cubicBezTo>
                    <a:pt x="114" y="582"/>
                    <a:pt x="114" y="582"/>
                    <a:pt x="114" y="582"/>
                  </a:cubicBezTo>
                  <a:cubicBezTo>
                    <a:pt x="108" y="582"/>
                    <a:pt x="108" y="582"/>
                    <a:pt x="108" y="582"/>
                  </a:cubicBezTo>
                  <a:cubicBezTo>
                    <a:pt x="108" y="659"/>
                    <a:pt x="108" y="659"/>
                    <a:pt x="108" y="659"/>
                  </a:cubicBezTo>
                  <a:cubicBezTo>
                    <a:pt x="103" y="659"/>
                    <a:pt x="103" y="659"/>
                    <a:pt x="103" y="659"/>
                  </a:cubicBezTo>
                  <a:cubicBezTo>
                    <a:pt x="103" y="582"/>
                    <a:pt x="103" y="582"/>
                    <a:pt x="103" y="582"/>
                  </a:cubicBezTo>
                  <a:cubicBezTo>
                    <a:pt x="98" y="582"/>
                    <a:pt x="98" y="582"/>
                    <a:pt x="98" y="582"/>
                  </a:cubicBezTo>
                  <a:cubicBezTo>
                    <a:pt x="98" y="659"/>
                    <a:pt x="98" y="659"/>
                    <a:pt x="98" y="659"/>
                  </a:cubicBezTo>
                  <a:cubicBezTo>
                    <a:pt x="93" y="659"/>
                    <a:pt x="93" y="659"/>
                    <a:pt x="93" y="659"/>
                  </a:cubicBezTo>
                  <a:cubicBezTo>
                    <a:pt x="93" y="582"/>
                    <a:pt x="93" y="582"/>
                    <a:pt x="93" y="582"/>
                  </a:cubicBezTo>
                  <a:cubicBezTo>
                    <a:pt x="87" y="582"/>
                    <a:pt x="87" y="582"/>
                    <a:pt x="87" y="582"/>
                  </a:cubicBezTo>
                  <a:cubicBezTo>
                    <a:pt x="87" y="659"/>
                    <a:pt x="87" y="659"/>
                    <a:pt x="87" y="659"/>
                  </a:cubicBezTo>
                  <a:cubicBezTo>
                    <a:pt x="83" y="659"/>
                    <a:pt x="83" y="659"/>
                    <a:pt x="83" y="659"/>
                  </a:cubicBezTo>
                  <a:cubicBezTo>
                    <a:pt x="83" y="582"/>
                    <a:pt x="83" y="582"/>
                    <a:pt x="83" y="582"/>
                  </a:cubicBezTo>
                  <a:cubicBezTo>
                    <a:pt x="77" y="582"/>
                    <a:pt x="77" y="582"/>
                    <a:pt x="77" y="582"/>
                  </a:cubicBezTo>
                  <a:cubicBezTo>
                    <a:pt x="77" y="659"/>
                    <a:pt x="77" y="659"/>
                    <a:pt x="77" y="659"/>
                  </a:cubicBezTo>
                  <a:cubicBezTo>
                    <a:pt x="73" y="659"/>
                    <a:pt x="73" y="659"/>
                    <a:pt x="73" y="659"/>
                  </a:cubicBezTo>
                  <a:cubicBezTo>
                    <a:pt x="73" y="582"/>
                    <a:pt x="73" y="582"/>
                    <a:pt x="73" y="582"/>
                  </a:cubicBezTo>
                  <a:cubicBezTo>
                    <a:pt x="67" y="582"/>
                    <a:pt x="67" y="582"/>
                    <a:pt x="67" y="582"/>
                  </a:cubicBezTo>
                  <a:cubicBezTo>
                    <a:pt x="67" y="659"/>
                    <a:pt x="67" y="659"/>
                    <a:pt x="67" y="659"/>
                  </a:cubicBezTo>
                  <a:cubicBezTo>
                    <a:pt x="62" y="659"/>
                    <a:pt x="62" y="659"/>
                    <a:pt x="62" y="659"/>
                  </a:cubicBezTo>
                  <a:cubicBezTo>
                    <a:pt x="62" y="582"/>
                    <a:pt x="62" y="582"/>
                    <a:pt x="62" y="582"/>
                  </a:cubicBezTo>
                  <a:cubicBezTo>
                    <a:pt x="57" y="582"/>
                    <a:pt x="57" y="582"/>
                    <a:pt x="57" y="582"/>
                  </a:cubicBezTo>
                  <a:cubicBezTo>
                    <a:pt x="57" y="659"/>
                    <a:pt x="57" y="659"/>
                    <a:pt x="57" y="659"/>
                  </a:cubicBezTo>
                  <a:cubicBezTo>
                    <a:pt x="52" y="659"/>
                    <a:pt x="52" y="659"/>
                    <a:pt x="52" y="659"/>
                  </a:cubicBezTo>
                  <a:cubicBezTo>
                    <a:pt x="52" y="582"/>
                    <a:pt x="52" y="582"/>
                    <a:pt x="52" y="582"/>
                  </a:cubicBezTo>
                  <a:cubicBezTo>
                    <a:pt x="46" y="582"/>
                    <a:pt x="46" y="582"/>
                    <a:pt x="46" y="582"/>
                  </a:cubicBezTo>
                  <a:cubicBezTo>
                    <a:pt x="46" y="659"/>
                    <a:pt x="46" y="659"/>
                    <a:pt x="46" y="659"/>
                  </a:cubicBezTo>
                  <a:cubicBezTo>
                    <a:pt x="42" y="659"/>
                    <a:pt x="42" y="659"/>
                    <a:pt x="42" y="659"/>
                  </a:cubicBezTo>
                  <a:cubicBezTo>
                    <a:pt x="42" y="582"/>
                    <a:pt x="42" y="582"/>
                    <a:pt x="42" y="582"/>
                  </a:cubicBezTo>
                  <a:cubicBezTo>
                    <a:pt x="36" y="582"/>
                    <a:pt x="36" y="582"/>
                    <a:pt x="36" y="582"/>
                  </a:cubicBezTo>
                  <a:cubicBezTo>
                    <a:pt x="36" y="659"/>
                    <a:pt x="36" y="659"/>
                    <a:pt x="36" y="659"/>
                  </a:cubicBezTo>
                  <a:cubicBezTo>
                    <a:pt x="32" y="659"/>
                    <a:pt x="32" y="659"/>
                    <a:pt x="32" y="659"/>
                  </a:cubicBezTo>
                  <a:cubicBezTo>
                    <a:pt x="32" y="582"/>
                    <a:pt x="32" y="582"/>
                    <a:pt x="32" y="582"/>
                  </a:cubicBezTo>
                  <a:cubicBezTo>
                    <a:pt x="26" y="582"/>
                    <a:pt x="26" y="582"/>
                    <a:pt x="26" y="582"/>
                  </a:cubicBezTo>
                  <a:cubicBezTo>
                    <a:pt x="26" y="659"/>
                    <a:pt x="26" y="659"/>
                    <a:pt x="26" y="659"/>
                  </a:cubicBezTo>
                  <a:cubicBezTo>
                    <a:pt x="21" y="659"/>
                    <a:pt x="21" y="659"/>
                    <a:pt x="21" y="659"/>
                  </a:cubicBezTo>
                  <a:cubicBezTo>
                    <a:pt x="21" y="582"/>
                    <a:pt x="21" y="582"/>
                    <a:pt x="21" y="582"/>
                  </a:cubicBezTo>
                  <a:cubicBezTo>
                    <a:pt x="16" y="582"/>
                    <a:pt x="16" y="582"/>
                    <a:pt x="16" y="582"/>
                  </a:cubicBezTo>
                  <a:cubicBezTo>
                    <a:pt x="16" y="659"/>
                    <a:pt x="16" y="659"/>
                    <a:pt x="16" y="659"/>
                  </a:cubicBezTo>
                  <a:cubicBezTo>
                    <a:pt x="11" y="659"/>
                    <a:pt x="11" y="659"/>
                    <a:pt x="11" y="659"/>
                  </a:cubicBezTo>
                  <a:cubicBezTo>
                    <a:pt x="11" y="500"/>
                    <a:pt x="11" y="500"/>
                    <a:pt x="11" y="500"/>
                  </a:cubicBezTo>
                  <a:cubicBezTo>
                    <a:pt x="128" y="500"/>
                    <a:pt x="128" y="500"/>
                    <a:pt x="128" y="500"/>
                  </a:cubicBezTo>
                  <a:cubicBezTo>
                    <a:pt x="128" y="659"/>
                    <a:pt x="128" y="659"/>
                    <a:pt x="128" y="659"/>
                  </a:cubicBezTo>
                  <a:lnTo>
                    <a:pt x="124" y="659"/>
                  </a:lnTo>
                  <a:close/>
                  <a:moveTo>
                    <a:pt x="118" y="578"/>
                  </a:moveTo>
                  <a:cubicBezTo>
                    <a:pt x="124" y="578"/>
                    <a:pt x="124" y="578"/>
                    <a:pt x="124" y="578"/>
                  </a:cubicBezTo>
                  <a:cubicBezTo>
                    <a:pt x="124" y="503"/>
                    <a:pt x="124" y="503"/>
                    <a:pt x="124" y="503"/>
                  </a:cubicBezTo>
                  <a:cubicBezTo>
                    <a:pt x="118" y="503"/>
                    <a:pt x="118" y="503"/>
                    <a:pt x="118" y="503"/>
                  </a:cubicBezTo>
                  <a:lnTo>
                    <a:pt x="118" y="578"/>
                  </a:lnTo>
                  <a:close/>
                  <a:moveTo>
                    <a:pt x="16" y="578"/>
                  </a:moveTo>
                  <a:cubicBezTo>
                    <a:pt x="21" y="578"/>
                    <a:pt x="21" y="578"/>
                    <a:pt x="21" y="578"/>
                  </a:cubicBezTo>
                  <a:cubicBezTo>
                    <a:pt x="21" y="503"/>
                    <a:pt x="21" y="503"/>
                    <a:pt x="21" y="503"/>
                  </a:cubicBezTo>
                  <a:cubicBezTo>
                    <a:pt x="16" y="503"/>
                    <a:pt x="16" y="503"/>
                    <a:pt x="16" y="503"/>
                  </a:cubicBezTo>
                  <a:lnTo>
                    <a:pt x="16" y="578"/>
                  </a:lnTo>
                  <a:close/>
                  <a:moveTo>
                    <a:pt x="26" y="578"/>
                  </a:moveTo>
                  <a:cubicBezTo>
                    <a:pt x="32" y="578"/>
                    <a:pt x="32" y="578"/>
                    <a:pt x="32" y="578"/>
                  </a:cubicBezTo>
                  <a:cubicBezTo>
                    <a:pt x="32" y="503"/>
                    <a:pt x="32" y="503"/>
                    <a:pt x="32" y="503"/>
                  </a:cubicBezTo>
                  <a:cubicBezTo>
                    <a:pt x="26" y="503"/>
                    <a:pt x="26" y="503"/>
                    <a:pt x="26" y="503"/>
                  </a:cubicBezTo>
                  <a:lnTo>
                    <a:pt x="26" y="578"/>
                  </a:lnTo>
                  <a:close/>
                  <a:moveTo>
                    <a:pt x="36" y="578"/>
                  </a:moveTo>
                  <a:cubicBezTo>
                    <a:pt x="42" y="578"/>
                    <a:pt x="42" y="578"/>
                    <a:pt x="42" y="578"/>
                  </a:cubicBezTo>
                  <a:cubicBezTo>
                    <a:pt x="42" y="503"/>
                    <a:pt x="42" y="503"/>
                    <a:pt x="42" y="503"/>
                  </a:cubicBezTo>
                  <a:cubicBezTo>
                    <a:pt x="36" y="503"/>
                    <a:pt x="36" y="503"/>
                    <a:pt x="36" y="503"/>
                  </a:cubicBezTo>
                  <a:lnTo>
                    <a:pt x="36" y="578"/>
                  </a:lnTo>
                  <a:close/>
                  <a:moveTo>
                    <a:pt x="46" y="578"/>
                  </a:moveTo>
                  <a:cubicBezTo>
                    <a:pt x="52" y="578"/>
                    <a:pt x="52" y="578"/>
                    <a:pt x="52" y="578"/>
                  </a:cubicBezTo>
                  <a:cubicBezTo>
                    <a:pt x="52" y="503"/>
                    <a:pt x="52" y="503"/>
                    <a:pt x="52" y="503"/>
                  </a:cubicBezTo>
                  <a:cubicBezTo>
                    <a:pt x="46" y="503"/>
                    <a:pt x="46" y="503"/>
                    <a:pt x="46" y="503"/>
                  </a:cubicBezTo>
                  <a:lnTo>
                    <a:pt x="46" y="578"/>
                  </a:lnTo>
                  <a:close/>
                  <a:moveTo>
                    <a:pt x="57" y="578"/>
                  </a:moveTo>
                  <a:cubicBezTo>
                    <a:pt x="62" y="578"/>
                    <a:pt x="62" y="578"/>
                    <a:pt x="62" y="578"/>
                  </a:cubicBezTo>
                  <a:cubicBezTo>
                    <a:pt x="62" y="503"/>
                    <a:pt x="62" y="503"/>
                    <a:pt x="62" y="503"/>
                  </a:cubicBezTo>
                  <a:cubicBezTo>
                    <a:pt x="57" y="503"/>
                    <a:pt x="57" y="503"/>
                    <a:pt x="57" y="503"/>
                  </a:cubicBezTo>
                  <a:lnTo>
                    <a:pt x="57" y="578"/>
                  </a:lnTo>
                  <a:close/>
                  <a:moveTo>
                    <a:pt x="67" y="578"/>
                  </a:moveTo>
                  <a:cubicBezTo>
                    <a:pt x="73" y="578"/>
                    <a:pt x="73" y="578"/>
                    <a:pt x="73" y="578"/>
                  </a:cubicBezTo>
                  <a:cubicBezTo>
                    <a:pt x="73" y="503"/>
                    <a:pt x="73" y="503"/>
                    <a:pt x="73" y="503"/>
                  </a:cubicBezTo>
                  <a:cubicBezTo>
                    <a:pt x="67" y="503"/>
                    <a:pt x="67" y="503"/>
                    <a:pt x="67" y="503"/>
                  </a:cubicBezTo>
                  <a:lnTo>
                    <a:pt x="67" y="578"/>
                  </a:lnTo>
                  <a:close/>
                  <a:moveTo>
                    <a:pt x="77" y="578"/>
                  </a:moveTo>
                  <a:cubicBezTo>
                    <a:pt x="83" y="578"/>
                    <a:pt x="83" y="578"/>
                    <a:pt x="83" y="578"/>
                  </a:cubicBezTo>
                  <a:cubicBezTo>
                    <a:pt x="83" y="503"/>
                    <a:pt x="83" y="503"/>
                    <a:pt x="83" y="503"/>
                  </a:cubicBezTo>
                  <a:cubicBezTo>
                    <a:pt x="77" y="503"/>
                    <a:pt x="77" y="503"/>
                    <a:pt x="77" y="503"/>
                  </a:cubicBezTo>
                  <a:lnTo>
                    <a:pt x="77" y="578"/>
                  </a:lnTo>
                  <a:close/>
                  <a:moveTo>
                    <a:pt x="87" y="578"/>
                  </a:moveTo>
                  <a:cubicBezTo>
                    <a:pt x="93" y="578"/>
                    <a:pt x="93" y="578"/>
                    <a:pt x="93" y="578"/>
                  </a:cubicBezTo>
                  <a:cubicBezTo>
                    <a:pt x="93" y="503"/>
                    <a:pt x="93" y="503"/>
                    <a:pt x="93" y="503"/>
                  </a:cubicBezTo>
                  <a:cubicBezTo>
                    <a:pt x="87" y="503"/>
                    <a:pt x="87" y="503"/>
                    <a:pt x="87" y="503"/>
                  </a:cubicBezTo>
                  <a:lnTo>
                    <a:pt x="87" y="578"/>
                  </a:lnTo>
                  <a:close/>
                  <a:moveTo>
                    <a:pt x="98" y="578"/>
                  </a:moveTo>
                  <a:cubicBezTo>
                    <a:pt x="103" y="578"/>
                    <a:pt x="103" y="578"/>
                    <a:pt x="103" y="578"/>
                  </a:cubicBezTo>
                  <a:cubicBezTo>
                    <a:pt x="103" y="503"/>
                    <a:pt x="103" y="503"/>
                    <a:pt x="103" y="503"/>
                  </a:cubicBezTo>
                  <a:cubicBezTo>
                    <a:pt x="98" y="503"/>
                    <a:pt x="98" y="503"/>
                    <a:pt x="98" y="503"/>
                  </a:cubicBezTo>
                  <a:lnTo>
                    <a:pt x="98" y="578"/>
                  </a:lnTo>
                  <a:close/>
                  <a:moveTo>
                    <a:pt x="108" y="578"/>
                  </a:moveTo>
                  <a:cubicBezTo>
                    <a:pt x="114" y="578"/>
                    <a:pt x="114" y="578"/>
                    <a:pt x="114" y="578"/>
                  </a:cubicBezTo>
                  <a:cubicBezTo>
                    <a:pt x="114" y="503"/>
                    <a:pt x="114" y="503"/>
                    <a:pt x="114" y="503"/>
                  </a:cubicBezTo>
                  <a:cubicBezTo>
                    <a:pt x="108" y="503"/>
                    <a:pt x="108" y="503"/>
                    <a:pt x="108" y="503"/>
                  </a:cubicBezTo>
                  <a:lnTo>
                    <a:pt x="108" y="578"/>
                  </a:lnTo>
                  <a:close/>
                  <a:moveTo>
                    <a:pt x="19" y="143"/>
                  </a:moveTo>
                  <a:cubicBezTo>
                    <a:pt x="14" y="139"/>
                    <a:pt x="14" y="139"/>
                    <a:pt x="14" y="139"/>
                  </a:cubicBezTo>
                  <a:cubicBezTo>
                    <a:pt x="10" y="143"/>
                    <a:pt x="10" y="143"/>
                    <a:pt x="10" y="143"/>
                  </a:cubicBezTo>
                  <a:cubicBezTo>
                    <a:pt x="14" y="147"/>
                    <a:pt x="14" y="147"/>
                    <a:pt x="14" y="147"/>
                  </a:cubicBezTo>
                  <a:lnTo>
                    <a:pt x="19" y="143"/>
                  </a:lnTo>
                  <a:close/>
                  <a:moveTo>
                    <a:pt x="130" y="143"/>
                  </a:moveTo>
                  <a:cubicBezTo>
                    <a:pt x="126" y="139"/>
                    <a:pt x="126" y="139"/>
                    <a:pt x="126" y="139"/>
                  </a:cubicBezTo>
                  <a:cubicBezTo>
                    <a:pt x="122" y="143"/>
                    <a:pt x="122" y="143"/>
                    <a:pt x="122" y="143"/>
                  </a:cubicBezTo>
                  <a:cubicBezTo>
                    <a:pt x="126" y="147"/>
                    <a:pt x="126" y="147"/>
                    <a:pt x="126" y="147"/>
                  </a:cubicBezTo>
                  <a:lnTo>
                    <a:pt x="130" y="143"/>
                  </a:lnTo>
                  <a:close/>
                  <a:moveTo>
                    <a:pt x="138" y="170"/>
                  </a:moveTo>
                  <a:cubicBezTo>
                    <a:pt x="134" y="167"/>
                    <a:pt x="134" y="167"/>
                    <a:pt x="134" y="167"/>
                  </a:cubicBezTo>
                  <a:cubicBezTo>
                    <a:pt x="130" y="170"/>
                    <a:pt x="130" y="170"/>
                    <a:pt x="130" y="170"/>
                  </a:cubicBezTo>
                  <a:cubicBezTo>
                    <a:pt x="134" y="174"/>
                    <a:pt x="134" y="174"/>
                    <a:pt x="134" y="174"/>
                  </a:cubicBezTo>
                  <a:lnTo>
                    <a:pt x="138" y="170"/>
                  </a:lnTo>
                  <a:close/>
                  <a:moveTo>
                    <a:pt x="10" y="170"/>
                  </a:moveTo>
                  <a:cubicBezTo>
                    <a:pt x="7" y="167"/>
                    <a:pt x="7" y="167"/>
                    <a:pt x="7" y="167"/>
                  </a:cubicBezTo>
                  <a:cubicBezTo>
                    <a:pt x="3" y="170"/>
                    <a:pt x="3" y="170"/>
                    <a:pt x="3" y="170"/>
                  </a:cubicBezTo>
                  <a:cubicBezTo>
                    <a:pt x="7" y="174"/>
                    <a:pt x="7" y="174"/>
                    <a:pt x="7" y="174"/>
                  </a:cubicBezTo>
                  <a:lnTo>
                    <a:pt x="10" y="170"/>
                  </a:lnTo>
                  <a:close/>
                  <a:moveTo>
                    <a:pt x="13" y="139"/>
                  </a:moveTo>
                  <a:cubicBezTo>
                    <a:pt x="13" y="137"/>
                    <a:pt x="13" y="137"/>
                    <a:pt x="13" y="137"/>
                  </a:cubicBezTo>
                  <a:cubicBezTo>
                    <a:pt x="15" y="137"/>
                    <a:pt x="15" y="137"/>
                    <a:pt x="15" y="137"/>
                  </a:cubicBezTo>
                  <a:cubicBezTo>
                    <a:pt x="15" y="139"/>
                    <a:pt x="15" y="139"/>
                    <a:pt x="15" y="139"/>
                  </a:cubicBezTo>
                  <a:cubicBezTo>
                    <a:pt x="14" y="138"/>
                    <a:pt x="14" y="138"/>
                    <a:pt x="14" y="138"/>
                  </a:cubicBezTo>
                  <a:lnTo>
                    <a:pt x="13" y="139"/>
                  </a:lnTo>
                  <a:close/>
                  <a:moveTo>
                    <a:pt x="125" y="139"/>
                  </a:moveTo>
                  <a:cubicBezTo>
                    <a:pt x="125" y="137"/>
                    <a:pt x="125" y="137"/>
                    <a:pt x="125" y="137"/>
                  </a:cubicBezTo>
                  <a:cubicBezTo>
                    <a:pt x="127" y="137"/>
                    <a:pt x="127" y="137"/>
                    <a:pt x="127" y="137"/>
                  </a:cubicBezTo>
                  <a:cubicBezTo>
                    <a:pt x="127" y="139"/>
                    <a:pt x="127" y="139"/>
                    <a:pt x="127" y="139"/>
                  </a:cubicBezTo>
                  <a:cubicBezTo>
                    <a:pt x="126" y="138"/>
                    <a:pt x="126" y="138"/>
                    <a:pt x="126" y="138"/>
                  </a:cubicBezTo>
                  <a:lnTo>
                    <a:pt x="125" y="139"/>
                  </a:lnTo>
                  <a:close/>
                  <a:moveTo>
                    <a:pt x="6" y="167"/>
                  </a:moveTo>
                  <a:cubicBezTo>
                    <a:pt x="6" y="164"/>
                    <a:pt x="6" y="164"/>
                    <a:pt x="6" y="164"/>
                  </a:cubicBezTo>
                  <a:cubicBezTo>
                    <a:pt x="7" y="164"/>
                    <a:pt x="7" y="164"/>
                    <a:pt x="7" y="164"/>
                  </a:cubicBezTo>
                  <a:cubicBezTo>
                    <a:pt x="7" y="167"/>
                    <a:pt x="7" y="167"/>
                    <a:pt x="7" y="167"/>
                  </a:cubicBezTo>
                  <a:cubicBezTo>
                    <a:pt x="7" y="166"/>
                    <a:pt x="7" y="166"/>
                    <a:pt x="7" y="166"/>
                  </a:cubicBezTo>
                  <a:lnTo>
                    <a:pt x="6" y="167"/>
                  </a:lnTo>
                  <a:close/>
                  <a:moveTo>
                    <a:pt x="133" y="167"/>
                  </a:moveTo>
                  <a:cubicBezTo>
                    <a:pt x="133" y="164"/>
                    <a:pt x="133" y="164"/>
                    <a:pt x="133" y="164"/>
                  </a:cubicBezTo>
                  <a:cubicBezTo>
                    <a:pt x="135" y="164"/>
                    <a:pt x="135" y="164"/>
                    <a:pt x="135" y="164"/>
                  </a:cubicBezTo>
                  <a:cubicBezTo>
                    <a:pt x="135" y="167"/>
                    <a:pt x="135" y="167"/>
                    <a:pt x="135" y="167"/>
                  </a:cubicBezTo>
                  <a:cubicBezTo>
                    <a:pt x="134" y="166"/>
                    <a:pt x="134" y="166"/>
                    <a:pt x="134" y="166"/>
                  </a:cubicBezTo>
                  <a:lnTo>
                    <a:pt x="133" y="167"/>
                  </a:lnTo>
                  <a:close/>
                  <a:moveTo>
                    <a:pt x="42" y="119"/>
                  </a:moveTo>
                  <a:cubicBezTo>
                    <a:pt x="25" y="161"/>
                    <a:pt x="25" y="161"/>
                    <a:pt x="25" y="161"/>
                  </a:cubicBezTo>
                  <a:cubicBezTo>
                    <a:pt x="26" y="161"/>
                    <a:pt x="26" y="161"/>
                    <a:pt x="26" y="161"/>
                  </a:cubicBezTo>
                  <a:cubicBezTo>
                    <a:pt x="26" y="162"/>
                    <a:pt x="26" y="162"/>
                    <a:pt x="26" y="162"/>
                  </a:cubicBezTo>
                  <a:cubicBezTo>
                    <a:pt x="29" y="157"/>
                    <a:pt x="29" y="157"/>
                    <a:pt x="29" y="157"/>
                  </a:cubicBezTo>
                  <a:cubicBezTo>
                    <a:pt x="32" y="161"/>
                    <a:pt x="32" y="161"/>
                    <a:pt x="32" y="161"/>
                  </a:cubicBezTo>
                  <a:cubicBezTo>
                    <a:pt x="32" y="162"/>
                    <a:pt x="32" y="162"/>
                    <a:pt x="32" y="162"/>
                  </a:cubicBezTo>
                  <a:cubicBezTo>
                    <a:pt x="33" y="161"/>
                    <a:pt x="33" y="161"/>
                    <a:pt x="33" y="161"/>
                  </a:cubicBezTo>
                  <a:cubicBezTo>
                    <a:pt x="36" y="157"/>
                    <a:pt x="36" y="157"/>
                    <a:pt x="36" y="157"/>
                  </a:cubicBezTo>
                  <a:cubicBezTo>
                    <a:pt x="39" y="162"/>
                    <a:pt x="39" y="162"/>
                    <a:pt x="39" y="162"/>
                  </a:cubicBezTo>
                  <a:cubicBezTo>
                    <a:pt x="40" y="161"/>
                    <a:pt x="40" y="161"/>
                    <a:pt x="40" y="161"/>
                  </a:cubicBezTo>
                  <a:cubicBezTo>
                    <a:pt x="42" y="157"/>
                    <a:pt x="42" y="157"/>
                    <a:pt x="42" y="157"/>
                  </a:cubicBezTo>
                  <a:cubicBezTo>
                    <a:pt x="44" y="161"/>
                    <a:pt x="44" y="161"/>
                    <a:pt x="44" y="161"/>
                  </a:cubicBezTo>
                  <a:cubicBezTo>
                    <a:pt x="45" y="162"/>
                    <a:pt x="45" y="162"/>
                    <a:pt x="45" y="162"/>
                  </a:cubicBezTo>
                  <a:cubicBezTo>
                    <a:pt x="48" y="157"/>
                    <a:pt x="48" y="157"/>
                    <a:pt x="48" y="157"/>
                  </a:cubicBezTo>
                  <a:cubicBezTo>
                    <a:pt x="51" y="161"/>
                    <a:pt x="51" y="161"/>
                    <a:pt x="51" y="161"/>
                  </a:cubicBezTo>
                  <a:cubicBezTo>
                    <a:pt x="51" y="162"/>
                    <a:pt x="51" y="162"/>
                    <a:pt x="51" y="162"/>
                  </a:cubicBezTo>
                  <a:cubicBezTo>
                    <a:pt x="52" y="161"/>
                    <a:pt x="52" y="161"/>
                    <a:pt x="52" y="161"/>
                  </a:cubicBezTo>
                  <a:cubicBezTo>
                    <a:pt x="54" y="157"/>
                    <a:pt x="54" y="157"/>
                    <a:pt x="54" y="157"/>
                  </a:cubicBezTo>
                  <a:cubicBezTo>
                    <a:pt x="57" y="161"/>
                    <a:pt x="57" y="161"/>
                    <a:pt x="57" y="161"/>
                  </a:cubicBezTo>
                  <a:cubicBezTo>
                    <a:pt x="58" y="162"/>
                    <a:pt x="58" y="162"/>
                    <a:pt x="58" y="162"/>
                  </a:cubicBezTo>
                  <a:cubicBezTo>
                    <a:pt x="58" y="161"/>
                    <a:pt x="58" y="161"/>
                    <a:pt x="58" y="161"/>
                  </a:cubicBezTo>
                  <a:cubicBezTo>
                    <a:pt x="61" y="157"/>
                    <a:pt x="61" y="157"/>
                    <a:pt x="61" y="157"/>
                  </a:cubicBezTo>
                  <a:cubicBezTo>
                    <a:pt x="63" y="161"/>
                    <a:pt x="63" y="161"/>
                    <a:pt x="63" y="161"/>
                  </a:cubicBezTo>
                  <a:cubicBezTo>
                    <a:pt x="64" y="162"/>
                    <a:pt x="64" y="162"/>
                    <a:pt x="64" y="162"/>
                  </a:cubicBezTo>
                  <a:cubicBezTo>
                    <a:pt x="65" y="161"/>
                    <a:pt x="65" y="161"/>
                    <a:pt x="65" y="161"/>
                  </a:cubicBezTo>
                  <a:cubicBezTo>
                    <a:pt x="67" y="157"/>
                    <a:pt x="67" y="157"/>
                    <a:pt x="67" y="157"/>
                  </a:cubicBezTo>
                  <a:cubicBezTo>
                    <a:pt x="69" y="161"/>
                    <a:pt x="69" y="161"/>
                    <a:pt x="69" y="161"/>
                  </a:cubicBezTo>
                  <a:cubicBezTo>
                    <a:pt x="70" y="162"/>
                    <a:pt x="70" y="162"/>
                    <a:pt x="70" y="162"/>
                  </a:cubicBezTo>
                  <a:cubicBezTo>
                    <a:pt x="71" y="161"/>
                    <a:pt x="71" y="161"/>
                    <a:pt x="71" y="161"/>
                  </a:cubicBezTo>
                  <a:cubicBezTo>
                    <a:pt x="73" y="157"/>
                    <a:pt x="73" y="157"/>
                    <a:pt x="73" y="157"/>
                  </a:cubicBezTo>
                  <a:cubicBezTo>
                    <a:pt x="76" y="161"/>
                    <a:pt x="76" y="161"/>
                    <a:pt x="76" y="161"/>
                  </a:cubicBezTo>
                  <a:cubicBezTo>
                    <a:pt x="76" y="162"/>
                    <a:pt x="76" y="162"/>
                    <a:pt x="76" y="162"/>
                  </a:cubicBezTo>
                  <a:cubicBezTo>
                    <a:pt x="80" y="157"/>
                    <a:pt x="80" y="157"/>
                    <a:pt x="80" y="157"/>
                  </a:cubicBezTo>
                  <a:cubicBezTo>
                    <a:pt x="82" y="161"/>
                    <a:pt x="82" y="161"/>
                    <a:pt x="82" y="161"/>
                  </a:cubicBezTo>
                  <a:cubicBezTo>
                    <a:pt x="83" y="162"/>
                    <a:pt x="83" y="162"/>
                    <a:pt x="83" y="162"/>
                  </a:cubicBezTo>
                  <a:cubicBezTo>
                    <a:pt x="84" y="161"/>
                    <a:pt x="84" y="161"/>
                    <a:pt x="84" y="161"/>
                  </a:cubicBezTo>
                  <a:cubicBezTo>
                    <a:pt x="86" y="157"/>
                    <a:pt x="86" y="157"/>
                    <a:pt x="86" y="157"/>
                  </a:cubicBezTo>
                  <a:cubicBezTo>
                    <a:pt x="89" y="162"/>
                    <a:pt x="89" y="162"/>
                    <a:pt x="89" y="162"/>
                  </a:cubicBezTo>
                  <a:cubicBezTo>
                    <a:pt x="90" y="161"/>
                    <a:pt x="90" y="161"/>
                    <a:pt x="90" y="161"/>
                  </a:cubicBezTo>
                  <a:cubicBezTo>
                    <a:pt x="92" y="157"/>
                    <a:pt x="92" y="157"/>
                    <a:pt x="92" y="157"/>
                  </a:cubicBezTo>
                  <a:cubicBezTo>
                    <a:pt x="95" y="161"/>
                    <a:pt x="95" y="161"/>
                    <a:pt x="95" y="161"/>
                  </a:cubicBezTo>
                  <a:cubicBezTo>
                    <a:pt x="96" y="162"/>
                    <a:pt x="96" y="162"/>
                    <a:pt x="96" y="162"/>
                  </a:cubicBezTo>
                  <a:cubicBezTo>
                    <a:pt x="98" y="157"/>
                    <a:pt x="98" y="157"/>
                    <a:pt x="98" y="157"/>
                  </a:cubicBezTo>
                  <a:cubicBezTo>
                    <a:pt x="101" y="161"/>
                    <a:pt x="101" y="161"/>
                    <a:pt x="101" y="161"/>
                  </a:cubicBezTo>
                  <a:cubicBezTo>
                    <a:pt x="102" y="162"/>
                    <a:pt x="102" y="162"/>
                    <a:pt x="102" y="162"/>
                  </a:cubicBezTo>
                  <a:cubicBezTo>
                    <a:pt x="105" y="157"/>
                    <a:pt x="105" y="157"/>
                    <a:pt x="105" y="157"/>
                  </a:cubicBezTo>
                  <a:cubicBezTo>
                    <a:pt x="107" y="161"/>
                    <a:pt x="107" y="161"/>
                    <a:pt x="107" y="161"/>
                  </a:cubicBezTo>
                  <a:cubicBezTo>
                    <a:pt x="108" y="162"/>
                    <a:pt x="108" y="162"/>
                    <a:pt x="108" y="162"/>
                  </a:cubicBezTo>
                  <a:cubicBezTo>
                    <a:pt x="109" y="161"/>
                    <a:pt x="109" y="161"/>
                    <a:pt x="109" y="161"/>
                  </a:cubicBezTo>
                  <a:cubicBezTo>
                    <a:pt x="111" y="157"/>
                    <a:pt x="111" y="157"/>
                    <a:pt x="111" y="157"/>
                  </a:cubicBezTo>
                  <a:cubicBezTo>
                    <a:pt x="114" y="162"/>
                    <a:pt x="114" y="162"/>
                    <a:pt x="114" y="162"/>
                  </a:cubicBezTo>
                  <a:cubicBezTo>
                    <a:pt x="115" y="161"/>
                    <a:pt x="115" y="161"/>
                    <a:pt x="115" y="161"/>
                  </a:cubicBezTo>
                  <a:cubicBezTo>
                    <a:pt x="115" y="161"/>
                    <a:pt x="115" y="161"/>
                    <a:pt x="115" y="161"/>
                  </a:cubicBezTo>
                  <a:cubicBezTo>
                    <a:pt x="98" y="119"/>
                    <a:pt x="98" y="119"/>
                    <a:pt x="98" y="119"/>
                  </a:cubicBezTo>
                  <a:lnTo>
                    <a:pt x="42" y="119"/>
                  </a:lnTo>
                  <a:close/>
                  <a:moveTo>
                    <a:pt x="48" y="148"/>
                  </a:moveTo>
                  <a:cubicBezTo>
                    <a:pt x="45" y="141"/>
                    <a:pt x="45" y="141"/>
                    <a:pt x="45" y="141"/>
                  </a:cubicBezTo>
                  <a:cubicBezTo>
                    <a:pt x="43" y="140"/>
                    <a:pt x="43" y="140"/>
                    <a:pt x="43" y="140"/>
                  </a:cubicBezTo>
                  <a:cubicBezTo>
                    <a:pt x="39" y="148"/>
                    <a:pt x="39" y="148"/>
                    <a:pt x="39" y="148"/>
                  </a:cubicBezTo>
                  <a:cubicBezTo>
                    <a:pt x="40" y="148"/>
                    <a:pt x="40" y="148"/>
                    <a:pt x="40" y="148"/>
                  </a:cubicBezTo>
                  <a:cubicBezTo>
                    <a:pt x="43" y="143"/>
                    <a:pt x="43" y="143"/>
                    <a:pt x="43" y="143"/>
                  </a:cubicBezTo>
                  <a:cubicBezTo>
                    <a:pt x="46" y="148"/>
                    <a:pt x="46" y="148"/>
                    <a:pt x="46" y="148"/>
                  </a:cubicBezTo>
                  <a:lnTo>
                    <a:pt x="48" y="148"/>
                  </a:lnTo>
                  <a:close/>
                  <a:moveTo>
                    <a:pt x="75" y="133"/>
                  </a:moveTo>
                  <a:cubicBezTo>
                    <a:pt x="71" y="127"/>
                    <a:pt x="71" y="127"/>
                    <a:pt x="71" y="127"/>
                  </a:cubicBezTo>
                  <a:cubicBezTo>
                    <a:pt x="70" y="126"/>
                    <a:pt x="70" y="126"/>
                    <a:pt x="70" y="126"/>
                  </a:cubicBezTo>
                  <a:cubicBezTo>
                    <a:pt x="66" y="133"/>
                    <a:pt x="66" y="133"/>
                    <a:pt x="66" y="133"/>
                  </a:cubicBezTo>
                  <a:cubicBezTo>
                    <a:pt x="67" y="134"/>
                    <a:pt x="67" y="134"/>
                    <a:pt x="67" y="134"/>
                  </a:cubicBezTo>
                  <a:cubicBezTo>
                    <a:pt x="70" y="129"/>
                    <a:pt x="70" y="129"/>
                    <a:pt x="70" y="129"/>
                  </a:cubicBezTo>
                  <a:cubicBezTo>
                    <a:pt x="73" y="134"/>
                    <a:pt x="73" y="134"/>
                    <a:pt x="73" y="134"/>
                  </a:cubicBezTo>
                  <a:lnTo>
                    <a:pt x="75" y="133"/>
                  </a:lnTo>
                  <a:close/>
                  <a:moveTo>
                    <a:pt x="92" y="133"/>
                  </a:moveTo>
                  <a:cubicBezTo>
                    <a:pt x="89" y="127"/>
                    <a:pt x="89" y="127"/>
                    <a:pt x="89" y="127"/>
                  </a:cubicBezTo>
                  <a:cubicBezTo>
                    <a:pt x="88" y="126"/>
                    <a:pt x="88" y="126"/>
                    <a:pt x="88" y="126"/>
                  </a:cubicBezTo>
                  <a:cubicBezTo>
                    <a:pt x="83" y="133"/>
                    <a:pt x="83" y="133"/>
                    <a:pt x="83" y="133"/>
                  </a:cubicBezTo>
                  <a:cubicBezTo>
                    <a:pt x="85" y="134"/>
                    <a:pt x="85" y="134"/>
                    <a:pt x="85" y="134"/>
                  </a:cubicBezTo>
                  <a:cubicBezTo>
                    <a:pt x="88" y="129"/>
                    <a:pt x="88" y="129"/>
                    <a:pt x="88" y="129"/>
                  </a:cubicBezTo>
                  <a:cubicBezTo>
                    <a:pt x="91" y="134"/>
                    <a:pt x="91" y="134"/>
                    <a:pt x="91" y="134"/>
                  </a:cubicBezTo>
                  <a:lnTo>
                    <a:pt x="92" y="133"/>
                  </a:lnTo>
                  <a:close/>
                  <a:moveTo>
                    <a:pt x="101" y="148"/>
                  </a:moveTo>
                  <a:cubicBezTo>
                    <a:pt x="97" y="141"/>
                    <a:pt x="97" y="141"/>
                    <a:pt x="97" y="141"/>
                  </a:cubicBezTo>
                  <a:cubicBezTo>
                    <a:pt x="97" y="140"/>
                    <a:pt x="97" y="140"/>
                    <a:pt x="97" y="140"/>
                  </a:cubicBezTo>
                  <a:cubicBezTo>
                    <a:pt x="92" y="148"/>
                    <a:pt x="92" y="148"/>
                    <a:pt x="92" y="148"/>
                  </a:cubicBezTo>
                  <a:cubicBezTo>
                    <a:pt x="94" y="148"/>
                    <a:pt x="94" y="148"/>
                    <a:pt x="94" y="148"/>
                  </a:cubicBezTo>
                  <a:cubicBezTo>
                    <a:pt x="97" y="143"/>
                    <a:pt x="97" y="143"/>
                    <a:pt x="97" y="143"/>
                  </a:cubicBezTo>
                  <a:cubicBezTo>
                    <a:pt x="100" y="148"/>
                    <a:pt x="100" y="148"/>
                    <a:pt x="100" y="148"/>
                  </a:cubicBezTo>
                  <a:lnTo>
                    <a:pt x="101" y="148"/>
                  </a:lnTo>
                  <a:close/>
                  <a:moveTo>
                    <a:pt x="83" y="148"/>
                  </a:moveTo>
                  <a:cubicBezTo>
                    <a:pt x="80" y="141"/>
                    <a:pt x="80" y="141"/>
                    <a:pt x="80" y="141"/>
                  </a:cubicBezTo>
                  <a:cubicBezTo>
                    <a:pt x="79" y="140"/>
                    <a:pt x="79" y="140"/>
                    <a:pt x="79" y="140"/>
                  </a:cubicBezTo>
                  <a:cubicBezTo>
                    <a:pt x="74" y="148"/>
                    <a:pt x="74" y="148"/>
                    <a:pt x="74" y="148"/>
                  </a:cubicBezTo>
                  <a:cubicBezTo>
                    <a:pt x="76" y="148"/>
                    <a:pt x="76" y="148"/>
                    <a:pt x="76" y="148"/>
                  </a:cubicBezTo>
                  <a:cubicBezTo>
                    <a:pt x="79" y="143"/>
                    <a:pt x="79" y="143"/>
                    <a:pt x="79" y="143"/>
                  </a:cubicBezTo>
                  <a:cubicBezTo>
                    <a:pt x="82" y="148"/>
                    <a:pt x="82" y="148"/>
                    <a:pt x="82" y="148"/>
                  </a:cubicBezTo>
                  <a:lnTo>
                    <a:pt x="83" y="148"/>
                  </a:lnTo>
                  <a:close/>
                  <a:moveTo>
                    <a:pt x="65" y="148"/>
                  </a:moveTo>
                  <a:cubicBezTo>
                    <a:pt x="62" y="141"/>
                    <a:pt x="62" y="141"/>
                    <a:pt x="62" y="141"/>
                  </a:cubicBezTo>
                  <a:cubicBezTo>
                    <a:pt x="61" y="140"/>
                    <a:pt x="61" y="140"/>
                    <a:pt x="61" y="140"/>
                  </a:cubicBezTo>
                  <a:cubicBezTo>
                    <a:pt x="57" y="148"/>
                    <a:pt x="57" y="148"/>
                    <a:pt x="57" y="148"/>
                  </a:cubicBezTo>
                  <a:cubicBezTo>
                    <a:pt x="58" y="148"/>
                    <a:pt x="58" y="148"/>
                    <a:pt x="58" y="148"/>
                  </a:cubicBezTo>
                  <a:cubicBezTo>
                    <a:pt x="61" y="143"/>
                    <a:pt x="61" y="143"/>
                    <a:pt x="61" y="143"/>
                  </a:cubicBezTo>
                  <a:cubicBezTo>
                    <a:pt x="64" y="148"/>
                    <a:pt x="64" y="148"/>
                    <a:pt x="64" y="148"/>
                  </a:cubicBezTo>
                  <a:lnTo>
                    <a:pt x="65" y="148"/>
                  </a:lnTo>
                  <a:close/>
                  <a:moveTo>
                    <a:pt x="59" y="133"/>
                  </a:moveTo>
                  <a:cubicBezTo>
                    <a:pt x="56" y="127"/>
                    <a:pt x="56" y="127"/>
                    <a:pt x="56" y="127"/>
                  </a:cubicBezTo>
                  <a:cubicBezTo>
                    <a:pt x="54" y="126"/>
                    <a:pt x="54" y="126"/>
                    <a:pt x="54" y="126"/>
                  </a:cubicBezTo>
                  <a:cubicBezTo>
                    <a:pt x="50" y="133"/>
                    <a:pt x="50" y="133"/>
                    <a:pt x="50" y="133"/>
                  </a:cubicBezTo>
                  <a:cubicBezTo>
                    <a:pt x="51" y="134"/>
                    <a:pt x="51" y="134"/>
                    <a:pt x="51" y="134"/>
                  </a:cubicBezTo>
                  <a:cubicBezTo>
                    <a:pt x="54" y="129"/>
                    <a:pt x="54" y="129"/>
                    <a:pt x="54" y="129"/>
                  </a:cubicBezTo>
                  <a:cubicBezTo>
                    <a:pt x="57" y="134"/>
                    <a:pt x="57" y="134"/>
                    <a:pt x="57" y="134"/>
                  </a:cubicBezTo>
                  <a:lnTo>
                    <a:pt x="59" y="133"/>
                  </a:lnTo>
                  <a:close/>
                  <a:moveTo>
                    <a:pt x="31" y="171"/>
                  </a:moveTo>
                  <a:cubicBezTo>
                    <a:pt x="19" y="171"/>
                    <a:pt x="19" y="171"/>
                    <a:pt x="19" y="171"/>
                  </a:cubicBezTo>
                  <a:cubicBezTo>
                    <a:pt x="19" y="188"/>
                    <a:pt x="19" y="188"/>
                    <a:pt x="19" y="188"/>
                  </a:cubicBezTo>
                  <a:cubicBezTo>
                    <a:pt x="31" y="188"/>
                    <a:pt x="31" y="188"/>
                    <a:pt x="31" y="188"/>
                  </a:cubicBezTo>
                  <a:lnTo>
                    <a:pt x="31" y="171"/>
                  </a:lnTo>
                  <a:close/>
                  <a:moveTo>
                    <a:pt x="120" y="171"/>
                  </a:moveTo>
                  <a:cubicBezTo>
                    <a:pt x="108" y="171"/>
                    <a:pt x="108" y="171"/>
                    <a:pt x="108" y="171"/>
                  </a:cubicBezTo>
                  <a:cubicBezTo>
                    <a:pt x="108" y="188"/>
                    <a:pt x="108" y="188"/>
                    <a:pt x="108" y="188"/>
                  </a:cubicBezTo>
                  <a:cubicBezTo>
                    <a:pt x="120" y="188"/>
                    <a:pt x="120" y="188"/>
                    <a:pt x="120" y="188"/>
                  </a:cubicBezTo>
                  <a:lnTo>
                    <a:pt x="120" y="171"/>
                  </a:lnTo>
                  <a:close/>
                  <a:moveTo>
                    <a:pt x="103" y="171"/>
                  </a:moveTo>
                  <a:cubicBezTo>
                    <a:pt x="90" y="171"/>
                    <a:pt x="90" y="171"/>
                    <a:pt x="90" y="171"/>
                  </a:cubicBezTo>
                  <a:cubicBezTo>
                    <a:pt x="90" y="188"/>
                    <a:pt x="90" y="188"/>
                    <a:pt x="90" y="188"/>
                  </a:cubicBezTo>
                  <a:cubicBezTo>
                    <a:pt x="103" y="188"/>
                    <a:pt x="103" y="188"/>
                    <a:pt x="103" y="188"/>
                  </a:cubicBezTo>
                  <a:lnTo>
                    <a:pt x="103" y="171"/>
                  </a:lnTo>
                  <a:close/>
                  <a:moveTo>
                    <a:pt x="85" y="171"/>
                  </a:moveTo>
                  <a:cubicBezTo>
                    <a:pt x="72" y="171"/>
                    <a:pt x="72" y="171"/>
                    <a:pt x="72" y="171"/>
                  </a:cubicBezTo>
                  <a:cubicBezTo>
                    <a:pt x="72" y="188"/>
                    <a:pt x="72" y="188"/>
                    <a:pt x="72" y="188"/>
                  </a:cubicBezTo>
                  <a:cubicBezTo>
                    <a:pt x="85" y="188"/>
                    <a:pt x="85" y="188"/>
                    <a:pt x="85" y="188"/>
                  </a:cubicBezTo>
                  <a:lnTo>
                    <a:pt x="85" y="171"/>
                  </a:lnTo>
                  <a:close/>
                  <a:moveTo>
                    <a:pt x="67" y="171"/>
                  </a:moveTo>
                  <a:cubicBezTo>
                    <a:pt x="54" y="171"/>
                    <a:pt x="54" y="171"/>
                    <a:pt x="54" y="171"/>
                  </a:cubicBezTo>
                  <a:cubicBezTo>
                    <a:pt x="54" y="188"/>
                    <a:pt x="54" y="188"/>
                    <a:pt x="54" y="188"/>
                  </a:cubicBezTo>
                  <a:cubicBezTo>
                    <a:pt x="67" y="188"/>
                    <a:pt x="67" y="188"/>
                    <a:pt x="67" y="188"/>
                  </a:cubicBezTo>
                  <a:lnTo>
                    <a:pt x="67" y="171"/>
                  </a:lnTo>
                  <a:close/>
                  <a:moveTo>
                    <a:pt x="49" y="171"/>
                  </a:moveTo>
                  <a:cubicBezTo>
                    <a:pt x="36" y="171"/>
                    <a:pt x="36" y="171"/>
                    <a:pt x="36" y="171"/>
                  </a:cubicBezTo>
                  <a:cubicBezTo>
                    <a:pt x="36" y="188"/>
                    <a:pt x="36" y="188"/>
                    <a:pt x="36" y="188"/>
                  </a:cubicBezTo>
                  <a:cubicBezTo>
                    <a:pt x="49" y="188"/>
                    <a:pt x="49" y="188"/>
                    <a:pt x="49" y="188"/>
                  </a:cubicBezTo>
                  <a:lnTo>
                    <a:pt x="49" y="171"/>
                  </a:lnTo>
                  <a:close/>
                  <a:moveTo>
                    <a:pt x="75" y="11"/>
                  </a:moveTo>
                  <a:cubicBezTo>
                    <a:pt x="65" y="11"/>
                    <a:pt x="65" y="11"/>
                    <a:pt x="65" y="11"/>
                  </a:cubicBezTo>
                  <a:cubicBezTo>
                    <a:pt x="65" y="4"/>
                    <a:pt x="65" y="4"/>
                    <a:pt x="65" y="4"/>
                  </a:cubicBezTo>
                  <a:cubicBezTo>
                    <a:pt x="75" y="4"/>
                    <a:pt x="75" y="4"/>
                    <a:pt x="75" y="4"/>
                  </a:cubicBezTo>
                  <a:lnTo>
                    <a:pt x="75" y="11"/>
                  </a:lnTo>
                  <a:close/>
                  <a:moveTo>
                    <a:pt x="42" y="68"/>
                  </a:moveTo>
                  <a:cubicBezTo>
                    <a:pt x="38" y="64"/>
                    <a:pt x="38" y="64"/>
                    <a:pt x="38" y="64"/>
                  </a:cubicBezTo>
                  <a:cubicBezTo>
                    <a:pt x="34" y="68"/>
                    <a:pt x="34" y="68"/>
                    <a:pt x="34" y="68"/>
                  </a:cubicBezTo>
                  <a:cubicBezTo>
                    <a:pt x="38" y="72"/>
                    <a:pt x="38" y="72"/>
                    <a:pt x="38" y="72"/>
                  </a:cubicBezTo>
                  <a:lnTo>
                    <a:pt x="42" y="68"/>
                  </a:lnTo>
                  <a:close/>
                  <a:moveTo>
                    <a:pt x="106" y="68"/>
                  </a:moveTo>
                  <a:cubicBezTo>
                    <a:pt x="102" y="64"/>
                    <a:pt x="102" y="64"/>
                    <a:pt x="102" y="64"/>
                  </a:cubicBezTo>
                  <a:cubicBezTo>
                    <a:pt x="98" y="68"/>
                    <a:pt x="98" y="68"/>
                    <a:pt x="98" y="68"/>
                  </a:cubicBezTo>
                  <a:cubicBezTo>
                    <a:pt x="102" y="72"/>
                    <a:pt x="102" y="72"/>
                    <a:pt x="102" y="72"/>
                  </a:cubicBezTo>
                  <a:lnTo>
                    <a:pt x="106" y="68"/>
                  </a:lnTo>
                  <a:close/>
                  <a:moveTo>
                    <a:pt x="100" y="84"/>
                  </a:moveTo>
                  <a:cubicBezTo>
                    <a:pt x="99" y="86"/>
                    <a:pt x="99" y="86"/>
                    <a:pt x="99" y="86"/>
                  </a:cubicBezTo>
                  <a:cubicBezTo>
                    <a:pt x="97" y="89"/>
                    <a:pt x="97" y="89"/>
                    <a:pt x="97" y="89"/>
                  </a:cubicBezTo>
                  <a:cubicBezTo>
                    <a:pt x="97" y="89"/>
                    <a:pt x="97" y="89"/>
                    <a:pt x="97" y="89"/>
                  </a:cubicBezTo>
                  <a:cubicBezTo>
                    <a:pt x="96" y="86"/>
                    <a:pt x="96" y="86"/>
                    <a:pt x="96" y="86"/>
                  </a:cubicBezTo>
                  <a:cubicBezTo>
                    <a:pt x="94" y="84"/>
                    <a:pt x="94" y="84"/>
                    <a:pt x="94" y="84"/>
                  </a:cubicBezTo>
                  <a:cubicBezTo>
                    <a:pt x="92" y="86"/>
                    <a:pt x="92" y="86"/>
                    <a:pt x="92" y="86"/>
                  </a:cubicBezTo>
                  <a:cubicBezTo>
                    <a:pt x="91" y="89"/>
                    <a:pt x="91" y="89"/>
                    <a:pt x="91" y="89"/>
                  </a:cubicBezTo>
                  <a:cubicBezTo>
                    <a:pt x="91" y="89"/>
                    <a:pt x="91" y="89"/>
                    <a:pt x="91" y="89"/>
                  </a:cubicBezTo>
                  <a:cubicBezTo>
                    <a:pt x="90" y="86"/>
                    <a:pt x="90" y="86"/>
                    <a:pt x="90" y="86"/>
                  </a:cubicBezTo>
                  <a:cubicBezTo>
                    <a:pt x="88" y="84"/>
                    <a:pt x="88" y="84"/>
                    <a:pt x="88" y="84"/>
                  </a:cubicBezTo>
                  <a:cubicBezTo>
                    <a:pt x="87" y="86"/>
                    <a:pt x="87" y="86"/>
                    <a:pt x="87" y="86"/>
                  </a:cubicBezTo>
                  <a:cubicBezTo>
                    <a:pt x="85" y="89"/>
                    <a:pt x="85" y="89"/>
                    <a:pt x="85" y="89"/>
                  </a:cubicBezTo>
                  <a:cubicBezTo>
                    <a:pt x="85" y="89"/>
                    <a:pt x="85" y="89"/>
                    <a:pt x="85" y="89"/>
                  </a:cubicBezTo>
                  <a:cubicBezTo>
                    <a:pt x="84" y="86"/>
                    <a:pt x="84" y="86"/>
                    <a:pt x="84" y="86"/>
                  </a:cubicBezTo>
                  <a:cubicBezTo>
                    <a:pt x="83" y="84"/>
                    <a:pt x="83" y="84"/>
                    <a:pt x="83" y="84"/>
                  </a:cubicBezTo>
                  <a:cubicBezTo>
                    <a:pt x="81" y="86"/>
                    <a:pt x="81" y="86"/>
                    <a:pt x="81" y="86"/>
                  </a:cubicBezTo>
                  <a:cubicBezTo>
                    <a:pt x="79" y="89"/>
                    <a:pt x="79" y="89"/>
                    <a:pt x="79" y="89"/>
                  </a:cubicBezTo>
                  <a:cubicBezTo>
                    <a:pt x="79" y="89"/>
                    <a:pt x="79" y="89"/>
                    <a:pt x="79" y="89"/>
                  </a:cubicBezTo>
                  <a:cubicBezTo>
                    <a:pt x="78" y="86"/>
                    <a:pt x="78" y="86"/>
                    <a:pt x="78" y="86"/>
                  </a:cubicBezTo>
                  <a:cubicBezTo>
                    <a:pt x="76" y="84"/>
                    <a:pt x="76" y="84"/>
                    <a:pt x="76" y="84"/>
                  </a:cubicBezTo>
                  <a:cubicBezTo>
                    <a:pt x="75" y="86"/>
                    <a:pt x="75" y="86"/>
                    <a:pt x="75" y="86"/>
                  </a:cubicBezTo>
                  <a:cubicBezTo>
                    <a:pt x="74" y="89"/>
                    <a:pt x="74" y="89"/>
                    <a:pt x="74" y="89"/>
                  </a:cubicBezTo>
                  <a:cubicBezTo>
                    <a:pt x="73" y="89"/>
                    <a:pt x="73" y="89"/>
                    <a:pt x="73" y="89"/>
                  </a:cubicBezTo>
                  <a:cubicBezTo>
                    <a:pt x="72" y="86"/>
                    <a:pt x="72" y="86"/>
                    <a:pt x="72" y="86"/>
                  </a:cubicBezTo>
                  <a:cubicBezTo>
                    <a:pt x="70" y="84"/>
                    <a:pt x="70" y="84"/>
                    <a:pt x="70" y="84"/>
                  </a:cubicBezTo>
                  <a:cubicBezTo>
                    <a:pt x="69" y="86"/>
                    <a:pt x="69" y="86"/>
                    <a:pt x="69" y="86"/>
                  </a:cubicBezTo>
                  <a:cubicBezTo>
                    <a:pt x="68" y="89"/>
                    <a:pt x="68" y="89"/>
                    <a:pt x="68" y="89"/>
                  </a:cubicBezTo>
                  <a:cubicBezTo>
                    <a:pt x="67" y="89"/>
                    <a:pt x="67" y="89"/>
                    <a:pt x="67" y="89"/>
                  </a:cubicBezTo>
                  <a:cubicBezTo>
                    <a:pt x="66" y="86"/>
                    <a:pt x="66" y="86"/>
                    <a:pt x="66" y="86"/>
                  </a:cubicBezTo>
                  <a:cubicBezTo>
                    <a:pt x="64" y="84"/>
                    <a:pt x="64" y="84"/>
                    <a:pt x="64" y="84"/>
                  </a:cubicBezTo>
                  <a:cubicBezTo>
                    <a:pt x="63" y="86"/>
                    <a:pt x="63" y="86"/>
                    <a:pt x="63" y="86"/>
                  </a:cubicBezTo>
                  <a:cubicBezTo>
                    <a:pt x="62" y="89"/>
                    <a:pt x="62" y="89"/>
                    <a:pt x="62" y="89"/>
                  </a:cubicBezTo>
                  <a:cubicBezTo>
                    <a:pt x="61" y="89"/>
                    <a:pt x="61" y="89"/>
                    <a:pt x="61" y="89"/>
                  </a:cubicBezTo>
                  <a:cubicBezTo>
                    <a:pt x="60" y="86"/>
                    <a:pt x="60" y="86"/>
                    <a:pt x="60" y="86"/>
                  </a:cubicBezTo>
                  <a:cubicBezTo>
                    <a:pt x="58" y="84"/>
                    <a:pt x="58" y="84"/>
                    <a:pt x="58" y="84"/>
                  </a:cubicBezTo>
                  <a:cubicBezTo>
                    <a:pt x="57" y="86"/>
                    <a:pt x="57" y="86"/>
                    <a:pt x="57" y="86"/>
                  </a:cubicBezTo>
                  <a:cubicBezTo>
                    <a:pt x="56" y="89"/>
                    <a:pt x="56" y="89"/>
                    <a:pt x="56" y="89"/>
                  </a:cubicBezTo>
                  <a:cubicBezTo>
                    <a:pt x="55" y="89"/>
                    <a:pt x="55" y="89"/>
                    <a:pt x="55" y="89"/>
                  </a:cubicBezTo>
                  <a:cubicBezTo>
                    <a:pt x="54" y="86"/>
                    <a:pt x="54" y="86"/>
                    <a:pt x="54" y="86"/>
                  </a:cubicBezTo>
                  <a:cubicBezTo>
                    <a:pt x="52" y="84"/>
                    <a:pt x="52" y="84"/>
                    <a:pt x="52" y="84"/>
                  </a:cubicBezTo>
                  <a:cubicBezTo>
                    <a:pt x="51" y="86"/>
                    <a:pt x="51" y="86"/>
                    <a:pt x="51" y="86"/>
                  </a:cubicBezTo>
                  <a:cubicBezTo>
                    <a:pt x="49" y="89"/>
                    <a:pt x="49" y="89"/>
                    <a:pt x="49" y="89"/>
                  </a:cubicBezTo>
                  <a:cubicBezTo>
                    <a:pt x="49" y="89"/>
                    <a:pt x="49" y="89"/>
                    <a:pt x="49" y="89"/>
                  </a:cubicBezTo>
                  <a:cubicBezTo>
                    <a:pt x="48" y="86"/>
                    <a:pt x="48" y="86"/>
                    <a:pt x="48" y="86"/>
                  </a:cubicBezTo>
                  <a:cubicBezTo>
                    <a:pt x="46" y="84"/>
                    <a:pt x="46" y="84"/>
                    <a:pt x="46" y="84"/>
                  </a:cubicBezTo>
                  <a:cubicBezTo>
                    <a:pt x="45" y="86"/>
                    <a:pt x="45" y="86"/>
                    <a:pt x="45" y="86"/>
                  </a:cubicBezTo>
                  <a:cubicBezTo>
                    <a:pt x="43" y="89"/>
                    <a:pt x="43" y="89"/>
                    <a:pt x="43" y="89"/>
                  </a:cubicBezTo>
                  <a:cubicBezTo>
                    <a:pt x="43" y="89"/>
                    <a:pt x="43" y="89"/>
                    <a:pt x="43" y="89"/>
                  </a:cubicBezTo>
                  <a:cubicBezTo>
                    <a:pt x="42" y="86"/>
                    <a:pt x="42" y="86"/>
                    <a:pt x="42" y="86"/>
                  </a:cubicBezTo>
                  <a:cubicBezTo>
                    <a:pt x="40" y="84"/>
                    <a:pt x="40" y="84"/>
                    <a:pt x="40" y="84"/>
                  </a:cubicBezTo>
                  <a:cubicBezTo>
                    <a:pt x="39" y="85"/>
                    <a:pt x="39" y="85"/>
                    <a:pt x="39" y="85"/>
                  </a:cubicBezTo>
                  <a:cubicBezTo>
                    <a:pt x="39" y="73"/>
                    <a:pt x="39" y="73"/>
                    <a:pt x="39" y="73"/>
                  </a:cubicBezTo>
                  <a:cubicBezTo>
                    <a:pt x="38" y="74"/>
                    <a:pt x="38" y="74"/>
                    <a:pt x="38" y="74"/>
                  </a:cubicBezTo>
                  <a:cubicBezTo>
                    <a:pt x="37" y="73"/>
                    <a:pt x="37" y="73"/>
                    <a:pt x="37" y="73"/>
                  </a:cubicBezTo>
                  <a:cubicBezTo>
                    <a:pt x="37" y="89"/>
                    <a:pt x="37" y="89"/>
                    <a:pt x="37" y="89"/>
                  </a:cubicBezTo>
                  <a:cubicBezTo>
                    <a:pt x="37" y="89"/>
                    <a:pt x="37" y="89"/>
                    <a:pt x="37" y="89"/>
                  </a:cubicBezTo>
                  <a:cubicBezTo>
                    <a:pt x="37" y="117"/>
                    <a:pt x="37" y="117"/>
                    <a:pt x="37" y="117"/>
                  </a:cubicBezTo>
                  <a:cubicBezTo>
                    <a:pt x="103" y="117"/>
                    <a:pt x="103" y="117"/>
                    <a:pt x="103" y="117"/>
                  </a:cubicBezTo>
                  <a:cubicBezTo>
                    <a:pt x="103" y="89"/>
                    <a:pt x="103" y="89"/>
                    <a:pt x="103" y="89"/>
                  </a:cubicBezTo>
                  <a:cubicBezTo>
                    <a:pt x="103" y="89"/>
                    <a:pt x="103" y="89"/>
                    <a:pt x="103" y="89"/>
                  </a:cubicBezTo>
                  <a:cubicBezTo>
                    <a:pt x="103" y="73"/>
                    <a:pt x="103" y="73"/>
                    <a:pt x="103" y="73"/>
                  </a:cubicBezTo>
                  <a:cubicBezTo>
                    <a:pt x="102" y="74"/>
                    <a:pt x="102" y="74"/>
                    <a:pt x="102" y="74"/>
                  </a:cubicBezTo>
                  <a:cubicBezTo>
                    <a:pt x="101" y="73"/>
                    <a:pt x="101" y="73"/>
                    <a:pt x="101" y="73"/>
                  </a:cubicBezTo>
                  <a:cubicBezTo>
                    <a:pt x="101" y="85"/>
                    <a:pt x="101" y="85"/>
                    <a:pt x="101" y="85"/>
                  </a:cubicBezTo>
                  <a:lnTo>
                    <a:pt x="100" y="84"/>
                  </a:lnTo>
                  <a:close/>
                  <a:moveTo>
                    <a:pt x="70" y="0"/>
                  </a:moveTo>
                  <a:cubicBezTo>
                    <a:pt x="70" y="1"/>
                    <a:pt x="70" y="2"/>
                    <a:pt x="70" y="3"/>
                  </a:cubicBezTo>
                  <a:cubicBezTo>
                    <a:pt x="70" y="3"/>
                    <a:pt x="70" y="3"/>
                    <a:pt x="70" y="3"/>
                  </a:cubicBezTo>
                  <a:cubicBezTo>
                    <a:pt x="70" y="2"/>
                    <a:pt x="70" y="1"/>
                    <a:pt x="70" y="0"/>
                  </a:cubicBezTo>
                  <a:close/>
                  <a:moveTo>
                    <a:pt x="69" y="12"/>
                  </a:moveTo>
                  <a:cubicBezTo>
                    <a:pt x="65" y="37"/>
                    <a:pt x="54" y="58"/>
                    <a:pt x="46" y="82"/>
                  </a:cubicBezTo>
                  <a:cubicBezTo>
                    <a:pt x="46" y="81"/>
                    <a:pt x="46" y="81"/>
                    <a:pt x="46" y="81"/>
                  </a:cubicBezTo>
                  <a:cubicBezTo>
                    <a:pt x="49" y="86"/>
                    <a:pt x="49" y="86"/>
                    <a:pt x="49" y="86"/>
                  </a:cubicBezTo>
                  <a:cubicBezTo>
                    <a:pt x="49" y="87"/>
                    <a:pt x="49" y="87"/>
                    <a:pt x="49" y="87"/>
                  </a:cubicBezTo>
                  <a:cubicBezTo>
                    <a:pt x="52" y="81"/>
                    <a:pt x="52" y="81"/>
                    <a:pt x="52" y="81"/>
                  </a:cubicBezTo>
                  <a:cubicBezTo>
                    <a:pt x="55" y="86"/>
                    <a:pt x="55" y="86"/>
                    <a:pt x="55" y="86"/>
                  </a:cubicBezTo>
                  <a:cubicBezTo>
                    <a:pt x="55" y="87"/>
                    <a:pt x="55" y="87"/>
                    <a:pt x="55" y="87"/>
                  </a:cubicBezTo>
                  <a:cubicBezTo>
                    <a:pt x="56" y="86"/>
                    <a:pt x="56" y="86"/>
                    <a:pt x="56" y="86"/>
                  </a:cubicBezTo>
                  <a:cubicBezTo>
                    <a:pt x="58" y="81"/>
                    <a:pt x="58" y="81"/>
                    <a:pt x="58" y="81"/>
                  </a:cubicBezTo>
                  <a:cubicBezTo>
                    <a:pt x="61" y="87"/>
                    <a:pt x="61" y="87"/>
                    <a:pt x="61" y="87"/>
                  </a:cubicBezTo>
                  <a:cubicBezTo>
                    <a:pt x="62" y="86"/>
                    <a:pt x="62" y="86"/>
                    <a:pt x="62" y="86"/>
                  </a:cubicBezTo>
                  <a:cubicBezTo>
                    <a:pt x="64" y="81"/>
                    <a:pt x="64" y="81"/>
                    <a:pt x="64" y="81"/>
                  </a:cubicBezTo>
                  <a:cubicBezTo>
                    <a:pt x="67" y="87"/>
                    <a:pt x="67" y="87"/>
                    <a:pt x="67" y="87"/>
                  </a:cubicBezTo>
                  <a:cubicBezTo>
                    <a:pt x="68" y="86"/>
                    <a:pt x="68" y="86"/>
                    <a:pt x="68" y="86"/>
                  </a:cubicBezTo>
                  <a:cubicBezTo>
                    <a:pt x="70" y="81"/>
                    <a:pt x="70" y="81"/>
                    <a:pt x="70" y="81"/>
                  </a:cubicBezTo>
                  <a:cubicBezTo>
                    <a:pt x="73" y="86"/>
                    <a:pt x="73" y="86"/>
                    <a:pt x="73" y="86"/>
                  </a:cubicBezTo>
                  <a:cubicBezTo>
                    <a:pt x="73" y="87"/>
                    <a:pt x="73" y="87"/>
                    <a:pt x="73" y="87"/>
                  </a:cubicBezTo>
                  <a:cubicBezTo>
                    <a:pt x="74" y="86"/>
                    <a:pt x="74" y="86"/>
                    <a:pt x="74" y="86"/>
                  </a:cubicBezTo>
                  <a:cubicBezTo>
                    <a:pt x="76" y="81"/>
                    <a:pt x="76" y="81"/>
                    <a:pt x="76" y="81"/>
                  </a:cubicBezTo>
                  <a:cubicBezTo>
                    <a:pt x="79" y="87"/>
                    <a:pt x="79" y="87"/>
                    <a:pt x="79" y="87"/>
                  </a:cubicBezTo>
                  <a:cubicBezTo>
                    <a:pt x="80" y="86"/>
                    <a:pt x="80" y="86"/>
                    <a:pt x="80" y="86"/>
                  </a:cubicBezTo>
                  <a:cubicBezTo>
                    <a:pt x="83" y="81"/>
                    <a:pt x="83" y="81"/>
                    <a:pt x="83" y="81"/>
                  </a:cubicBezTo>
                  <a:cubicBezTo>
                    <a:pt x="85" y="87"/>
                    <a:pt x="85" y="87"/>
                    <a:pt x="85" y="87"/>
                  </a:cubicBezTo>
                  <a:cubicBezTo>
                    <a:pt x="86" y="86"/>
                    <a:pt x="86" y="86"/>
                    <a:pt x="86" y="86"/>
                  </a:cubicBezTo>
                  <a:cubicBezTo>
                    <a:pt x="89" y="81"/>
                    <a:pt x="89" y="81"/>
                    <a:pt x="89" y="81"/>
                  </a:cubicBezTo>
                  <a:cubicBezTo>
                    <a:pt x="91" y="86"/>
                    <a:pt x="91" y="86"/>
                    <a:pt x="91" y="86"/>
                  </a:cubicBezTo>
                  <a:cubicBezTo>
                    <a:pt x="91" y="87"/>
                    <a:pt x="91" y="87"/>
                    <a:pt x="91" y="87"/>
                  </a:cubicBezTo>
                  <a:cubicBezTo>
                    <a:pt x="92" y="86"/>
                    <a:pt x="92" y="86"/>
                    <a:pt x="92" y="86"/>
                  </a:cubicBezTo>
                  <a:cubicBezTo>
                    <a:pt x="94" y="81"/>
                    <a:pt x="94" y="81"/>
                    <a:pt x="94" y="81"/>
                  </a:cubicBezTo>
                  <a:cubicBezTo>
                    <a:pt x="95" y="80"/>
                    <a:pt x="73" y="22"/>
                    <a:pt x="71" y="12"/>
                  </a:cubicBezTo>
                  <a:lnTo>
                    <a:pt x="69" y="12"/>
                  </a:lnTo>
                  <a:close/>
                  <a:moveTo>
                    <a:pt x="75" y="46"/>
                  </a:moveTo>
                  <a:cubicBezTo>
                    <a:pt x="71" y="40"/>
                    <a:pt x="71" y="40"/>
                    <a:pt x="71" y="40"/>
                  </a:cubicBezTo>
                  <a:cubicBezTo>
                    <a:pt x="70" y="38"/>
                    <a:pt x="70" y="38"/>
                    <a:pt x="70" y="38"/>
                  </a:cubicBezTo>
                  <a:cubicBezTo>
                    <a:pt x="66" y="46"/>
                    <a:pt x="66" y="46"/>
                    <a:pt x="66" y="46"/>
                  </a:cubicBezTo>
                  <a:cubicBezTo>
                    <a:pt x="67" y="47"/>
                    <a:pt x="67" y="47"/>
                    <a:pt x="67" y="47"/>
                  </a:cubicBezTo>
                  <a:cubicBezTo>
                    <a:pt x="70" y="41"/>
                    <a:pt x="70" y="41"/>
                    <a:pt x="70" y="41"/>
                  </a:cubicBezTo>
                  <a:cubicBezTo>
                    <a:pt x="73" y="47"/>
                    <a:pt x="73" y="47"/>
                    <a:pt x="73" y="47"/>
                  </a:cubicBezTo>
                  <a:lnTo>
                    <a:pt x="75" y="46"/>
                  </a:lnTo>
                  <a:close/>
                  <a:moveTo>
                    <a:pt x="61" y="76"/>
                  </a:moveTo>
                  <a:cubicBezTo>
                    <a:pt x="58" y="70"/>
                    <a:pt x="58" y="70"/>
                    <a:pt x="58" y="70"/>
                  </a:cubicBezTo>
                  <a:cubicBezTo>
                    <a:pt x="57" y="68"/>
                    <a:pt x="57" y="68"/>
                    <a:pt x="57" y="68"/>
                  </a:cubicBezTo>
                  <a:cubicBezTo>
                    <a:pt x="52" y="76"/>
                    <a:pt x="52" y="76"/>
                    <a:pt x="52" y="76"/>
                  </a:cubicBezTo>
                  <a:cubicBezTo>
                    <a:pt x="54" y="77"/>
                    <a:pt x="54" y="77"/>
                    <a:pt x="54" y="77"/>
                  </a:cubicBezTo>
                  <a:cubicBezTo>
                    <a:pt x="57" y="71"/>
                    <a:pt x="57" y="71"/>
                    <a:pt x="57" y="71"/>
                  </a:cubicBezTo>
                  <a:cubicBezTo>
                    <a:pt x="60" y="77"/>
                    <a:pt x="60" y="77"/>
                    <a:pt x="60" y="77"/>
                  </a:cubicBezTo>
                  <a:lnTo>
                    <a:pt x="61" y="76"/>
                  </a:lnTo>
                  <a:close/>
                  <a:moveTo>
                    <a:pt x="75" y="76"/>
                  </a:moveTo>
                  <a:cubicBezTo>
                    <a:pt x="71" y="70"/>
                    <a:pt x="71" y="70"/>
                    <a:pt x="71" y="70"/>
                  </a:cubicBezTo>
                  <a:cubicBezTo>
                    <a:pt x="70" y="68"/>
                    <a:pt x="70" y="68"/>
                    <a:pt x="70" y="68"/>
                  </a:cubicBezTo>
                  <a:cubicBezTo>
                    <a:pt x="66" y="76"/>
                    <a:pt x="66" y="76"/>
                    <a:pt x="66" y="76"/>
                  </a:cubicBezTo>
                  <a:cubicBezTo>
                    <a:pt x="67" y="77"/>
                    <a:pt x="67" y="77"/>
                    <a:pt x="67" y="77"/>
                  </a:cubicBezTo>
                  <a:cubicBezTo>
                    <a:pt x="70" y="71"/>
                    <a:pt x="70" y="71"/>
                    <a:pt x="70" y="71"/>
                  </a:cubicBezTo>
                  <a:cubicBezTo>
                    <a:pt x="73" y="77"/>
                    <a:pt x="73" y="77"/>
                    <a:pt x="73" y="77"/>
                  </a:cubicBezTo>
                  <a:lnTo>
                    <a:pt x="75" y="76"/>
                  </a:lnTo>
                  <a:close/>
                  <a:moveTo>
                    <a:pt x="88" y="76"/>
                  </a:moveTo>
                  <a:cubicBezTo>
                    <a:pt x="85" y="70"/>
                    <a:pt x="85" y="70"/>
                    <a:pt x="85" y="70"/>
                  </a:cubicBezTo>
                  <a:cubicBezTo>
                    <a:pt x="84" y="68"/>
                    <a:pt x="84" y="68"/>
                    <a:pt x="84" y="68"/>
                  </a:cubicBezTo>
                  <a:cubicBezTo>
                    <a:pt x="79" y="76"/>
                    <a:pt x="79" y="76"/>
                    <a:pt x="79" y="76"/>
                  </a:cubicBezTo>
                  <a:cubicBezTo>
                    <a:pt x="81" y="77"/>
                    <a:pt x="81" y="77"/>
                    <a:pt x="81" y="77"/>
                  </a:cubicBezTo>
                  <a:cubicBezTo>
                    <a:pt x="84" y="71"/>
                    <a:pt x="84" y="71"/>
                    <a:pt x="84" y="71"/>
                  </a:cubicBezTo>
                  <a:cubicBezTo>
                    <a:pt x="87" y="77"/>
                    <a:pt x="87" y="77"/>
                    <a:pt x="87" y="77"/>
                  </a:cubicBezTo>
                  <a:lnTo>
                    <a:pt x="88" y="76"/>
                  </a:lnTo>
                  <a:close/>
                  <a:moveTo>
                    <a:pt x="67" y="62"/>
                  </a:moveTo>
                  <a:cubicBezTo>
                    <a:pt x="63" y="55"/>
                    <a:pt x="63" y="55"/>
                    <a:pt x="63" y="55"/>
                  </a:cubicBezTo>
                  <a:cubicBezTo>
                    <a:pt x="62" y="54"/>
                    <a:pt x="62" y="54"/>
                    <a:pt x="62" y="54"/>
                  </a:cubicBezTo>
                  <a:cubicBezTo>
                    <a:pt x="58" y="62"/>
                    <a:pt x="58" y="62"/>
                    <a:pt x="58" y="62"/>
                  </a:cubicBezTo>
                  <a:cubicBezTo>
                    <a:pt x="59" y="62"/>
                    <a:pt x="59" y="62"/>
                    <a:pt x="59" y="62"/>
                  </a:cubicBezTo>
                  <a:cubicBezTo>
                    <a:pt x="62" y="57"/>
                    <a:pt x="62" y="57"/>
                    <a:pt x="62" y="57"/>
                  </a:cubicBezTo>
                  <a:cubicBezTo>
                    <a:pt x="65" y="62"/>
                    <a:pt x="65" y="62"/>
                    <a:pt x="65" y="62"/>
                  </a:cubicBezTo>
                  <a:lnTo>
                    <a:pt x="67" y="62"/>
                  </a:lnTo>
                  <a:close/>
                  <a:moveTo>
                    <a:pt x="83" y="62"/>
                  </a:moveTo>
                  <a:cubicBezTo>
                    <a:pt x="79" y="55"/>
                    <a:pt x="79" y="55"/>
                    <a:pt x="79" y="55"/>
                  </a:cubicBezTo>
                  <a:cubicBezTo>
                    <a:pt x="78" y="54"/>
                    <a:pt x="78" y="54"/>
                    <a:pt x="78" y="54"/>
                  </a:cubicBezTo>
                  <a:cubicBezTo>
                    <a:pt x="74" y="62"/>
                    <a:pt x="74" y="62"/>
                    <a:pt x="74" y="62"/>
                  </a:cubicBezTo>
                  <a:cubicBezTo>
                    <a:pt x="75" y="62"/>
                    <a:pt x="75" y="62"/>
                    <a:pt x="75" y="62"/>
                  </a:cubicBezTo>
                  <a:cubicBezTo>
                    <a:pt x="78" y="57"/>
                    <a:pt x="78" y="57"/>
                    <a:pt x="78" y="57"/>
                  </a:cubicBezTo>
                  <a:cubicBezTo>
                    <a:pt x="81" y="62"/>
                    <a:pt x="81" y="62"/>
                    <a:pt x="81" y="62"/>
                  </a:cubicBezTo>
                  <a:lnTo>
                    <a:pt x="83" y="62"/>
                  </a:lnTo>
                  <a:close/>
                  <a:moveTo>
                    <a:pt x="37" y="64"/>
                  </a:moveTo>
                  <a:cubicBezTo>
                    <a:pt x="37" y="62"/>
                    <a:pt x="37" y="62"/>
                    <a:pt x="37" y="62"/>
                  </a:cubicBezTo>
                  <a:cubicBezTo>
                    <a:pt x="39" y="62"/>
                    <a:pt x="39" y="62"/>
                    <a:pt x="39" y="62"/>
                  </a:cubicBezTo>
                  <a:cubicBezTo>
                    <a:pt x="39" y="64"/>
                    <a:pt x="39" y="64"/>
                    <a:pt x="39" y="64"/>
                  </a:cubicBezTo>
                  <a:cubicBezTo>
                    <a:pt x="38" y="63"/>
                    <a:pt x="38" y="63"/>
                    <a:pt x="38" y="63"/>
                  </a:cubicBezTo>
                  <a:lnTo>
                    <a:pt x="37" y="64"/>
                  </a:lnTo>
                  <a:close/>
                  <a:moveTo>
                    <a:pt x="101" y="64"/>
                  </a:moveTo>
                  <a:cubicBezTo>
                    <a:pt x="101" y="62"/>
                    <a:pt x="101" y="62"/>
                    <a:pt x="101" y="62"/>
                  </a:cubicBezTo>
                  <a:cubicBezTo>
                    <a:pt x="103" y="62"/>
                    <a:pt x="103" y="62"/>
                    <a:pt x="103" y="62"/>
                  </a:cubicBezTo>
                  <a:cubicBezTo>
                    <a:pt x="103" y="64"/>
                    <a:pt x="103" y="64"/>
                    <a:pt x="103" y="64"/>
                  </a:cubicBezTo>
                  <a:cubicBezTo>
                    <a:pt x="102" y="63"/>
                    <a:pt x="102" y="63"/>
                    <a:pt x="102" y="63"/>
                  </a:cubicBezTo>
                  <a:lnTo>
                    <a:pt x="101" y="64"/>
                  </a:lnTo>
                  <a:close/>
                  <a:moveTo>
                    <a:pt x="51" y="95"/>
                  </a:moveTo>
                  <a:cubicBezTo>
                    <a:pt x="41" y="95"/>
                    <a:pt x="41" y="95"/>
                    <a:pt x="41" y="95"/>
                  </a:cubicBezTo>
                  <a:cubicBezTo>
                    <a:pt x="41" y="112"/>
                    <a:pt x="41" y="112"/>
                    <a:pt x="41" y="112"/>
                  </a:cubicBezTo>
                  <a:cubicBezTo>
                    <a:pt x="51" y="112"/>
                    <a:pt x="51" y="112"/>
                    <a:pt x="51" y="112"/>
                  </a:cubicBezTo>
                  <a:lnTo>
                    <a:pt x="51" y="95"/>
                  </a:lnTo>
                  <a:close/>
                  <a:moveTo>
                    <a:pt x="100" y="95"/>
                  </a:moveTo>
                  <a:cubicBezTo>
                    <a:pt x="90" y="95"/>
                    <a:pt x="90" y="95"/>
                    <a:pt x="90" y="95"/>
                  </a:cubicBezTo>
                  <a:cubicBezTo>
                    <a:pt x="90" y="112"/>
                    <a:pt x="90" y="112"/>
                    <a:pt x="90" y="112"/>
                  </a:cubicBezTo>
                  <a:cubicBezTo>
                    <a:pt x="100" y="112"/>
                    <a:pt x="100" y="112"/>
                    <a:pt x="100" y="112"/>
                  </a:cubicBezTo>
                  <a:lnTo>
                    <a:pt x="100" y="95"/>
                  </a:lnTo>
                  <a:close/>
                  <a:moveTo>
                    <a:pt x="87" y="95"/>
                  </a:moveTo>
                  <a:cubicBezTo>
                    <a:pt x="78" y="95"/>
                    <a:pt x="78" y="95"/>
                    <a:pt x="78" y="95"/>
                  </a:cubicBezTo>
                  <a:cubicBezTo>
                    <a:pt x="78" y="112"/>
                    <a:pt x="78" y="112"/>
                    <a:pt x="78" y="112"/>
                  </a:cubicBezTo>
                  <a:cubicBezTo>
                    <a:pt x="87" y="112"/>
                    <a:pt x="87" y="112"/>
                    <a:pt x="87" y="112"/>
                  </a:cubicBezTo>
                  <a:lnTo>
                    <a:pt x="87" y="95"/>
                  </a:lnTo>
                  <a:close/>
                  <a:moveTo>
                    <a:pt x="75" y="95"/>
                  </a:moveTo>
                  <a:cubicBezTo>
                    <a:pt x="65" y="95"/>
                    <a:pt x="65" y="95"/>
                    <a:pt x="65" y="95"/>
                  </a:cubicBezTo>
                  <a:cubicBezTo>
                    <a:pt x="65" y="112"/>
                    <a:pt x="65" y="112"/>
                    <a:pt x="65" y="112"/>
                  </a:cubicBezTo>
                  <a:cubicBezTo>
                    <a:pt x="75" y="112"/>
                    <a:pt x="75" y="112"/>
                    <a:pt x="75" y="112"/>
                  </a:cubicBezTo>
                  <a:lnTo>
                    <a:pt x="75" y="95"/>
                  </a:lnTo>
                  <a:close/>
                  <a:moveTo>
                    <a:pt x="63" y="95"/>
                  </a:moveTo>
                  <a:cubicBezTo>
                    <a:pt x="53" y="95"/>
                    <a:pt x="53" y="95"/>
                    <a:pt x="53" y="95"/>
                  </a:cubicBezTo>
                  <a:cubicBezTo>
                    <a:pt x="53" y="112"/>
                    <a:pt x="53" y="112"/>
                    <a:pt x="53" y="112"/>
                  </a:cubicBezTo>
                  <a:cubicBezTo>
                    <a:pt x="63" y="112"/>
                    <a:pt x="63" y="112"/>
                    <a:pt x="63" y="112"/>
                  </a:cubicBezTo>
                  <a:lnTo>
                    <a:pt x="63" y="95"/>
                  </a:lnTo>
                  <a:close/>
                  <a:moveTo>
                    <a:pt x="119" y="491"/>
                  </a:moveTo>
                  <a:cubicBezTo>
                    <a:pt x="124" y="491"/>
                    <a:pt x="124" y="491"/>
                    <a:pt x="124" y="491"/>
                  </a:cubicBezTo>
                  <a:cubicBezTo>
                    <a:pt x="124" y="410"/>
                    <a:pt x="124" y="410"/>
                    <a:pt x="124" y="410"/>
                  </a:cubicBezTo>
                  <a:cubicBezTo>
                    <a:pt x="119" y="410"/>
                    <a:pt x="119" y="410"/>
                    <a:pt x="119" y="410"/>
                  </a:cubicBezTo>
                  <a:lnTo>
                    <a:pt x="119" y="491"/>
                  </a:lnTo>
                  <a:close/>
                  <a:moveTo>
                    <a:pt x="16" y="491"/>
                  </a:moveTo>
                  <a:cubicBezTo>
                    <a:pt x="22" y="491"/>
                    <a:pt x="22" y="491"/>
                    <a:pt x="22" y="491"/>
                  </a:cubicBezTo>
                  <a:cubicBezTo>
                    <a:pt x="22" y="410"/>
                    <a:pt x="22" y="410"/>
                    <a:pt x="22" y="410"/>
                  </a:cubicBezTo>
                  <a:cubicBezTo>
                    <a:pt x="16" y="410"/>
                    <a:pt x="16" y="410"/>
                    <a:pt x="16" y="410"/>
                  </a:cubicBezTo>
                  <a:lnTo>
                    <a:pt x="16" y="491"/>
                  </a:lnTo>
                  <a:close/>
                  <a:moveTo>
                    <a:pt x="26" y="491"/>
                  </a:moveTo>
                  <a:cubicBezTo>
                    <a:pt x="32" y="491"/>
                    <a:pt x="32" y="491"/>
                    <a:pt x="32" y="491"/>
                  </a:cubicBezTo>
                  <a:cubicBezTo>
                    <a:pt x="32" y="410"/>
                    <a:pt x="32" y="410"/>
                    <a:pt x="32" y="410"/>
                  </a:cubicBezTo>
                  <a:cubicBezTo>
                    <a:pt x="26" y="410"/>
                    <a:pt x="26" y="410"/>
                    <a:pt x="26" y="410"/>
                  </a:cubicBezTo>
                  <a:lnTo>
                    <a:pt x="26" y="491"/>
                  </a:lnTo>
                  <a:close/>
                  <a:moveTo>
                    <a:pt x="37" y="491"/>
                  </a:moveTo>
                  <a:cubicBezTo>
                    <a:pt x="42" y="491"/>
                    <a:pt x="42" y="491"/>
                    <a:pt x="42" y="491"/>
                  </a:cubicBezTo>
                  <a:cubicBezTo>
                    <a:pt x="42" y="410"/>
                    <a:pt x="42" y="410"/>
                    <a:pt x="42" y="410"/>
                  </a:cubicBezTo>
                  <a:cubicBezTo>
                    <a:pt x="37" y="410"/>
                    <a:pt x="37" y="410"/>
                    <a:pt x="37" y="410"/>
                  </a:cubicBezTo>
                  <a:lnTo>
                    <a:pt x="37" y="491"/>
                  </a:lnTo>
                  <a:close/>
                  <a:moveTo>
                    <a:pt x="47" y="491"/>
                  </a:moveTo>
                  <a:cubicBezTo>
                    <a:pt x="53" y="491"/>
                    <a:pt x="53" y="491"/>
                    <a:pt x="53" y="491"/>
                  </a:cubicBezTo>
                  <a:cubicBezTo>
                    <a:pt x="53" y="410"/>
                    <a:pt x="53" y="410"/>
                    <a:pt x="53" y="410"/>
                  </a:cubicBezTo>
                  <a:cubicBezTo>
                    <a:pt x="47" y="410"/>
                    <a:pt x="47" y="410"/>
                    <a:pt x="47" y="410"/>
                  </a:cubicBezTo>
                  <a:lnTo>
                    <a:pt x="47" y="491"/>
                  </a:lnTo>
                  <a:close/>
                  <a:moveTo>
                    <a:pt x="57" y="491"/>
                  </a:moveTo>
                  <a:cubicBezTo>
                    <a:pt x="63" y="491"/>
                    <a:pt x="63" y="491"/>
                    <a:pt x="63" y="491"/>
                  </a:cubicBezTo>
                  <a:cubicBezTo>
                    <a:pt x="63" y="410"/>
                    <a:pt x="63" y="410"/>
                    <a:pt x="63" y="410"/>
                  </a:cubicBezTo>
                  <a:cubicBezTo>
                    <a:pt x="57" y="410"/>
                    <a:pt x="57" y="410"/>
                    <a:pt x="57" y="410"/>
                  </a:cubicBezTo>
                  <a:lnTo>
                    <a:pt x="57" y="491"/>
                  </a:lnTo>
                  <a:close/>
                  <a:moveTo>
                    <a:pt x="67" y="491"/>
                  </a:moveTo>
                  <a:cubicBezTo>
                    <a:pt x="73" y="491"/>
                    <a:pt x="73" y="491"/>
                    <a:pt x="73" y="491"/>
                  </a:cubicBezTo>
                  <a:cubicBezTo>
                    <a:pt x="73" y="410"/>
                    <a:pt x="73" y="410"/>
                    <a:pt x="73" y="410"/>
                  </a:cubicBezTo>
                  <a:cubicBezTo>
                    <a:pt x="67" y="410"/>
                    <a:pt x="67" y="410"/>
                    <a:pt x="67" y="410"/>
                  </a:cubicBezTo>
                  <a:lnTo>
                    <a:pt x="67" y="491"/>
                  </a:lnTo>
                  <a:close/>
                  <a:moveTo>
                    <a:pt x="78" y="491"/>
                  </a:moveTo>
                  <a:cubicBezTo>
                    <a:pt x="83" y="491"/>
                    <a:pt x="83" y="491"/>
                    <a:pt x="83" y="491"/>
                  </a:cubicBezTo>
                  <a:cubicBezTo>
                    <a:pt x="83" y="410"/>
                    <a:pt x="83" y="410"/>
                    <a:pt x="83" y="410"/>
                  </a:cubicBezTo>
                  <a:cubicBezTo>
                    <a:pt x="78" y="410"/>
                    <a:pt x="78" y="410"/>
                    <a:pt x="78" y="410"/>
                  </a:cubicBezTo>
                  <a:lnTo>
                    <a:pt x="78" y="491"/>
                  </a:lnTo>
                  <a:close/>
                  <a:moveTo>
                    <a:pt x="88" y="491"/>
                  </a:moveTo>
                  <a:cubicBezTo>
                    <a:pt x="94" y="491"/>
                    <a:pt x="94" y="491"/>
                    <a:pt x="94" y="491"/>
                  </a:cubicBezTo>
                  <a:cubicBezTo>
                    <a:pt x="94" y="410"/>
                    <a:pt x="94" y="410"/>
                    <a:pt x="94" y="410"/>
                  </a:cubicBezTo>
                  <a:cubicBezTo>
                    <a:pt x="88" y="410"/>
                    <a:pt x="88" y="410"/>
                    <a:pt x="88" y="410"/>
                  </a:cubicBezTo>
                  <a:lnTo>
                    <a:pt x="88" y="491"/>
                  </a:lnTo>
                  <a:close/>
                  <a:moveTo>
                    <a:pt x="98" y="491"/>
                  </a:moveTo>
                  <a:cubicBezTo>
                    <a:pt x="104" y="491"/>
                    <a:pt x="104" y="491"/>
                    <a:pt x="104" y="491"/>
                  </a:cubicBezTo>
                  <a:cubicBezTo>
                    <a:pt x="104" y="410"/>
                    <a:pt x="104" y="410"/>
                    <a:pt x="104" y="410"/>
                  </a:cubicBezTo>
                  <a:cubicBezTo>
                    <a:pt x="98" y="410"/>
                    <a:pt x="98" y="410"/>
                    <a:pt x="98" y="410"/>
                  </a:cubicBezTo>
                  <a:lnTo>
                    <a:pt x="98" y="491"/>
                  </a:lnTo>
                  <a:close/>
                  <a:moveTo>
                    <a:pt x="108" y="491"/>
                  </a:moveTo>
                  <a:cubicBezTo>
                    <a:pt x="114" y="491"/>
                    <a:pt x="114" y="491"/>
                    <a:pt x="114" y="491"/>
                  </a:cubicBezTo>
                  <a:cubicBezTo>
                    <a:pt x="114" y="410"/>
                    <a:pt x="114" y="410"/>
                    <a:pt x="114" y="410"/>
                  </a:cubicBezTo>
                  <a:cubicBezTo>
                    <a:pt x="108" y="410"/>
                    <a:pt x="108" y="410"/>
                    <a:pt x="108" y="410"/>
                  </a:cubicBezTo>
                  <a:lnTo>
                    <a:pt x="108" y="491"/>
                  </a:lnTo>
                  <a:close/>
                  <a:moveTo>
                    <a:pt x="119" y="406"/>
                  </a:moveTo>
                  <a:cubicBezTo>
                    <a:pt x="124" y="406"/>
                    <a:pt x="124" y="406"/>
                    <a:pt x="124" y="406"/>
                  </a:cubicBezTo>
                  <a:cubicBezTo>
                    <a:pt x="124" y="331"/>
                    <a:pt x="124" y="331"/>
                    <a:pt x="124" y="331"/>
                  </a:cubicBezTo>
                  <a:cubicBezTo>
                    <a:pt x="119" y="331"/>
                    <a:pt x="119" y="331"/>
                    <a:pt x="119" y="331"/>
                  </a:cubicBezTo>
                  <a:lnTo>
                    <a:pt x="119" y="406"/>
                  </a:lnTo>
                  <a:close/>
                  <a:moveTo>
                    <a:pt x="16" y="406"/>
                  </a:moveTo>
                  <a:cubicBezTo>
                    <a:pt x="22" y="406"/>
                    <a:pt x="22" y="406"/>
                    <a:pt x="22" y="406"/>
                  </a:cubicBezTo>
                  <a:cubicBezTo>
                    <a:pt x="22" y="331"/>
                    <a:pt x="22" y="331"/>
                    <a:pt x="22" y="331"/>
                  </a:cubicBezTo>
                  <a:cubicBezTo>
                    <a:pt x="16" y="331"/>
                    <a:pt x="16" y="331"/>
                    <a:pt x="16" y="331"/>
                  </a:cubicBezTo>
                  <a:lnTo>
                    <a:pt x="16" y="406"/>
                  </a:lnTo>
                  <a:close/>
                  <a:moveTo>
                    <a:pt x="26" y="406"/>
                  </a:moveTo>
                  <a:cubicBezTo>
                    <a:pt x="32" y="406"/>
                    <a:pt x="32" y="406"/>
                    <a:pt x="32" y="406"/>
                  </a:cubicBezTo>
                  <a:cubicBezTo>
                    <a:pt x="32" y="331"/>
                    <a:pt x="32" y="331"/>
                    <a:pt x="32" y="331"/>
                  </a:cubicBezTo>
                  <a:cubicBezTo>
                    <a:pt x="26" y="331"/>
                    <a:pt x="26" y="331"/>
                    <a:pt x="26" y="331"/>
                  </a:cubicBezTo>
                  <a:lnTo>
                    <a:pt x="26" y="406"/>
                  </a:lnTo>
                  <a:close/>
                  <a:moveTo>
                    <a:pt x="37" y="406"/>
                  </a:moveTo>
                  <a:cubicBezTo>
                    <a:pt x="42" y="406"/>
                    <a:pt x="42" y="406"/>
                    <a:pt x="42" y="406"/>
                  </a:cubicBezTo>
                  <a:cubicBezTo>
                    <a:pt x="42" y="331"/>
                    <a:pt x="42" y="331"/>
                    <a:pt x="42" y="331"/>
                  </a:cubicBezTo>
                  <a:cubicBezTo>
                    <a:pt x="37" y="331"/>
                    <a:pt x="37" y="331"/>
                    <a:pt x="37" y="331"/>
                  </a:cubicBezTo>
                  <a:lnTo>
                    <a:pt x="37" y="406"/>
                  </a:lnTo>
                  <a:close/>
                  <a:moveTo>
                    <a:pt x="47" y="406"/>
                  </a:moveTo>
                  <a:cubicBezTo>
                    <a:pt x="53" y="406"/>
                    <a:pt x="53" y="406"/>
                    <a:pt x="53" y="406"/>
                  </a:cubicBezTo>
                  <a:cubicBezTo>
                    <a:pt x="53" y="331"/>
                    <a:pt x="53" y="331"/>
                    <a:pt x="53" y="331"/>
                  </a:cubicBezTo>
                  <a:cubicBezTo>
                    <a:pt x="47" y="331"/>
                    <a:pt x="47" y="331"/>
                    <a:pt x="47" y="331"/>
                  </a:cubicBezTo>
                  <a:lnTo>
                    <a:pt x="47" y="406"/>
                  </a:lnTo>
                  <a:close/>
                  <a:moveTo>
                    <a:pt x="57" y="406"/>
                  </a:moveTo>
                  <a:cubicBezTo>
                    <a:pt x="63" y="406"/>
                    <a:pt x="63" y="406"/>
                    <a:pt x="63" y="406"/>
                  </a:cubicBezTo>
                  <a:cubicBezTo>
                    <a:pt x="63" y="331"/>
                    <a:pt x="63" y="331"/>
                    <a:pt x="63" y="331"/>
                  </a:cubicBezTo>
                  <a:cubicBezTo>
                    <a:pt x="57" y="331"/>
                    <a:pt x="57" y="331"/>
                    <a:pt x="57" y="331"/>
                  </a:cubicBezTo>
                  <a:lnTo>
                    <a:pt x="57" y="406"/>
                  </a:lnTo>
                  <a:close/>
                  <a:moveTo>
                    <a:pt x="67" y="406"/>
                  </a:moveTo>
                  <a:cubicBezTo>
                    <a:pt x="73" y="406"/>
                    <a:pt x="73" y="406"/>
                    <a:pt x="73" y="406"/>
                  </a:cubicBezTo>
                  <a:cubicBezTo>
                    <a:pt x="73" y="331"/>
                    <a:pt x="73" y="331"/>
                    <a:pt x="73" y="331"/>
                  </a:cubicBezTo>
                  <a:cubicBezTo>
                    <a:pt x="67" y="331"/>
                    <a:pt x="67" y="331"/>
                    <a:pt x="67" y="331"/>
                  </a:cubicBezTo>
                  <a:lnTo>
                    <a:pt x="67" y="406"/>
                  </a:lnTo>
                  <a:close/>
                  <a:moveTo>
                    <a:pt x="78" y="406"/>
                  </a:moveTo>
                  <a:cubicBezTo>
                    <a:pt x="83" y="406"/>
                    <a:pt x="83" y="406"/>
                    <a:pt x="83" y="406"/>
                  </a:cubicBezTo>
                  <a:cubicBezTo>
                    <a:pt x="83" y="331"/>
                    <a:pt x="83" y="331"/>
                    <a:pt x="83" y="331"/>
                  </a:cubicBezTo>
                  <a:cubicBezTo>
                    <a:pt x="78" y="331"/>
                    <a:pt x="78" y="331"/>
                    <a:pt x="78" y="331"/>
                  </a:cubicBezTo>
                  <a:lnTo>
                    <a:pt x="78" y="406"/>
                  </a:lnTo>
                  <a:close/>
                  <a:moveTo>
                    <a:pt x="88" y="406"/>
                  </a:moveTo>
                  <a:cubicBezTo>
                    <a:pt x="94" y="406"/>
                    <a:pt x="94" y="406"/>
                    <a:pt x="94" y="406"/>
                  </a:cubicBezTo>
                  <a:cubicBezTo>
                    <a:pt x="94" y="331"/>
                    <a:pt x="94" y="331"/>
                    <a:pt x="94" y="331"/>
                  </a:cubicBezTo>
                  <a:cubicBezTo>
                    <a:pt x="88" y="331"/>
                    <a:pt x="88" y="331"/>
                    <a:pt x="88" y="331"/>
                  </a:cubicBezTo>
                  <a:lnTo>
                    <a:pt x="88" y="406"/>
                  </a:lnTo>
                  <a:close/>
                  <a:moveTo>
                    <a:pt x="98" y="406"/>
                  </a:moveTo>
                  <a:cubicBezTo>
                    <a:pt x="104" y="406"/>
                    <a:pt x="104" y="406"/>
                    <a:pt x="104" y="406"/>
                  </a:cubicBezTo>
                  <a:cubicBezTo>
                    <a:pt x="104" y="331"/>
                    <a:pt x="104" y="331"/>
                    <a:pt x="104" y="331"/>
                  </a:cubicBezTo>
                  <a:cubicBezTo>
                    <a:pt x="98" y="331"/>
                    <a:pt x="98" y="331"/>
                    <a:pt x="98" y="331"/>
                  </a:cubicBezTo>
                  <a:lnTo>
                    <a:pt x="98" y="406"/>
                  </a:lnTo>
                  <a:close/>
                  <a:moveTo>
                    <a:pt x="108" y="406"/>
                  </a:moveTo>
                  <a:cubicBezTo>
                    <a:pt x="114" y="406"/>
                    <a:pt x="114" y="406"/>
                    <a:pt x="114" y="406"/>
                  </a:cubicBezTo>
                  <a:cubicBezTo>
                    <a:pt x="114" y="331"/>
                    <a:pt x="114" y="331"/>
                    <a:pt x="114" y="331"/>
                  </a:cubicBezTo>
                  <a:cubicBezTo>
                    <a:pt x="108" y="331"/>
                    <a:pt x="108" y="331"/>
                    <a:pt x="108" y="331"/>
                  </a:cubicBezTo>
                  <a:lnTo>
                    <a:pt x="108" y="406"/>
                  </a:lnTo>
                  <a:close/>
                  <a:moveTo>
                    <a:pt x="129" y="328"/>
                  </a:moveTo>
                  <a:cubicBezTo>
                    <a:pt x="12" y="328"/>
                    <a:pt x="12" y="328"/>
                    <a:pt x="12" y="328"/>
                  </a:cubicBezTo>
                  <a:cubicBezTo>
                    <a:pt x="12" y="494"/>
                    <a:pt x="12" y="494"/>
                    <a:pt x="12" y="494"/>
                  </a:cubicBezTo>
                  <a:cubicBezTo>
                    <a:pt x="129" y="494"/>
                    <a:pt x="129" y="494"/>
                    <a:pt x="129" y="494"/>
                  </a:cubicBezTo>
                  <a:lnTo>
                    <a:pt x="129" y="328"/>
                  </a:lnTo>
                  <a:close/>
                  <a:moveTo>
                    <a:pt x="27" y="310"/>
                  </a:moveTo>
                  <a:cubicBezTo>
                    <a:pt x="20" y="310"/>
                    <a:pt x="20" y="310"/>
                    <a:pt x="20" y="310"/>
                  </a:cubicBezTo>
                  <a:cubicBezTo>
                    <a:pt x="20" y="317"/>
                    <a:pt x="20" y="317"/>
                    <a:pt x="20" y="317"/>
                  </a:cubicBezTo>
                  <a:cubicBezTo>
                    <a:pt x="27" y="317"/>
                    <a:pt x="27" y="317"/>
                    <a:pt x="27" y="317"/>
                  </a:cubicBezTo>
                  <a:lnTo>
                    <a:pt x="27" y="310"/>
                  </a:lnTo>
                  <a:close/>
                  <a:moveTo>
                    <a:pt x="120" y="310"/>
                  </a:moveTo>
                  <a:cubicBezTo>
                    <a:pt x="113" y="310"/>
                    <a:pt x="113" y="310"/>
                    <a:pt x="113" y="310"/>
                  </a:cubicBezTo>
                  <a:cubicBezTo>
                    <a:pt x="113" y="317"/>
                    <a:pt x="113" y="317"/>
                    <a:pt x="113" y="317"/>
                  </a:cubicBezTo>
                  <a:cubicBezTo>
                    <a:pt x="120" y="317"/>
                    <a:pt x="120" y="317"/>
                    <a:pt x="120" y="317"/>
                  </a:cubicBezTo>
                  <a:lnTo>
                    <a:pt x="120" y="310"/>
                  </a:lnTo>
                  <a:close/>
                  <a:moveTo>
                    <a:pt x="112" y="310"/>
                  </a:moveTo>
                  <a:cubicBezTo>
                    <a:pt x="105" y="310"/>
                    <a:pt x="105" y="310"/>
                    <a:pt x="105" y="310"/>
                  </a:cubicBezTo>
                  <a:cubicBezTo>
                    <a:pt x="105" y="317"/>
                    <a:pt x="105" y="317"/>
                    <a:pt x="105" y="317"/>
                  </a:cubicBezTo>
                  <a:cubicBezTo>
                    <a:pt x="112" y="317"/>
                    <a:pt x="112" y="317"/>
                    <a:pt x="112" y="317"/>
                  </a:cubicBezTo>
                  <a:lnTo>
                    <a:pt x="112" y="310"/>
                  </a:lnTo>
                  <a:close/>
                  <a:moveTo>
                    <a:pt x="103" y="310"/>
                  </a:moveTo>
                  <a:cubicBezTo>
                    <a:pt x="96" y="310"/>
                    <a:pt x="96" y="310"/>
                    <a:pt x="96" y="310"/>
                  </a:cubicBezTo>
                  <a:cubicBezTo>
                    <a:pt x="96" y="317"/>
                    <a:pt x="96" y="317"/>
                    <a:pt x="96" y="317"/>
                  </a:cubicBezTo>
                  <a:cubicBezTo>
                    <a:pt x="103" y="317"/>
                    <a:pt x="103" y="317"/>
                    <a:pt x="103" y="317"/>
                  </a:cubicBezTo>
                  <a:lnTo>
                    <a:pt x="103" y="310"/>
                  </a:lnTo>
                  <a:close/>
                  <a:moveTo>
                    <a:pt x="95" y="310"/>
                  </a:moveTo>
                  <a:cubicBezTo>
                    <a:pt x="88" y="310"/>
                    <a:pt x="88" y="310"/>
                    <a:pt x="88" y="310"/>
                  </a:cubicBezTo>
                  <a:cubicBezTo>
                    <a:pt x="88" y="317"/>
                    <a:pt x="88" y="317"/>
                    <a:pt x="88" y="317"/>
                  </a:cubicBezTo>
                  <a:cubicBezTo>
                    <a:pt x="95" y="317"/>
                    <a:pt x="95" y="317"/>
                    <a:pt x="95" y="317"/>
                  </a:cubicBezTo>
                  <a:lnTo>
                    <a:pt x="95" y="310"/>
                  </a:lnTo>
                  <a:close/>
                  <a:moveTo>
                    <a:pt x="86" y="310"/>
                  </a:moveTo>
                  <a:cubicBezTo>
                    <a:pt x="79" y="310"/>
                    <a:pt x="79" y="310"/>
                    <a:pt x="79" y="310"/>
                  </a:cubicBezTo>
                  <a:cubicBezTo>
                    <a:pt x="79" y="317"/>
                    <a:pt x="79" y="317"/>
                    <a:pt x="79" y="317"/>
                  </a:cubicBezTo>
                  <a:cubicBezTo>
                    <a:pt x="86" y="317"/>
                    <a:pt x="86" y="317"/>
                    <a:pt x="86" y="317"/>
                  </a:cubicBezTo>
                  <a:lnTo>
                    <a:pt x="86" y="310"/>
                  </a:lnTo>
                  <a:close/>
                  <a:moveTo>
                    <a:pt x="78" y="310"/>
                  </a:moveTo>
                  <a:cubicBezTo>
                    <a:pt x="71" y="310"/>
                    <a:pt x="71" y="310"/>
                    <a:pt x="71" y="310"/>
                  </a:cubicBezTo>
                  <a:cubicBezTo>
                    <a:pt x="71" y="317"/>
                    <a:pt x="71" y="317"/>
                    <a:pt x="71" y="317"/>
                  </a:cubicBezTo>
                  <a:cubicBezTo>
                    <a:pt x="78" y="317"/>
                    <a:pt x="78" y="317"/>
                    <a:pt x="78" y="317"/>
                  </a:cubicBezTo>
                  <a:lnTo>
                    <a:pt x="78" y="310"/>
                  </a:lnTo>
                  <a:close/>
                  <a:moveTo>
                    <a:pt x="69" y="310"/>
                  </a:moveTo>
                  <a:cubicBezTo>
                    <a:pt x="62" y="310"/>
                    <a:pt x="62" y="310"/>
                    <a:pt x="62" y="310"/>
                  </a:cubicBezTo>
                  <a:cubicBezTo>
                    <a:pt x="62" y="317"/>
                    <a:pt x="62" y="317"/>
                    <a:pt x="62" y="317"/>
                  </a:cubicBezTo>
                  <a:cubicBezTo>
                    <a:pt x="69" y="317"/>
                    <a:pt x="69" y="317"/>
                    <a:pt x="69" y="317"/>
                  </a:cubicBezTo>
                  <a:lnTo>
                    <a:pt x="69" y="310"/>
                  </a:lnTo>
                  <a:close/>
                  <a:moveTo>
                    <a:pt x="61" y="310"/>
                  </a:moveTo>
                  <a:cubicBezTo>
                    <a:pt x="54" y="310"/>
                    <a:pt x="54" y="310"/>
                    <a:pt x="54" y="310"/>
                  </a:cubicBezTo>
                  <a:cubicBezTo>
                    <a:pt x="54" y="317"/>
                    <a:pt x="54" y="317"/>
                    <a:pt x="54" y="317"/>
                  </a:cubicBezTo>
                  <a:cubicBezTo>
                    <a:pt x="61" y="317"/>
                    <a:pt x="61" y="317"/>
                    <a:pt x="61" y="317"/>
                  </a:cubicBezTo>
                  <a:lnTo>
                    <a:pt x="61" y="310"/>
                  </a:lnTo>
                  <a:close/>
                  <a:moveTo>
                    <a:pt x="52" y="310"/>
                  </a:moveTo>
                  <a:cubicBezTo>
                    <a:pt x="46" y="310"/>
                    <a:pt x="46" y="310"/>
                    <a:pt x="46" y="310"/>
                  </a:cubicBezTo>
                  <a:cubicBezTo>
                    <a:pt x="46" y="317"/>
                    <a:pt x="46" y="317"/>
                    <a:pt x="46" y="317"/>
                  </a:cubicBezTo>
                  <a:cubicBezTo>
                    <a:pt x="52" y="317"/>
                    <a:pt x="52" y="317"/>
                    <a:pt x="52" y="317"/>
                  </a:cubicBezTo>
                  <a:lnTo>
                    <a:pt x="52" y="310"/>
                  </a:lnTo>
                  <a:close/>
                  <a:moveTo>
                    <a:pt x="44" y="310"/>
                  </a:moveTo>
                  <a:cubicBezTo>
                    <a:pt x="37" y="310"/>
                    <a:pt x="37" y="310"/>
                    <a:pt x="37" y="310"/>
                  </a:cubicBezTo>
                  <a:cubicBezTo>
                    <a:pt x="37" y="317"/>
                    <a:pt x="37" y="317"/>
                    <a:pt x="37" y="317"/>
                  </a:cubicBezTo>
                  <a:cubicBezTo>
                    <a:pt x="44" y="317"/>
                    <a:pt x="44" y="317"/>
                    <a:pt x="44" y="317"/>
                  </a:cubicBezTo>
                  <a:lnTo>
                    <a:pt x="44" y="310"/>
                  </a:lnTo>
                  <a:close/>
                  <a:moveTo>
                    <a:pt x="35" y="310"/>
                  </a:moveTo>
                  <a:cubicBezTo>
                    <a:pt x="29" y="310"/>
                    <a:pt x="29" y="310"/>
                    <a:pt x="29" y="310"/>
                  </a:cubicBezTo>
                  <a:cubicBezTo>
                    <a:pt x="29" y="317"/>
                    <a:pt x="29" y="317"/>
                    <a:pt x="29" y="317"/>
                  </a:cubicBezTo>
                  <a:cubicBezTo>
                    <a:pt x="35" y="317"/>
                    <a:pt x="35" y="317"/>
                    <a:pt x="35" y="317"/>
                  </a:cubicBezTo>
                  <a:lnTo>
                    <a:pt x="35" y="310"/>
                  </a:lnTo>
                  <a:close/>
                  <a:moveTo>
                    <a:pt x="70" y="261"/>
                  </a:moveTo>
                  <a:cubicBezTo>
                    <a:pt x="70" y="261"/>
                    <a:pt x="69" y="260"/>
                    <a:pt x="68" y="260"/>
                  </a:cubicBezTo>
                  <a:cubicBezTo>
                    <a:pt x="66" y="263"/>
                    <a:pt x="66" y="263"/>
                    <a:pt x="66" y="263"/>
                  </a:cubicBezTo>
                  <a:cubicBezTo>
                    <a:pt x="65" y="264"/>
                    <a:pt x="65" y="265"/>
                    <a:pt x="65" y="266"/>
                  </a:cubicBezTo>
                  <a:cubicBezTo>
                    <a:pt x="64" y="266"/>
                    <a:pt x="64" y="266"/>
                    <a:pt x="63" y="266"/>
                  </a:cubicBezTo>
                  <a:cubicBezTo>
                    <a:pt x="62" y="265"/>
                    <a:pt x="62" y="265"/>
                    <a:pt x="61" y="264"/>
                  </a:cubicBezTo>
                  <a:cubicBezTo>
                    <a:pt x="61" y="264"/>
                    <a:pt x="61" y="263"/>
                    <a:pt x="61" y="262"/>
                  </a:cubicBezTo>
                  <a:cubicBezTo>
                    <a:pt x="62" y="261"/>
                    <a:pt x="63" y="261"/>
                    <a:pt x="64" y="261"/>
                  </a:cubicBezTo>
                  <a:cubicBezTo>
                    <a:pt x="67" y="259"/>
                    <a:pt x="67" y="259"/>
                    <a:pt x="67" y="259"/>
                  </a:cubicBezTo>
                  <a:cubicBezTo>
                    <a:pt x="66" y="258"/>
                    <a:pt x="66" y="257"/>
                    <a:pt x="66" y="256"/>
                  </a:cubicBezTo>
                  <a:cubicBezTo>
                    <a:pt x="66" y="256"/>
                    <a:pt x="66" y="256"/>
                    <a:pt x="66" y="255"/>
                  </a:cubicBezTo>
                  <a:cubicBezTo>
                    <a:pt x="41" y="228"/>
                    <a:pt x="41" y="228"/>
                    <a:pt x="41" y="228"/>
                  </a:cubicBezTo>
                  <a:cubicBezTo>
                    <a:pt x="41" y="228"/>
                    <a:pt x="41" y="228"/>
                    <a:pt x="41" y="227"/>
                  </a:cubicBezTo>
                  <a:cubicBezTo>
                    <a:pt x="41" y="227"/>
                    <a:pt x="41" y="227"/>
                    <a:pt x="41" y="227"/>
                  </a:cubicBezTo>
                  <a:cubicBezTo>
                    <a:pt x="41" y="227"/>
                    <a:pt x="42" y="227"/>
                    <a:pt x="42" y="227"/>
                  </a:cubicBezTo>
                  <a:cubicBezTo>
                    <a:pt x="69" y="253"/>
                    <a:pt x="69" y="253"/>
                    <a:pt x="69" y="253"/>
                  </a:cubicBezTo>
                  <a:cubicBezTo>
                    <a:pt x="69" y="252"/>
                    <a:pt x="70" y="252"/>
                    <a:pt x="70" y="252"/>
                  </a:cubicBezTo>
                  <a:cubicBezTo>
                    <a:pt x="71" y="252"/>
                    <a:pt x="72" y="253"/>
                    <a:pt x="73" y="253"/>
                  </a:cubicBezTo>
                  <a:cubicBezTo>
                    <a:pt x="77" y="249"/>
                    <a:pt x="77" y="249"/>
                    <a:pt x="77" y="249"/>
                  </a:cubicBezTo>
                  <a:cubicBezTo>
                    <a:pt x="77" y="249"/>
                    <a:pt x="76" y="249"/>
                    <a:pt x="76" y="248"/>
                  </a:cubicBezTo>
                  <a:cubicBezTo>
                    <a:pt x="76" y="248"/>
                    <a:pt x="76" y="247"/>
                    <a:pt x="76" y="247"/>
                  </a:cubicBezTo>
                  <a:cubicBezTo>
                    <a:pt x="77" y="246"/>
                    <a:pt x="79" y="245"/>
                    <a:pt x="81" y="245"/>
                  </a:cubicBezTo>
                  <a:cubicBezTo>
                    <a:pt x="81" y="245"/>
                    <a:pt x="81" y="245"/>
                    <a:pt x="81" y="245"/>
                  </a:cubicBezTo>
                  <a:cubicBezTo>
                    <a:pt x="81" y="243"/>
                    <a:pt x="81" y="243"/>
                    <a:pt x="81" y="243"/>
                  </a:cubicBezTo>
                  <a:cubicBezTo>
                    <a:pt x="84" y="243"/>
                    <a:pt x="84" y="243"/>
                    <a:pt x="84" y="243"/>
                  </a:cubicBezTo>
                  <a:cubicBezTo>
                    <a:pt x="84" y="245"/>
                    <a:pt x="84" y="245"/>
                    <a:pt x="84" y="245"/>
                  </a:cubicBezTo>
                  <a:cubicBezTo>
                    <a:pt x="83" y="245"/>
                    <a:pt x="83" y="245"/>
                    <a:pt x="83" y="245"/>
                  </a:cubicBezTo>
                  <a:cubicBezTo>
                    <a:pt x="81" y="246"/>
                    <a:pt x="81" y="246"/>
                    <a:pt x="81" y="246"/>
                  </a:cubicBezTo>
                  <a:cubicBezTo>
                    <a:pt x="81" y="248"/>
                    <a:pt x="81" y="250"/>
                    <a:pt x="81" y="250"/>
                  </a:cubicBezTo>
                  <a:cubicBezTo>
                    <a:pt x="80" y="251"/>
                    <a:pt x="79" y="251"/>
                    <a:pt x="79" y="250"/>
                  </a:cubicBezTo>
                  <a:cubicBezTo>
                    <a:pt x="78" y="250"/>
                    <a:pt x="78" y="250"/>
                    <a:pt x="78" y="250"/>
                  </a:cubicBezTo>
                  <a:cubicBezTo>
                    <a:pt x="74" y="254"/>
                    <a:pt x="74" y="254"/>
                    <a:pt x="74" y="254"/>
                  </a:cubicBezTo>
                  <a:cubicBezTo>
                    <a:pt x="74" y="255"/>
                    <a:pt x="75" y="256"/>
                    <a:pt x="75" y="256"/>
                  </a:cubicBezTo>
                  <a:cubicBezTo>
                    <a:pt x="75" y="257"/>
                    <a:pt x="74" y="258"/>
                    <a:pt x="74" y="258"/>
                  </a:cubicBezTo>
                  <a:cubicBezTo>
                    <a:pt x="75" y="260"/>
                    <a:pt x="78" y="261"/>
                    <a:pt x="80" y="262"/>
                  </a:cubicBezTo>
                  <a:cubicBezTo>
                    <a:pt x="80" y="262"/>
                    <a:pt x="80" y="262"/>
                    <a:pt x="80" y="262"/>
                  </a:cubicBezTo>
                  <a:cubicBezTo>
                    <a:pt x="80" y="263"/>
                    <a:pt x="80" y="263"/>
                    <a:pt x="80" y="263"/>
                  </a:cubicBezTo>
                  <a:cubicBezTo>
                    <a:pt x="79" y="263"/>
                    <a:pt x="79" y="263"/>
                    <a:pt x="79" y="264"/>
                  </a:cubicBezTo>
                  <a:cubicBezTo>
                    <a:pt x="79" y="264"/>
                    <a:pt x="79" y="264"/>
                    <a:pt x="79" y="264"/>
                  </a:cubicBezTo>
                  <a:cubicBezTo>
                    <a:pt x="79" y="265"/>
                    <a:pt x="78" y="265"/>
                    <a:pt x="78" y="265"/>
                  </a:cubicBezTo>
                  <a:cubicBezTo>
                    <a:pt x="78" y="265"/>
                    <a:pt x="77" y="265"/>
                    <a:pt x="77" y="265"/>
                  </a:cubicBezTo>
                  <a:cubicBezTo>
                    <a:pt x="77" y="265"/>
                    <a:pt x="76" y="266"/>
                    <a:pt x="76" y="266"/>
                  </a:cubicBezTo>
                  <a:cubicBezTo>
                    <a:pt x="76" y="266"/>
                    <a:pt x="76" y="266"/>
                    <a:pt x="76" y="266"/>
                  </a:cubicBezTo>
                  <a:cubicBezTo>
                    <a:pt x="76" y="266"/>
                    <a:pt x="76" y="266"/>
                    <a:pt x="75" y="266"/>
                  </a:cubicBezTo>
                  <a:cubicBezTo>
                    <a:pt x="75" y="264"/>
                    <a:pt x="73" y="262"/>
                    <a:pt x="71" y="261"/>
                  </a:cubicBezTo>
                  <a:cubicBezTo>
                    <a:pt x="71" y="261"/>
                    <a:pt x="71" y="261"/>
                    <a:pt x="70" y="261"/>
                  </a:cubicBezTo>
                  <a:close/>
                  <a:moveTo>
                    <a:pt x="69" y="220"/>
                  </a:moveTo>
                  <a:cubicBezTo>
                    <a:pt x="69" y="220"/>
                    <a:pt x="68" y="220"/>
                    <a:pt x="67" y="220"/>
                  </a:cubicBezTo>
                  <a:cubicBezTo>
                    <a:pt x="67" y="215"/>
                    <a:pt x="67" y="215"/>
                    <a:pt x="67" y="215"/>
                  </a:cubicBezTo>
                  <a:cubicBezTo>
                    <a:pt x="66" y="215"/>
                    <a:pt x="66" y="215"/>
                    <a:pt x="66" y="215"/>
                  </a:cubicBezTo>
                  <a:cubicBezTo>
                    <a:pt x="67" y="215"/>
                    <a:pt x="68" y="215"/>
                    <a:pt x="69" y="215"/>
                  </a:cubicBezTo>
                  <a:lnTo>
                    <a:pt x="69" y="220"/>
                  </a:lnTo>
                  <a:close/>
                  <a:moveTo>
                    <a:pt x="65" y="220"/>
                  </a:moveTo>
                  <a:cubicBezTo>
                    <a:pt x="64" y="220"/>
                    <a:pt x="63" y="220"/>
                    <a:pt x="62" y="221"/>
                  </a:cubicBezTo>
                  <a:cubicBezTo>
                    <a:pt x="61" y="216"/>
                    <a:pt x="61" y="216"/>
                    <a:pt x="61" y="216"/>
                  </a:cubicBezTo>
                  <a:cubicBezTo>
                    <a:pt x="61" y="216"/>
                    <a:pt x="61" y="216"/>
                    <a:pt x="61" y="216"/>
                  </a:cubicBezTo>
                  <a:cubicBezTo>
                    <a:pt x="62" y="216"/>
                    <a:pt x="63" y="215"/>
                    <a:pt x="64" y="215"/>
                  </a:cubicBezTo>
                  <a:cubicBezTo>
                    <a:pt x="64" y="215"/>
                    <a:pt x="64" y="215"/>
                    <a:pt x="64" y="215"/>
                  </a:cubicBezTo>
                  <a:lnTo>
                    <a:pt x="65" y="220"/>
                  </a:lnTo>
                  <a:close/>
                  <a:moveTo>
                    <a:pt x="60" y="221"/>
                  </a:moveTo>
                  <a:cubicBezTo>
                    <a:pt x="59" y="221"/>
                    <a:pt x="58" y="222"/>
                    <a:pt x="57" y="222"/>
                  </a:cubicBezTo>
                  <a:cubicBezTo>
                    <a:pt x="56" y="217"/>
                    <a:pt x="56" y="217"/>
                    <a:pt x="56" y="217"/>
                  </a:cubicBezTo>
                  <a:cubicBezTo>
                    <a:pt x="57" y="217"/>
                    <a:pt x="58" y="217"/>
                    <a:pt x="59" y="216"/>
                  </a:cubicBezTo>
                  <a:cubicBezTo>
                    <a:pt x="59" y="216"/>
                    <a:pt x="59" y="216"/>
                    <a:pt x="59" y="216"/>
                  </a:cubicBezTo>
                  <a:lnTo>
                    <a:pt x="60" y="221"/>
                  </a:lnTo>
                  <a:close/>
                  <a:moveTo>
                    <a:pt x="56" y="222"/>
                  </a:moveTo>
                  <a:cubicBezTo>
                    <a:pt x="55" y="223"/>
                    <a:pt x="54" y="223"/>
                    <a:pt x="53" y="224"/>
                  </a:cubicBezTo>
                  <a:cubicBezTo>
                    <a:pt x="50" y="220"/>
                    <a:pt x="50" y="220"/>
                    <a:pt x="50" y="220"/>
                  </a:cubicBezTo>
                  <a:cubicBezTo>
                    <a:pt x="51" y="219"/>
                    <a:pt x="53" y="218"/>
                    <a:pt x="54" y="218"/>
                  </a:cubicBezTo>
                  <a:lnTo>
                    <a:pt x="56" y="222"/>
                  </a:lnTo>
                  <a:close/>
                  <a:moveTo>
                    <a:pt x="51" y="225"/>
                  </a:moveTo>
                  <a:cubicBezTo>
                    <a:pt x="50" y="226"/>
                    <a:pt x="50" y="226"/>
                    <a:pt x="49" y="226"/>
                  </a:cubicBezTo>
                  <a:cubicBezTo>
                    <a:pt x="46" y="222"/>
                    <a:pt x="46" y="222"/>
                    <a:pt x="46" y="222"/>
                  </a:cubicBezTo>
                  <a:cubicBezTo>
                    <a:pt x="47" y="222"/>
                    <a:pt x="48" y="221"/>
                    <a:pt x="49" y="221"/>
                  </a:cubicBezTo>
                  <a:lnTo>
                    <a:pt x="51" y="225"/>
                  </a:lnTo>
                  <a:close/>
                  <a:moveTo>
                    <a:pt x="47" y="227"/>
                  </a:moveTo>
                  <a:cubicBezTo>
                    <a:pt x="47" y="228"/>
                    <a:pt x="46" y="228"/>
                    <a:pt x="46" y="229"/>
                  </a:cubicBezTo>
                  <a:cubicBezTo>
                    <a:pt x="46" y="229"/>
                    <a:pt x="46" y="229"/>
                    <a:pt x="46" y="229"/>
                  </a:cubicBezTo>
                  <a:cubicBezTo>
                    <a:pt x="47" y="229"/>
                    <a:pt x="47" y="228"/>
                    <a:pt x="48" y="228"/>
                  </a:cubicBezTo>
                  <a:cubicBezTo>
                    <a:pt x="48" y="228"/>
                    <a:pt x="48" y="228"/>
                    <a:pt x="48" y="228"/>
                  </a:cubicBezTo>
                  <a:cubicBezTo>
                    <a:pt x="48" y="228"/>
                    <a:pt x="48" y="228"/>
                    <a:pt x="48" y="228"/>
                  </a:cubicBezTo>
                  <a:cubicBezTo>
                    <a:pt x="48" y="228"/>
                    <a:pt x="48" y="228"/>
                    <a:pt x="48" y="228"/>
                  </a:cubicBezTo>
                  <a:cubicBezTo>
                    <a:pt x="50" y="227"/>
                    <a:pt x="50" y="226"/>
                    <a:pt x="51" y="226"/>
                  </a:cubicBezTo>
                  <a:cubicBezTo>
                    <a:pt x="51" y="226"/>
                    <a:pt x="51" y="226"/>
                    <a:pt x="51" y="226"/>
                  </a:cubicBezTo>
                  <a:cubicBezTo>
                    <a:pt x="52" y="226"/>
                    <a:pt x="52" y="226"/>
                    <a:pt x="52" y="226"/>
                  </a:cubicBezTo>
                  <a:cubicBezTo>
                    <a:pt x="59" y="239"/>
                    <a:pt x="59" y="239"/>
                    <a:pt x="59" y="239"/>
                  </a:cubicBezTo>
                  <a:cubicBezTo>
                    <a:pt x="58" y="239"/>
                    <a:pt x="58" y="239"/>
                    <a:pt x="57" y="240"/>
                  </a:cubicBezTo>
                  <a:cubicBezTo>
                    <a:pt x="58" y="241"/>
                    <a:pt x="58" y="241"/>
                    <a:pt x="58" y="241"/>
                  </a:cubicBezTo>
                  <a:cubicBezTo>
                    <a:pt x="61" y="238"/>
                    <a:pt x="65" y="236"/>
                    <a:pt x="70" y="236"/>
                  </a:cubicBezTo>
                  <a:cubicBezTo>
                    <a:pt x="75" y="236"/>
                    <a:pt x="80" y="238"/>
                    <a:pt x="84" y="242"/>
                  </a:cubicBezTo>
                  <a:cubicBezTo>
                    <a:pt x="85" y="242"/>
                    <a:pt x="85" y="242"/>
                    <a:pt x="85" y="242"/>
                  </a:cubicBezTo>
                  <a:cubicBezTo>
                    <a:pt x="85" y="242"/>
                    <a:pt x="85" y="242"/>
                    <a:pt x="85" y="242"/>
                  </a:cubicBezTo>
                  <a:cubicBezTo>
                    <a:pt x="84" y="241"/>
                    <a:pt x="83" y="239"/>
                    <a:pt x="82" y="239"/>
                  </a:cubicBezTo>
                  <a:cubicBezTo>
                    <a:pt x="89" y="226"/>
                    <a:pt x="89" y="226"/>
                    <a:pt x="89" y="226"/>
                  </a:cubicBezTo>
                  <a:cubicBezTo>
                    <a:pt x="89" y="226"/>
                    <a:pt x="89" y="226"/>
                    <a:pt x="89" y="226"/>
                  </a:cubicBezTo>
                  <a:cubicBezTo>
                    <a:pt x="89" y="226"/>
                    <a:pt x="89" y="226"/>
                    <a:pt x="89" y="226"/>
                  </a:cubicBezTo>
                  <a:cubicBezTo>
                    <a:pt x="91" y="227"/>
                    <a:pt x="92" y="227"/>
                    <a:pt x="93" y="228"/>
                  </a:cubicBezTo>
                  <a:cubicBezTo>
                    <a:pt x="94" y="229"/>
                    <a:pt x="94" y="229"/>
                    <a:pt x="94" y="229"/>
                  </a:cubicBezTo>
                  <a:cubicBezTo>
                    <a:pt x="94" y="229"/>
                    <a:pt x="94" y="229"/>
                    <a:pt x="94" y="229"/>
                  </a:cubicBezTo>
                  <a:cubicBezTo>
                    <a:pt x="94" y="229"/>
                    <a:pt x="95" y="230"/>
                    <a:pt x="96" y="231"/>
                  </a:cubicBezTo>
                  <a:cubicBezTo>
                    <a:pt x="97" y="232"/>
                    <a:pt x="98" y="233"/>
                    <a:pt x="99" y="234"/>
                  </a:cubicBezTo>
                  <a:cubicBezTo>
                    <a:pt x="99" y="234"/>
                    <a:pt x="99" y="234"/>
                    <a:pt x="99" y="234"/>
                  </a:cubicBezTo>
                  <a:cubicBezTo>
                    <a:pt x="99" y="235"/>
                    <a:pt x="99" y="235"/>
                    <a:pt x="99" y="235"/>
                  </a:cubicBezTo>
                  <a:cubicBezTo>
                    <a:pt x="100" y="236"/>
                    <a:pt x="101" y="237"/>
                    <a:pt x="101" y="238"/>
                  </a:cubicBezTo>
                  <a:cubicBezTo>
                    <a:pt x="88" y="245"/>
                    <a:pt x="88" y="245"/>
                    <a:pt x="88" y="245"/>
                  </a:cubicBezTo>
                  <a:cubicBezTo>
                    <a:pt x="87" y="244"/>
                    <a:pt x="86" y="243"/>
                    <a:pt x="86" y="242"/>
                  </a:cubicBezTo>
                  <a:cubicBezTo>
                    <a:pt x="86" y="243"/>
                    <a:pt x="86" y="243"/>
                    <a:pt x="86" y="243"/>
                  </a:cubicBezTo>
                  <a:cubicBezTo>
                    <a:pt x="89" y="247"/>
                    <a:pt x="91" y="252"/>
                    <a:pt x="91" y="256"/>
                  </a:cubicBezTo>
                  <a:cubicBezTo>
                    <a:pt x="91" y="262"/>
                    <a:pt x="88" y="267"/>
                    <a:pt x="85" y="271"/>
                  </a:cubicBezTo>
                  <a:cubicBezTo>
                    <a:pt x="81" y="275"/>
                    <a:pt x="76" y="277"/>
                    <a:pt x="70" y="277"/>
                  </a:cubicBezTo>
                  <a:cubicBezTo>
                    <a:pt x="65" y="277"/>
                    <a:pt x="60" y="275"/>
                    <a:pt x="56" y="271"/>
                  </a:cubicBezTo>
                  <a:cubicBezTo>
                    <a:pt x="52" y="267"/>
                    <a:pt x="50" y="262"/>
                    <a:pt x="50" y="256"/>
                  </a:cubicBezTo>
                  <a:cubicBezTo>
                    <a:pt x="50" y="252"/>
                    <a:pt x="51" y="248"/>
                    <a:pt x="54" y="244"/>
                  </a:cubicBezTo>
                  <a:cubicBezTo>
                    <a:pt x="53" y="244"/>
                    <a:pt x="53" y="244"/>
                    <a:pt x="53" y="244"/>
                  </a:cubicBezTo>
                  <a:cubicBezTo>
                    <a:pt x="53" y="244"/>
                    <a:pt x="53" y="245"/>
                    <a:pt x="52" y="245"/>
                  </a:cubicBezTo>
                  <a:cubicBezTo>
                    <a:pt x="40" y="238"/>
                    <a:pt x="40" y="238"/>
                    <a:pt x="40" y="238"/>
                  </a:cubicBezTo>
                  <a:cubicBezTo>
                    <a:pt x="40" y="236"/>
                    <a:pt x="41" y="235"/>
                    <a:pt x="42" y="234"/>
                  </a:cubicBezTo>
                  <a:cubicBezTo>
                    <a:pt x="42" y="233"/>
                    <a:pt x="42" y="233"/>
                    <a:pt x="42" y="233"/>
                  </a:cubicBezTo>
                  <a:cubicBezTo>
                    <a:pt x="42" y="233"/>
                    <a:pt x="42" y="233"/>
                    <a:pt x="42" y="233"/>
                  </a:cubicBezTo>
                  <a:cubicBezTo>
                    <a:pt x="43" y="233"/>
                    <a:pt x="43" y="233"/>
                    <a:pt x="43" y="233"/>
                  </a:cubicBezTo>
                  <a:cubicBezTo>
                    <a:pt x="42" y="232"/>
                    <a:pt x="42" y="232"/>
                    <a:pt x="42" y="232"/>
                  </a:cubicBezTo>
                  <a:cubicBezTo>
                    <a:pt x="42" y="232"/>
                    <a:pt x="42" y="233"/>
                    <a:pt x="42" y="233"/>
                  </a:cubicBezTo>
                  <a:cubicBezTo>
                    <a:pt x="38" y="230"/>
                    <a:pt x="38" y="230"/>
                    <a:pt x="38" y="230"/>
                  </a:cubicBezTo>
                  <a:cubicBezTo>
                    <a:pt x="39" y="229"/>
                    <a:pt x="39" y="229"/>
                    <a:pt x="39" y="228"/>
                  </a:cubicBezTo>
                  <a:cubicBezTo>
                    <a:pt x="39" y="228"/>
                    <a:pt x="39" y="228"/>
                    <a:pt x="39" y="228"/>
                  </a:cubicBezTo>
                  <a:cubicBezTo>
                    <a:pt x="39" y="228"/>
                    <a:pt x="39" y="228"/>
                    <a:pt x="39" y="227"/>
                  </a:cubicBezTo>
                  <a:cubicBezTo>
                    <a:pt x="39" y="227"/>
                    <a:pt x="39" y="227"/>
                    <a:pt x="39" y="227"/>
                  </a:cubicBezTo>
                  <a:cubicBezTo>
                    <a:pt x="40" y="226"/>
                    <a:pt x="40" y="226"/>
                    <a:pt x="40" y="226"/>
                  </a:cubicBezTo>
                  <a:cubicBezTo>
                    <a:pt x="41" y="226"/>
                    <a:pt x="41" y="226"/>
                    <a:pt x="42" y="226"/>
                  </a:cubicBezTo>
                  <a:cubicBezTo>
                    <a:pt x="43" y="225"/>
                    <a:pt x="43" y="225"/>
                    <a:pt x="45" y="224"/>
                  </a:cubicBezTo>
                  <a:cubicBezTo>
                    <a:pt x="45" y="224"/>
                    <a:pt x="45" y="224"/>
                    <a:pt x="45" y="224"/>
                  </a:cubicBezTo>
                  <a:lnTo>
                    <a:pt x="47" y="227"/>
                  </a:lnTo>
                  <a:close/>
                  <a:moveTo>
                    <a:pt x="41" y="234"/>
                  </a:moveTo>
                  <a:cubicBezTo>
                    <a:pt x="41" y="234"/>
                    <a:pt x="41" y="234"/>
                    <a:pt x="41" y="234"/>
                  </a:cubicBezTo>
                  <a:cubicBezTo>
                    <a:pt x="38" y="231"/>
                    <a:pt x="38" y="231"/>
                    <a:pt x="38" y="231"/>
                  </a:cubicBezTo>
                  <a:cubicBezTo>
                    <a:pt x="38" y="231"/>
                    <a:pt x="38" y="231"/>
                    <a:pt x="38" y="231"/>
                  </a:cubicBezTo>
                  <a:cubicBezTo>
                    <a:pt x="38" y="231"/>
                    <a:pt x="38" y="231"/>
                    <a:pt x="38" y="231"/>
                  </a:cubicBezTo>
                  <a:cubicBezTo>
                    <a:pt x="41" y="233"/>
                    <a:pt x="41" y="233"/>
                    <a:pt x="41" y="233"/>
                  </a:cubicBezTo>
                  <a:lnTo>
                    <a:pt x="41" y="234"/>
                  </a:lnTo>
                  <a:close/>
                  <a:moveTo>
                    <a:pt x="41" y="234"/>
                  </a:moveTo>
                  <a:cubicBezTo>
                    <a:pt x="40" y="235"/>
                    <a:pt x="39" y="236"/>
                    <a:pt x="39" y="237"/>
                  </a:cubicBezTo>
                  <a:cubicBezTo>
                    <a:pt x="37" y="236"/>
                    <a:pt x="37" y="236"/>
                    <a:pt x="37" y="236"/>
                  </a:cubicBezTo>
                  <a:cubicBezTo>
                    <a:pt x="35" y="235"/>
                    <a:pt x="35" y="235"/>
                    <a:pt x="35" y="235"/>
                  </a:cubicBezTo>
                  <a:cubicBezTo>
                    <a:pt x="35" y="235"/>
                    <a:pt x="35" y="235"/>
                    <a:pt x="35" y="235"/>
                  </a:cubicBezTo>
                  <a:cubicBezTo>
                    <a:pt x="35" y="234"/>
                    <a:pt x="36" y="232"/>
                    <a:pt x="37" y="232"/>
                  </a:cubicBezTo>
                  <a:cubicBezTo>
                    <a:pt x="37" y="232"/>
                    <a:pt x="37" y="232"/>
                    <a:pt x="37" y="232"/>
                  </a:cubicBezTo>
                  <a:lnTo>
                    <a:pt x="41" y="234"/>
                  </a:lnTo>
                  <a:close/>
                  <a:moveTo>
                    <a:pt x="38" y="239"/>
                  </a:moveTo>
                  <a:cubicBezTo>
                    <a:pt x="37" y="239"/>
                    <a:pt x="37" y="240"/>
                    <a:pt x="37" y="241"/>
                  </a:cubicBezTo>
                  <a:cubicBezTo>
                    <a:pt x="32" y="239"/>
                    <a:pt x="32" y="239"/>
                    <a:pt x="32" y="239"/>
                  </a:cubicBezTo>
                  <a:cubicBezTo>
                    <a:pt x="32" y="238"/>
                    <a:pt x="33" y="237"/>
                    <a:pt x="34" y="237"/>
                  </a:cubicBezTo>
                  <a:cubicBezTo>
                    <a:pt x="34" y="237"/>
                    <a:pt x="34" y="237"/>
                    <a:pt x="34" y="237"/>
                  </a:cubicBezTo>
                  <a:lnTo>
                    <a:pt x="38" y="239"/>
                  </a:lnTo>
                  <a:close/>
                  <a:moveTo>
                    <a:pt x="36" y="243"/>
                  </a:moveTo>
                  <a:cubicBezTo>
                    <a:pt x="35" y="244"/>
                    <a:pt x="35" y="245"/>
                    <a:pt x="35" y="246"/>
                  </a:cubicBezTo>
                  <a:cubicBezTo>
                    <a:pt x="30" y="245"/>
                    <a:pt x="30" y="245"/>
                    <a:pt x="30" y="245"/>
                  </a:cubicBezTo>
                  <a:cubicBezTo>
                    <a:pt x="30" y="245"/>
                    <a:pt x="30" y="245"/>
                    <a:pt x="30" y="245"/>
                  </a:cubicBezTo>
                  <a:cubicBezTo>
                    <a:pt x="30" y="243"/>
                    <a:pt x="31" y="242"/>
                    <a:pt x="31" y="241"/>
                  </a:cubicBezTo>
                  <a:cubicBezTo>
                    <a:pt x="31" y="241"/>
                    <a:pt x="31" y="241"/>
                    <a:pt x="31" y="241"/>
                  </a:cubicBezTo>
                  <a:lnTo>
                    <a:pt x="36" y="243"/>
                  </a:lnTo>
                  <a:close/>
                  <a:moveTo>
                    <a:pt x="35" y="247"/>
                  </a:moveTo>
                  <a:cubicBezTo>
                    <a:pt x="35" y="247"/>
                    <a:pt x="35" y="247"/>
                    <a:pt x="35" y="247"/>
                  </a:cubicBezTo>
                  <a:cubicBezTo>
                    <a:pt x="30" y="246"/>
                    <a:pt x="30" y="246"/>
                    <a:pt x="30" y="246"/>
                  </a:cubicBezTo>
                  <a:cubicBezTo>
                    <a:pt x="30" y="246"/>
                    <a:pt x="30" y="246"/>
                    <a:pt x="30" y="246"/>
                  </a:cubicBezTo>
                  <a:cubicBezTo>
                    <a:pt x="30" y="246"/>
                    <a:pt x="30" y="246"/>
                    <a:pt x="30" y="246"/>
                  </a:cubicBezTo>
                  <a:lnTo>
                    <a:pt x="35" y="247"/>
                  </a:lnTo>
                  <a:close/>
                  <a:moveTo>
                    <a:pt x="34" y="248"/>
                  </a:moveTo>
                  <a:cubicBezTo>
                    <a:pt x="34" y="249"/>
                    <a:pt x="34" y="249"/>
                    <a:pt x="34" y="250"/>
                  </a:cubicBezTo>
                  <a:cubicBezTo>
                    <a:pt x="29" y="250"/>
                    <a:pt x="29" y="250"/>
                    <a:pt x="29" y="250"/>
                  </a:cubicBezTo>
                  <a:cubicBezTo>
                    <a:pt x="29" y="249"/>
                    <a:pt x="29" y="248"/>
                    <a:pt x="30" y="247"/>
                  </a:cubicBezTo>
                  <a:cubicBezTo>
                    <a:pt x="30" y="247"/>
                    <a:pt x="30" y="247"/>
                    <a:pt x="30" y="247"/>
                  </a:cubicBezTo>
                  <a:lnTo>
                    <a:pt x="34" y="248"/>
                  </a:lnTo>
                  <a:close/>
                  <a:moveTo>
                    <a:pt x="34" y="251"/>
                  </a:moveTo>
                  <a:cubicBezTo>
                    <a:pt x="34" y="251"/>
                    <a:pt x="34" y="251"/>
                    <a:pt x="34" y="251"/>
                  </a:cubicBezTo>
                  <a:cubicBezTo>
                    <a:pt x="29" y="251"/>
                    <a:pt x="29" y="251"/>
                    <a:pt x="29" y="251"/>
                  </a:cubicBezTo>
                  <a:cubicBezTo>
                    <a:pt x="29" y="251"/>
                    <a:pt x="29" y="251"/>
                    <a:pt x="29" y="251"/>
                  </a:cubicBezTo>
                  <a:cubicBezTo>
                    <a:pt x="29" y="250"/>
                    <a:pt x="29" y="250"/>
                    <a:pt x="29" y="250"/>
                  </a:cubicBezTo>
                  <a:lnTo>
                    <a:pt x="34" y="251"/>
                  </a:lnTo>
                  <a:close/>
                  <a:moveTo>
                    <a:pt x="34" y="252"/>
                  </a:moveTo>
                  <a:cubicBezTo>
                    <a:pt x="33" y="253"/>
                    <a:pt x="33" y="254"/>
                    <a:pt x="33" y="255"/>
                  </a:cubicBezTo>
                  <a:cubicBezTo>
                    <a:pt x="29" y="255"/>
                    <a:pt x="29" y="255"/>
                    <a:pt x="29" y="255"/>
                  </a:cubicBezTo>
                  <a:cubicBezTo>
                    <a:pt x="29" y="254"/>
                    <a:pt x="29" y="253"/>
                    <a:pt x="29" y="252"/>
                  </a:cubicBezTo>
                  <a:lnTo>
                    <a:pt x="34" y="252"/>
                  </a:lnTo>
                  <a:close/>
                  <a:moveTo>
                    <a:pt x="33" y="258"/>
                  </a:moveTo>
                  <a:cubicBezTo>
                    <a:pt x="33" y="258"/>
                    <a:pt x="33" y="259"/>
                    <a:pt x="34" y="260"/>
                  </a:cubicBezTo>
                  <a:cubicBezTo>
                    <a:pt x="29" y="260"/>
                    <a:pt x="29" y="260"/>
                    <a:pt x="29" y="260"/>
                  </a:cubicBezTo>
                  <a:cubicBezTo>
                    <a:pt x="29" y="260"/>
                    <a:pt x="29" y="260"/>
                    <a:pt x="29" y="260"/>
                  </a:cubicBezTo>
                  <a:cubicBezTo>
                    <a:pt x="29" y="259"/>
                    <a:pt x="29" y="259"/>
                    <a:pt x="29" y="258"/>
                  </a:cubicBezTo>
                  <a:lnTo>
                    <a:pt x="33" y="258"/>
                  </a:lnTo>
                  <a:close/>
                  <a:moveTo>
                    <a:pt x="34" y="262"/>
                  </a:moveTo>
                  <a:cubicBezTo>
                    <a:pt x="34" y="263"/>
                    <a:pt x="34" y="264"/>
                    <a:pt x="34" y="265"/>
                  </a:cubicBezTo>
                  <a:cubicBezTo>
                    <a:pt x="30" y="266"/>
                    <a:pt x="30" y="266"/>
                    <a:pt x="30" y="266"/>
                  </a:cubicBezTo>
                  <a:cubicBezTo>
                    <a:pt x="30" y="266"/>
                    <a:pt x="30" y="266"/>
                    <a:pt x="30" y="266"/>
                  </a:cubicBezTo>
                  <a:cubicBezTo>
                    <a:pt x="29" y="265"/>
                    <a:pt x="29" y="264"/>
                    <a:pt x="29" y="263"/>
                  </a:cubicBezTo>
                  <a:cubicBezTo>
                    <a:pt x="29" y="263"/>
                    <a:pt x="29" y="263"/>
                    <a:pt x="29" y="263"/>
                  </a:cubicBezTo>
                  <a:lnTo>
                    <a:pt x="34" y="262"/>
                  </a:lnTo>
                  <a:close/>
                  <a:moveTo>
                    <a:pt x="35" y="266"/>
                  </a:moveTo>
                  <a:cubicBezTo>
                    <a:pt x="35" y="266"/>
                    <a:pt x="35" y="266"/>
                    <a:pt x="35" y="266"/>
                  </a:cubicBezTo>
                  <a:cubicBezTo>
                    <a:pt x="35" y="266"/>
                    <a:pt x="35" y="266"/>
                    <a:pt x="35" y="266"/>
                  </a:cubicBezTo>
                  <a:cubicBezTo>
                    <a:pt x="30" y="267"/>
                    <a:pt x="30" y="267"/>
                    <a:pt x="30" y="267"/>
                  </a:cubicBezTo>
                  <a:cubicBezTo>
                    <a:pt x="30" y="267"/>
                    <a:pt x="30" y="267"/>
                    <a:pt x="30" y="267"/>
                  </a:cubicBezTo>
                  <a:lnTo>
                    <a:pt x="35" y="266"/>
                  </a:lnTo>
                  <a:close/>
                  <a:moveTo>
                    <a:pt x="35" y="267"/>
                  </a:moveTo>
                  <a:cubicBezTo>
                    <a:pt x="35" y="268"/>
                    <a:pt x="35" y="269"/>
                    <a:pt x="36" y="269"/>
                  </a:cubicBezTo>
                  <a:cubicBezTo>
                    <a:pt x="31" y="271"/>
                    <a:pt x="31" y="271"/>
                    <a:pt x="31" y="271"/>
                  </a:cubicBezTo>
                  <a:cubicBezTo>
                    <a:pt x="31" y="271"/>
                    <a:pt x="31" y="271"/>
                    <a:pt x="31" y="271"/>
                  </a:cubicBezTo>
                  <a:cubicBezTo>
                    <a:pt x="31" y="270"/>
                    <a:pt x="30" y="269"/>
                    <a:pt x="30" y="268"/>
                  </a:cubicBezTo>
                  <a:cubicBezTo>
                    <a:pt x="30" y="268"/>
                    <a:pt x="30" y="268"/>
                    <a:pt x="30" y="268"/>
                  </a:cubicBezTo>
                  <a:lnTo>
                    <a:pt x="35" y="267"/>
                  </a:lnTo>
                  <a:close/>
                  <a:moveTo>
                    <a:pt x="36" y="270"/>
                  </a:moveTo>
                  <a:cubicBezTo>
                    <a:pt x="36" y="270"/>
                    <a:pt x="36" y="270"/>
                    <a:pt x="36" y="270"/>
                  </a:cubicBezTo>
                  <a:cubicBezTo>
                    <a:pt x="36" y="270"/>
                    <a:pt x="36" y="270"/>
                    <a:pt x="36" y="270"/>
                  </a:cubicBezTo>
                  <a:cubicBezTo>
                    <a:pt x="32" y="272"/>
                    <a:pt x="32" y="272"/>
                    <a:pt x="32" y="272"/>
                  </a:cubicBezTo>
                  <a:cubicBezTo>
                    <a:pt x="32" y="272"/>
                    <a:pt x="32" y="272"/>
                    <a:pt x="32" y="272"/>
                  </a:cubicBezTo>
                  <a:cubicBezTo>
                    <a:pt x="32" y="272"/>
                    <a:pt x="32" y="272"/>
                    <a:pt x="32" y="272"/>
                  </a:cubicBezTo>
                  <a:lnTo>
                    <a:pt x="36" y="270"/>
                  </a:lnTo>
                  <a:close/>
                  <a:moveTo>
                    <a:pt x="36" y="271"/>
                  </a:moveTo>
                  <a:cubicBezTo>
                    <a:pt x="37" y="272"/>
                    <a:pt x="37" y="273"/>
                    <a:pt x="38" y="274"/>
                  </a:cubicBezTo>
                  <a:cubicBezTo>
                    <a:pt x="34" y="277"/>
                    <a:pt x="34" y="277"/>
                    <a:pt x="34" y="277"/>
                  </a:cubicBezTo>
                  <a:cubicBezTo>
                    <a:pt x="34" y="277"/>
                    <a:pt x="34" y="277"/>
                    <a:pt x="34" y="277"/>
                  </a:cubicBezTo>
                  <a:cubicBezTo>
                    <a:pt x="33" y="276"/>
                    <a:pt x="32" y="274"/>
                    <a:pt x="32" y="273"/>
                  </a:cubicBezTo>
                  <a:cubicBezTo>
                    <a:pt x="32" y="273"/>
                    <a:pt x="32" y="273"/>
                    <a:pt x="32" y="273"/>
                  </a:cubicBezTo>
                  <a:lnTo>
                    <a:pt x="36" y="271"/>
                  </a:lnTo>
                  <a:close/>
                  <a:moveTo>
                    <a:pt x="39" y="276"/>
                  </a:moveTo>
                  <a:cubicBezTo>
                    <a:pt x="39" y="277"/>
                    <a:pt x="40" y="277"/>
                    <a:pt x="40" y="278"/>
                  </a:cubicBezTo>
                  <a:cubicBezTo>
                    <a:pt x="36" y="281"/>
                    <a:pt x="36" y="281"/>
                    <a:pt x="36" y="281"/>
                  </a:cubicBezTo>
                  <a:cubicBezTo>
                    <a:pt x="36" y="281"/>
                    <a:pt x="36" y="281"/>
                    <a:pt x="36" y="281"/>
                  </a:cubicBezTo>
                  <a:cubicBezTo>
                    <a:pt x="36" y="280"/>
                    <a:pt x="35" y="279"/>
                    <a:pt x="35" y="278"/>
                  </a:cubicBezTo>
                  <a:cubicBezTo>
                    <a:pt x="35" y="278"/>
                    <a:pt x="35" y="278"/>
                    <a:pt x="35" y="278"/>
                  </a:cubicBezTo>
                  <a:lnTo>
                    <a:pt x="39" y="276"/>
                  </a:lnTo>
                  <a:close/>
                  <a:moveTo>
                    <a:pt x="41" y="279"/>
                  </a:moveTo>
                  <a:cubicBezTo>
                    <a:pt x="42" y="280"/>
                    <a:pt x="43" y="281"/>
                    <a:pt x="43" y="282"/>
                  </a:cubicBezTo>
                  <a:cubicBezTo>
                    <a:pt x="40" y="286"/>
                    <a:pt x="40" y="286"/>
                    <a:pt x="40" y="286"/>
                  </a:cubicBezTo>
                  <a:cubicBezTo>
                    <a:pt x="40" y="286"/>
                    <a:pt x="40" y="286"/>
                    <a:pt x="40" y="286"/>
                  </a:cubicBezTo>
                  <a:cubicBezTo>
                    <a:pt x="39" y="285"/>
                    <a:pt x="38" y="283"/>
                    <a:pt x="37" y="282"/>
                  </a:cubicBezTo>
                  <a:cubicBezTo>
                    <a:pt x="37" y="282"/>
                    <a:pt x="37" y="282"/>
                    <a:pt x="37" y="282"/>
                  </a:cubicBezTo>
                  <a:lnTo>
                    <a:pt x="41" y="279"/>
                  </a:lnTo>
                  <a:close/>
                  <a:moveTo>
                    <a:pt x="45" y="283"/>
                  </a:moveTo>
                  <a:cubicBezTo>
                    <a:pt x="46" y="284"/>
                    <a:pt x="46" y="285"/>
                    <a:pt x="47" y="285"/>
                  </a:cubicBezTo>
                  <a:cubicBezTo>
                    <a:pt x="44" y="289"/>
                    <a:pt x="44" y="289"/>
                    <a:pt x="44" y="289"/>
                  </a:cubicBezTo>
                  <a:cubicBezTo>
                    <a:pt x="43" y="289"/>
                    <a:pt x="43" y="289"/>
                    <a:pt x="43" y="289"/>
                  </a:cubicBezTo>
                  <a:cubicBezTo>
                    <a:pt x="43" y="288"/>
                    <a:pt x="42" y="287"/>
                    <a:pt x="41" y="287"/>
                  </a:cubicBezTo>
                  <a:cubicBezTo>
                    <a:pt x="41" y="287"/>
                    <a:pt x="41" y="287"/>
                    <a:pt x="41" y="287"/>
                  </a:cubicBezTo>
                  <a:lnTo>
                    <a:pt x="45" y="283"/>
                  </a:lnTo>
                  <a:close/>
                  <a:moveTo>
                    <a:pt x="48" y="286"/>
                  </a:moveTo>
                  <a:cubicBezTo>
                    <a:pt x="49" y="287"/>
                    <a:pt x="50" y="287"/>
                    <a:pt x="51" y="288"/>
                  </a:cubicBezTo>
                  <a:cubicBezTo>
                    <a:pt x="49" y="292"/>
                    <a:pt x="49" y="292"/>
                    <a:pt x="49" y="292"/>
                  </a:cubicBezTo>
                  <a:cubicBezTo>
                    <a:pt x="48" y="292"/>
                    <a:pt x="48" y="292"/>
                    <a:pt x="48" y="292"/>
                  </a:cubicBezTo>
                  <a:cubicBezTo>
                    <a:pt x="47" y="292"/>
                    <a:pt x="46" y="291"/>
                    <a:pt x="45" y="290"/>
                  </a:cubicBezTo>
                  <a:cubicBezTo>
                    <a:pt x="45" y="290"/>
                    <a:pt x="45" y="290"/>
                    <a:pt x="45" y="290"/>
                  </a:cubicBezTo>
                  <a:lnTo>
                    <a:pt x="48" y="286"/>
                  </a:lnTo>
                  <a:close/>
                  <a:moveTo>
                    <a:pt x="53" y="289"/>
                  </a:moveTo>
                  <a:cubicBezTo>
                    <a:pt x="53" y="289"/>
                    <a:pt x="54" y="290"/>
                    <a:pt x="55" y="290"/>
                  </a:cubicBezTo>
                  <a:cubicBezTo>
                    <a:pt x="53" y="294"/>
                    <a:pt x="53" y="294"/>
                    <a:pt x="53" y="294"/>
                  </a:cubicBezTo>
                  <a:cubicBezTo>
                    <a:pt x="52" y="294"/>
                    <a:pt x="51" y="294"/>
                    <a:pt x="50" y="293"/>
                  </a:cubicBezTo>
                  <a:cubicBezTo>
                    <a:pt x="50" y="293"/>
                    <a:pt x="50" y="293"/>
                    <a:pt x="50" y="293"/>
                  </a:cubicBezTo>
                  <a:lnTo>
                    <a:pt x="53" y="289"/>
                  </a:lnTo>
                  <a:close/>
                  <a:moveTo>
                    <a:pt x="57" y="291"/>
                  </a:moveTo>
                  <a:cubicBezTo>
                    <a:pt x="58" y="291"/>
                    <a:pt x="59" y="292"/>
                    <a:pt x="60" y="292"/>
                  </a:cubicBezTo>
                  <a:cubicBezTo>
                    <a:pt x="59" y="297"/>
                    <a:pt x="59" y="297"/>
                    <a:pt x="59" y="297"/>
                  </a:cubicBezTo>
                  <a:cubicBezTo>
                    <a:pt x="59" y="297"/>
                    <a:pt x="59" y="297"/>
                    <a:pt x="59" y="297"/>
                  </a:cubicBezTo>
                  <a:cubicBezTo>
                    <a:pt x="57" y="296"/>
                    <a:pt x="56" y="296"/>
                    <a:pt x="55" y="296"/>
                  </a:cubicBezTo>
                  <a:lnTo>
                    <a:pt x="57" y="291"/>
                  </a:lnTo>
                  <a:close/>
                  <a:moveTo>
                    <a:pt x="61" y="292"/>
                  </a:moveTo>
                  <a:cubicBezTo>
                    <a:pt x="61" y="292"/>
                    <a:pt x="61" y="292"/>
                    <a:pt x="61" y="292"/>
                  </a:cubicBezTo>
                  <a:cubicBezTo>
                    <a:pt x="61" y="292"/>
                    <a:pt x="61" y="292"/>
                    <a:pt x="61" y="292"/>
                  </a:cubicBezTo>
                  <a:cubicBezTo>
                    <a:pt x="60" y="296"/>
                    <a:pt x="60" y="296"/>
                    <a:pt x="60" y="296"/>
                  </a:cubicBezTo>
                  <a:cubicBezTo>
                    <a:pt x="60" y="296"/>
                    <a:pt x="60" y="296"/>
                    <a:pt x="60" y="296"/>
                  </a:cubicBezTo>
                  <a:cubicBezTo>
                    <a:pt x="59" y="296"/>
                    <a:pt x="59" y="296"/>
                    <a:pt x="59" y="296"/>
                  </a:cubicBezTo>
                  <a:lnTo>
                    <a:pt x="61" y="292"/>
                  </a:lnTo>
                  <a:close/>
                  <a:moveTo>
                    <a:pt x="62" y="293"/>
                  </a:moveTo>
                  <a:cubicBezTo>
                    <a:pt x="62" y="293"/>
                    <a:pt x="63" y="293"/>
                    <a:pt x="64" y="293"/>
                  </a:cubicBezTo>
                  <a:cubicBezTo>
                    <a:pt x="63" y="298"/>
                    <a:pt x="63" y="298"/>
                    <a:pt x="63" y="298"/>
                  </a:cubicBezTo>
                  <a:cubicBezTo>
                    <a:pt x="63" y="298"/>
                    <a:pt x="63" y="298"/>
                    <a:pt x="63" y="298"/>
                  </a:cubicBezTo>
                  <a:cubicBezTo>
                    <a:pt x="62" y="298"/>
                    <a:pt x="61" y="297"/>
                    <a:pt x="61" y="297"/>
                  </a:cubicBezTo>
                  <a:cubicBezTo>
                    <a:pt x="61" y="297"/>
                    <a:pt x="61" y="297"/>
                    <a:pt x="61" y="297"/>
                  </a:cubicBezTo>
                  <a:lnTo>
                    <a:pt x="62" y="293"/>
                  </a:lnTo>
                  <a:close/>
                  <a:moveTo>
                    <a:pt x="65" y="293"/>
                  </a:moveTo>
                  <a:cubicBezTo>
                    <a:pt x="65" y="293"/>
                    <a:pt x="65" y="293"/>
                    <a:pt x="65" y="293"/>
                  </a:cubicBezTo>
                  <a:cubicBezTo>
                    <a:pt x="64" y="297"/>
                    <a:pt x="64" y="297"/>
                    <a:pt x="64" y="297"/>
                  </a:cubicBezTo>
                  <a:cubicBezTo>
                    <a:pt x="64" y="297"/>
                    <a:pt x="64" y="297"/>
                    <a:pt x="64" y="297"/>
                  </a:cubicBezTo>
                  <a:lnTo>
                    <a:pt x="65" y="293"/>
                  </a:lnTo>
                  <a:close/>
                  <a:moveTo>
                    <a:pt x="66" y="293"/>
                  </a:moveTo>
                  <a:cubicBezTo>
                    <a:pt x="67" y="293"/>
                    <a:pt x="68" y="294"/>
                    <a:pt x="69" y="294"/>
                  </a:cubicBezTo>
                  <a:cubicBezTo>
                    <a:pt x="69" y="298"/>
                    <a:pt x="69" y="298"/>
                    <a:pt x="69" y="298"/>
                  </a:cubicBezTo>
                  <a:cubicBezTo>
                    <a:pt x="68" y="298"/>
                    <a:pt x="67" y="298"/>
                    <a:pt x="65" y="298"/>
                  </a:cubicBezTo>
                  <a:cubicBezTo>
                    <a:pt x="65" y="298"/>
                    <a:pt x="65" y="298"/>
                    <a:pt x="65" y="298"/>
                  </a:cubicBezTo>
                  <a:lnTo>
                    <a:pt x="66" y="293"/>
                  </a:lnTo>
                  <a:close/>
                  <a:moveTo>
                    <a:pt x="71" y="294"/>
                  </a:moveTo>
                  <a:cubicBezTo>
                    <a:pt x="72" y="294"/>
                    <a:pt x="73" y="294"/>
                    <a:pt x="74" y="293"/>
                  </a:cubicBezTo>
                  <a:cubicBezTo>
                    <a:pt x="74" y="298"/>
                    <a:pt x="74" y="298"/>
                    <a:pt x="74" y="298"/>
                  </a:cubicBezTo>
                  <a:cubicBezTo>
                    <a:pt x="74" y="298"/>
                    <a:pt x="74" y="298"/>
                    <a:pt x="74" y="298"/>
                  </a:cubicBezTo>
                  <a:cubicBezTo>
                    <a:pt x="73" y="298"/>
                    <a:pt x="72" y="298"/>
                    <a:pt x="71" y="298"/>
                  </a:cubicBezTo>
                  <a:lnTo>
                    <a:pt x="71" y="294"/>
                  </a:lnTo>
                  <a:close/>
                  <a:moveTo>
                    <a:pt x="76" y="293"/>
                  </a:moveTo>
                  <a:cubicBezTo>
                    <a:pt x="77" y="293"/>
                    <a:pt x="78" y="293"/>
                    <a:pt x="79" y="293"/>
                  </a:cubicBezTo>
                  <a:cubicBezTo>
                    <a:pt x="80" y="297"/>
                    <a:pt x="80" y="297"/>
                    <a:pt x="80" y="297"/>
                  </a:cubicBezTo>
                  <a:cubicBezTo>
                    <a:pt x="80" y="297"/>
                    <a:pt x="80" y="297"/>
                    <a:pt x="80" y="297"/>
                  </a:cubicBezTo>
                  <a:cubicBezTo>
                    <a:pt x="79" y="298"/>
                    <a:pt x="78" y="298"/>
                    <a:pt x="76" y="298"/>
                  </a:cubicBezTo>
                  <a:cubicBezTo>
                    <a:pt x="76" y="298"/>
                    <a:pt x="76" y="298"/>
                    <a:pt x="76" y="298"/>
                  </a:cubicBezTo>
                  <a:lnTo>
                    <a:pt x="76" y="293"/>
                  </a:lnTo>
                  <a:close/>
                  <a:moveTo>
                    <a:pt x="80" y="292"/>
                  </a:moveTo>
                  <a:cubicBezTo>
                    <a:pt x="80" y="292"/>
                    <a:pt x="80" y="292"/>
                    <a:pt x="80" y="292"/>
                  </a:cubicBezTo>
                  <a:cubicBezTo>
                    <a:pt x="81" y="296"/>
                    <a:pt x="81" y="296"/>
                    <a:pt x="81" y="296"/>
                  </a:cubicBezTo>
                  <a:cubicBezTo>
                    <a:pt x="81" y="296"/>
                    <a:pt x="81" y="296"/>
                    <a:pt x="81" y="296"/>
                  </a:cubicBezTo>
                  <a:cubicBezTo>
                    <a:pt x="81" y="296"/>
                    <a:pt x="81" y="296"/>
                    <a:pt x="81" y="296"/>
                  </a:cubicBezTo>
                  <a:cubicBezTo>
                    <a:pt x="80" y="292"/>
                    <a:pt x="80" y="292"/>
                    <a:pt x="80" y="292"/>
                  </a:cubicBezTo>
                  <a:close/>
                  <a:moveTo>
                    <a:pt x="81" y="292"/>
                  </a:moveTo>
                  <a:cubicBezTo>
                    <a:pt x="81" y="292"/>
                    <a:pt x="82" y="292"/>
                    <a:pt x="83" y="291"/>
                  </a:cubicBezTo>
                  <a:cubicBezTo>
                    <a:pt x="85" y="296"/>
                    <a:pt x="85" y="296"/>
                    <a:pt x="85" y="296"/>
                  </a:cubicBezTo>
                  <a:cubicBezTo>
                    <a:pt x="85" y="296"/>
                    <a:pt x="85" y="296"/>
                    <a:pt x="85" y="296"/>
                  </a:cubicBezTo>
                  <a:cubicBezTo>
                    <a:pt x="84" y="296"/>
                    <a:pt x="83" y="297"/>
                    <a:pt x="82" y="297"/>
                  </a:cubicBezTo>
                  <a:cubicBezTo>
                    <a:pt x="82" y="297"/>
                    <a:pt x="82" y="297"/>
                    <a:pt x="82" y="297"/>
                  </a:cubicBezTo>
                  <a:lnTo>
                    <a:pt x="81" y="292"/>
                  </a:lnTo>
                  <a:close/>
                  <a:moveTo>
                    <a:pt x="84" y="291"/>
                  </a:moveTo>
                  <a:cubicBezTo>
                    <a:pt x="84" y="291"/>
                    <a:pt x="84" y="291"/>
                    <a:pt x="84" y="291"/>
                  </a:cubicBezTo>
                  <a:cubicBezTo>
                    <a:pt x="86" y="295"/>
                    <a:pt x="86" y="295"/>
                    <a:pt x="86" y="295"/>
                  </a:cubicBezTo>
                  <a:cubicBezTo>
                    <a:pt x="86" y="295"/>
                    <a:pt x="86" y="295"/>
                    <a:pt x="86" y="295"/>
                  </a:cubicBezTo>
                  <a:lnTo>
                    <a:pt x="84" y="291"/>
                  </a:lnTo>
                  <a:close/>
                  <a:moveTo>
                    <a:pt x="85" y="291"/>
                  </a:moveTo>
                  <a:cubicBezTo>
                    <a:pt x="86" y="290"/>
                    <a:pt x="87" y="289"/>
                    <a:pt x="88" y="289"/>
                  </a:cubicBezTo>
                  <a:cubicBezTo>
                    <a:pt x="90" y="293"/>
                    <a:pt x="90" y="293"/>
                    <a:pt x="90" y="293"/>
                  </a:cubicBezTo>
                  <a:cubicBezTo>
                    <a:pt x="90" y="293"/>
                    <a:pt x="90" y="293"/>
                    <a:pt x="90" y="293"/>
                  </a:cubicBezTo>
                  <a:cubicBezTo>
                    <a:pt x="89" y="294"/>
                    <a:pt x="88" y="294"/>
                    <a:pt x="87" y="295"/>
                  </a:cubicBezTo>
                  <a:cubicBezTo>
                    <a:pt x="87" y="295"/>
                    <a:pt x="87" y="295"/>
                    <a:pt x="87" y="295"/>
                  </a:cubicBezTo>
                  <a:lnTo>
                    <a:pt x="85" y="291"/>
                  </a:lnTo>
                  <a:close/>
                  <a:moveTo>
                    <a:pt x="90" y="288"/>
                  </a:moveTo>
                  <a:cubicBezTo>
                    <a:pt x="90" y="288"/>
                    <a:pt x="91" y="287"/>
                    <a:pt x="92" y="287"/>
                  </a:cubicBezTo>
                  <a:cubicBezTo>
                    <a:pt x="95" y="291"/>
                    <a:pt x="95" y="291"/>
                    <a:pt x="95" y="291"/>
                  </a:cubicBezTo>
                  <a:cubicBezTo>
                    <a:pt x="94" y="291"/>
                    <a:pt x="93" y="292"/>
                    <a:pt x="92" y="292"/>
                  </a:cubicBezTo>
                  <a:cubicBezTo>
                    <a:pt x="92" y="292"/>
                    <a:pt x="92" y="292"/>
                    <a:pt x="92" y="292"/>
                  </a:cubicBezTo>
                  <a:lnTo>
                    <a:pt x="90" y="288"/>
                  </a:lnTo>
                  <a:close/>
                  <a:moveTo>
                    <a:pt x="92" y="286"/>
                  </a:moveTo>
                  <a:cubicBezTo>
                    <a:pt x="92" y="286"/>
                    <a:pt x="92" y="286"/>
                    <a:pt x="92" y="286"/>
                  </a:cubicBezTo>
                  <a:cubicBezTo>
                    <a:pt x="92" y="286"/>
                    <a:pt x="92" y="286"/>
                    <a:pt x="92" y="286"/>
                  </a:cubicBezTo>
                  <a:cubicBezTo>
                    <a:pt x="95" y="289"/>
                    <a:pt x="95" y="289"/>
                    <a:pt x="95" y="289"/>
                  </a:cubicBezTo>
                  <a:cubicBezTo>
                    <a:pt x="95" y="289"/>
                    <a:pt x="95" y="289"/>
                    <a:pt x="95" y="289"/>
                  </a:cubicBezTo>
                  <a:lnTo>
                    <a:pt x="92" y="286"/>
                  </a:lnTo>
                  <a:close/>
                  <a:moveTo>
                    <a:pt x="93" y="286"/>
                  </a:moveTo>
                  <a:cubicBezTo>
                    <a:pt x="94" y="285"/>
                    <a:pt x="95" y="284"/>
                    <a:pt x="96" y="283"/>
                  </a:cubicBezTo>
                  <a:cubicBezTo>
                    <a:pt x="99" y="287"/>
                    <a:pt x="99" y="287"/>
                    <a:pt x="99" y="287"/>
                  </a:cubicBezTo>
                  <a:cubicBezTo>
                    <a:pt x="99" y="287"/>
                    <a:pt x="99" y="287"/>
                    <a:pt x="99" y="287"/>
                  </a:cubicBezTo>
                  <a:cubicBezTo>
                    <a:pt x="98" y="288"/>
                    <a:pt x="97" y="289"/>
                    <a:pt x="96" y="289"/>
                  </a:cubicBezTo>
                  <a:cubicBezTo>
                    <a:pt x="96" y="289"/>
                    <a:pt x="96" y="289"/>
                    <a:pt x="96" y="289"/>
                  </a:cubicBezTo>
                  <a:lnTo>
                    <a:pt x="93" y="286"/>
                  </a:lnTo>
                  <a:close/>
                  <a:moveTo>
                    <a:pt x="97" y="282"/>
                  </a:moveTo>
                  <a:cubicBezTo>
                    <a:pt x="98" y="281"/>
                    <a:pt x="98" y="281"/>
                    <a:pt x="98" y="280"/>
                  </a:cubicBezTo>
                  <a:cubicBezTo>
                    <a:pt x="102" y="283"/>
                    <a:pt x="102" y="283"/>
                    <a:pt x="102" y="283"/>
                  </a:cubicBezTo>
                  <a:cubicBezTo>
                    <a:pt x="102" y="284"/>
                    <a:pt x="101" y="285"/>
                    <a:pt x="101" y="285"/>
                  </a:cubicBezTo>
                  <a:lnTo>
                    <a:pt x="97" y="282"/>
                  </a:lnTo>
                  <a:close/>
                  <a:moveTo>
                    <a:pt x="100" y="278"/>
                  </a:moveTo>
                  <a:cubicBezTo>
                    <a:pt x="101" y="278"/>
                    <a:pt x="101" y="277"/>
                    <a:pt x="102" y="276"/>
                  </a:cubicBezTo>
                  <a:cubicBezTo>
                    <a:pt x="106" y="278"/>
                    <a:pt x="106" y="278"/>
                    <a:pt x="106" y="278"/>
                  </a:cubicBezTo>
                  <a:cubicBezTo>
                    <a:pt x="105" y="280"/>
                    <a:pt x="105" y="281"/>
                    <a:pt x="104" y="282"/>
                  </a:cubicBezTo>
                  <a:cubicBezTo>
                    <a:pt x="103" y="282"/>
                    <a:pt x="103" y="282"/>
                    <a:pt x="103" y="282"/>
                  </a:cubicBezTo>
                  <a:lnTo>
                    <a:pt x="100" y="278"/>
                  </a:lnTo>
                  <a:close/>
                  <a:moveTo>
                    <a:pt x="103" y="274"/>
                  </a:moveTo>
                  <a:cubicBezTo>
                    <a:pt x="103" y="273"/>
                    <a:pt x="103" y="273"/>
                    <a:pt x="104" y="272"/>
                  </a:cubicBezTo>
                  <a:cubicBezTo>
                    <a:pt x="108" y="274"/>
                    <a:pt x="108" y="274"/>
                    <a:pt x="108" y="274"/>
                  </a:cubicBezTo>
                  <a:cubicBezTo>
                    <a:pt x="108" y="275"/>
                    <a:pt x="107" y="276"/>
                    <a:pt x="107" y="277"/>
                  </a:cubicBezTo>
                  <a:cubicBezTo>
                    <a:pt x="107" y="277"/>
                    <a:pt x="107" y="277"/>
                    <a:pt x="107" y="277"/>
                  </a:cubicBezTo>
                  <a:lnTo>
                    <a:pt x="103" y="274"/>
                  </a:lnTo>
                  <a:close/>
                  <a:moveTo>
                    <a:pt x="105" y="270"/>
                  </a:moveTo>
                  <a:cubicBezTo>
                    <a:pt x="105" y="269"/>
                    <a:pt x="106" y="268"/>
                    <a:pt x="106" y="267"/>
                  </a:cubicBezTo>
                  <a:cubicBezTo>
                    <a:pt x="110" y="268"/>
                    <a:pt x="110" y="268"/>
                    <a:pt x="110" y="268"/>
                  </a:cubicBezTo>
                  <a:cubicBezTo>
                    <a:pt x="111" y="268"/>
                    <a:pt x="111" y="268"/>
                    <a:pt x="111" y="268"/>
                  </a:cubicBezTo>
                  <a:cubicBezTo>
                    <a:pt x="110" y="270"/>
                    <a:pt x="109" y="271"/>
                    <a:pt x="109" y="272"/>
                  </a:cubicBezTo>
                  <a:lnTo>
                    <a:pt x="105" y="270"/>
                  </a:lnTo>
                  <a:close/>
                  <a:moveTo>
                    <a:pt x="106" y="265"/>
                  </a:moveTo>
                  <a:cubicBezTo>
                    <a:pt x="106" y="265"/>
                    <a:pt x="107" y="264"/>
                    <a:pt x="107" y="263"/>
                  </a:cubicBezTo>
                  <a:cubicBezTo>
                    <a:pt x="112" y="264"/>
                    <a:pt x="112" y="264"/>
                    <a:pt x="112" y="264"/>
                  </a:cubicBezTo>
                  <a:cubicBezTo>
                    <a:pt x="111" y="264"/>
                    <a:pt x="111" y="265"/>
                    <a:pt x="111" y="266"/>
                  </a:cubicBezTo>
                  <a:cubicBezTo>
                    <a:pt x="111" y="266"/>
                    <a:pt x="111" y="266"/>
                    <a:pt x="111" y="266"/>
                  </a:cubicBezTo>
                  <a:lnTo>
                    <a:pt x="106" y="265"/>
                  </a:lnTo>
                  <a:close/>
                  <a:moveTo>
                    <a:pt x="107" y="262"/>
                  </a:moveTo>
                  <a:cubicBezTo>
                    <a:pt x="107" y="262"/>
                    <a:pt x="107" y="262"/>
                    <a:pt x="107" y="262"/>
                  </a:cubicBezTo>
                  <a:cubicBezTo>
                    <a:pt x="111" y="263"/>
                    <a:pt x="111" y="263"/>
                    <a:pt x="111" y="263"/>
                  </a:cubicBezTo>
                  <a:cubicBezTo>
                    <a:pt x="111" y="263"/>
                    <a:pt x="111" y="263"/>
                    <a:pt x="111" y="263"/>
                  </a:cubicBezTo>
                  <a:cubicBezTo>
                    <a:pt x="111" y="263"/>
                    <a:pt x="111" y="263"/>
                    <a:pt x="111" y="263"/>
                  </a:cubicBezTo>
                  <a:lnTo>
                    <a:pt x="107" y="262"/>
                  </a:lnTo>
                  <a:close/>
                  <a:moveTo>
                    <a:pt x="107" y="261"/>
                  </a:moveTo>
                  <a:cubicBezTo>
                    <a:pt x="107" y="260"/>
                    <a:pt x="107" y="259"/>
                    <a:pt x="107" y="258"/>
                  </a:cubicBezTo>
                  <a:cubicBezTo>
                    <a:pt x="112" y="258"/>
                    <a:pt x="112" y="258"/>
                    <a:pt x="112" y="258"/>
                  </a:cubicBezTo>
                  <a:cubicBezTo>
                    <a:pt x="112" y="259"/>
                    <a:pt x="112" y="260"/>
                    <a:pt x="112" y="261"/>
                  </a:cubicBezTo>
                  <a:lnTo>
                    <a:pt x="107" y="261"/>
                  </a:lnTo>
                  <a:close/>
                  <a:moveTo>
                    <a:pt x="107" y="255"/>
                  </a:moveTo>
                  <a:cubicBezTo>
                    <a:pt x="107" y="255"/>
                    <a:pt x="107" y="254"/>
                    <a:pt x="107" y="253"/>
                  </a:cubicBezTo>
                  <a:cubicBezTo>
                    <a:pt x="112" y="253"/>
                    <a:pt x="112" y="253"/>
                    <a:pt x="112" y="253"/>
                  </a:cubicBezTo>
                  <a:cubicBezTo>
                    <a:pt x="112" y="253"/>
                    <a:pt x="112" y="253"/>
                    <a:pt x="112" y="253"/>
                  </a:cubicBezTo>
                  <a:cubicBezTo>
                    <a:pt x="112" y="253"/>
                    <a:pt x="112" y="254"/>
                    <a:pt x="112" y="255"/>
                  </a:cubicBezTo>
                  <a:lnTo>
                    <a:pt x="107" y="255"/>
                  </a:lnTo>
                  <a:close/>
                  <a:moveTo>
                    <a:pt x="107" y="252"/>
                  </a:moveTo>
                  <a:cubicBezTo>
                    <a:pt x="107" y="252"/>
                    <a:pt x="107" y="252"/>
                    <a:pt x="107" y="252"/>
                  </a:cubicBezTo>
                  <a:cubicBezTo>
                    <a:pt x="107" y="252"/>
                    <a:pt x="107" y="252"/>
                    <a:pt x="107" y="252"/>
                  </a:cubicBezTo>
                  <a:cubicBezTo>
                    <a:pt x="111" y="252"/>
                    <a:pt x="111" y="252"/>
                    <a:pt x="111" y="252"/>
                  </a:cubicBezTo>
                  <a:cubicBezTo>
                    <a:pt x="111" y="252"/>
                    <a:pt x="111" y="252"/>
                    <a:pt x="111" y="252"/>
                  </a:cubicBezTo>
                  <a:cubicBezTo>
                    <a:pt x="111" y="252"/>
                    <a:pt x="111" y="252"/>
                    <a:pt x="111" y="252"/>
                  </a:cubicBezTo>
                  <a:lnTo>
                    <a:pt x="107" y="252"/>
                  </a:lnTo>
                  <a:close/>
                  <a:moveTo>
                    <a:pt x="107" y="251"/>
                  </a:moveTo>
                  <a:cubicBezTo>
                    <a:pt x="107" y="250"/>
                    <a:pt x="107" y="249"/>
                    <a:pt x="106" y="248"/>
                  </a:cubicBezTo>
                  <a:cubicBezTo>
                    <a:pt x="111" y="247"/>
                    <a:pt x="111" y="247"/>
                    <a:pt x="111" y="247"/>
                  </a:cubicBezTo>
                  <a:cubicBezTo>
                    <a:pt x="111" y="247"/>
                    <a:pt x="111" y="247"/>
                    <a:pt x="111" y="247"/>
                  </a:cubicBezTo>
                  <a:cubicBezTo>
                    <a:pt x="111" y="248"/>
                    <a:pt x="112" y="249"/>
                    <a:pt x="112" y="251"/>
                  </a:cubicBezTo>
                  <a:cubicBezTo>
                    <a:pt x="112" y="251"/>
                    <a:pt x="112" y="251"/>
                    <a:pt x="112" y="251"/>
                  </a:cubicBezTo>
                  <a:lnTo>
                    <a:pt x="107" y="251"/>
                  </a:lnTo>
                  <a:close/>
                  <a:moveTo>
                    <a:pt x="106" y="246"/>
                  </a:moveTo>
                  <a:cubicBezTo>
                    <a:pt x="106" y="245"/>
                    <a:pt x="105" y="244"/>
                    <a:pt x="105" y="244"/>
                  </a:cubicBezTo>
                  <a:cubicBezTo>
                    <a:pt x="109" y="242"/>
                    <a:pt x="109" y="242"/>
                    <a:pt x="109" y="242"/>
                  </a:cubicBezTo>
                  <a:cubicBezTo>
                    <a:pt x="109" y="242"/>
                    <a:pt x="109" y="242"/>
                    <a:pt x="109" y="242"/>
                  </a:cubicBezTo>
                  <a:cubicBezTo>
                    <a:pt x="110" y="243"/>
                    <a:pt x="110" y="244"/>
                    <a:pt x="110" y="245"/>
                  </a:cubicBezTo>
                  <a:cubicBezTo>
                    <a:pt x="110" y="245"/>
                    <a:pt x="110" y="245"/>
                    <a:pt x="110" y="245"/>
                  </a:cubicBezTo>
                  <a:lnTo>
                    <a:pt x="106" y="246"/>
                  </a:lnTo>
                  <a:close/>
                  <a:moveTo>
                    <a:pt x="105" y="243"/>
                  </a:moveTo>
                  <a:cubicBezTo>
                    <a:pt x="105" y="243"/>
                    <a:pt x="105" y="243"/>
                    <a:pt x="105" y="243"/>
                  </a:cubicBezTo>
                  <a:cubicBezTo>
                    <a:pt x="108" y="241"/>
                    <a:pt x="108" y="241"/>
                    <a:pt x="108" y="241"/>
                  </a:cubicBezTo>
                  <a:cubicBezTo>
                    <a:pt x="108" y="241"/>
                    <a:pt x="108" y="241"/>
                    <a:pt x="108" y="241"/>
                  </a:cubicBezTo>
                  <a:cubicBezTo>
                    <a:pt x="108" y="241"/>
                    <a:pt x="108" y="241"/>
                    <a:pt x="108" y="241"/>
                  </a:cubicBezTo>
                  <a:lnTo>
                    <a:pt x="105" y="243"/>
                  </a:lnTo>
                  <a:close/>
                  <a:moveTo>
                    <a:pt x="104" y="242"/>
                  </a:moveTo>
                  <a:cubicBezTo>
                    <a:pt x="104" y="241"/>
                    <a:pt x="103" y="240"/>
                    <a:pt x="103" y="239"/>
                  </a:cubicBezTo>
                  <a:cubicBezTo>
                    <a:pt x="107" y="237"/>
                    <a:pt x="107" y="237"/>
                    <a:pt x="107" y="237"/>
                  </a:cubicBezTo>
                  <a:cubicBezTo>
                    <a:pt x="107" y="237"/>
                    <a:pt x="107" y="237"/>
                    <a:pt x="107" y="237"/>
                  </a:cubicBezTo>
                  <a:cubicBezTo>
                    <a:pt x="108" y="238"/>
                    <a:pt x="108" y="239"/>
                    <a:pt x="109" y="240"/>
                  </a:cubicBezTo>
                  <a:lnTo>
                    <a:pt x="104" y="242"/>
                  </a:lnTo>
                  <a:close/>
                  <a:moveTo>
                    <a:pt x="102" y="237"/>
                  </a:moveTo>
                  <a:cubicBezTo>
                    <a:pt x="101" y="237"/>
                    <a:pt x="101" y="236"/>
                    <a:pt x="101" y="235"/>
                  </a:cubicBezTo>
                  <a:cubicBezTo>
                    <a:pt x="104" y="232"/>
                    <a:pt x="104" y="232"/>
                    <a:pt x="104" y="232"/>
                  </a:cubicBezTo>
                  <a:cubicBezTo>
                    <a:pt x="105" y="233"/>
                    <a:pt x="106" y="234"/>
                    <a:pt x="106" y="235"/>
                  </a:cubicBezTo>
                  <a:lnTo>
                    <a:pt x="102" y="237"/>
                  </a:lnTo>
                  <a:close/>
                  <a:moveTo>
                    <a:pt x="99" y="233"/>
                  </a:moveTo>
                  <a:cubicBezTo>
                    <a:pt x="98" y="233"/>
                    <a:pt x="98" y="232"/>
                    <a:pt x="97" y="231"/>
                  </a:cubicBezTo>
                  <a:cubicBezTo>
                    <a:pt x="101" y="228"/>
                    <a:pt x="101" y="228"/>
                    <a:pt x="101" y="228"/>
                  </a:cubicBezTo>
                  <a:cubicBezTo>
                    <a:pt x="101" y="229"/>
                    <a:pt x="102" y="230"/>
                    <a:pt x="103" y="231"/>
                  </a:cubicBezTo>
                  <a:cubicBezTo>
                    <a:pt x="103" y="231"/>
                    <a:pt x="103" y="231"/>
                    <a:pt x="103" y="231"/>
                  </a:cubicBezTo>
                  <a:lnTo>
                    <a:pt x="99" y="233"/>
                  </a:lnTo>
                  <a:close/>
                  <a:moveTo>
                    <a:pt x="96" y="230"/>
                  </a:moveTo>
                  <a:cubicBezTo>
                    <a:pt x="95" y="229"/>
                    <a:pt x="95" y="228"/>
                    <a:pt x="94" y="228"/>
                  </a:cubicBezTo>
                  <a:cubicBezTo>
                    <a:pt x="97" y="224"/>
                    <a:pt x="97" y="224"/>
                    <a:pt x="97" y="224"/>
                  </a:cubicBezTo>
                  <a:cubicBezTo>
                    <a:pt x="97" y="225"/>
                    <a:pt x="98" y="226"/>
                    <a:pt x="99" y="226"/>
                  </a:cubicBezTo>
                  <a:lnTo>
                    <a:pt x="96" y="230"/>
                  </a:lnTo>
                  <a:close/>
                  <a:moveTo>
                    <a:pt x="93" y="227"/>
                  </a:moveTo>
                  <a:cubicBezTo>
                    <a:pt x="93" y="227"/>
                    <a:pt x="93" y="227"/>
                    <a:pt x="93" y="227"/>
                  </a:cubicBezTo>
                  <a:cubicBezTo>
                    <a:pt x="96" y="224"/>
                    <a:pt x="96" y="224"/>
                    <a:pt x="96" y="224"/>
                  </a:cubicBezTo>
                  <a:cubicBezTo>
                    <a:pt x="96" y="224"/>
                    <a:pt x="96" y="224"/>
                    <a:pt x="96" y="224"/>
                  </a:cubicBezTo>
                  <a:cubicBezTo>
                    <a:pt x="94" y="227"/>
                    <a:pt x="94" y="227"/>
                    <a:pt x="94" y="227"/>
                  </a:cubicBezTo>
                  <a:lnTo>
                    <a:pt x="93" y="227"/>
                  </a:lnTo>
                  <a:close/>
                  <a:moveTo>
                    <a:pt x="92" y="227"/>
                  </a:moveTo>
                  <a:cubicBezTo>
                    <a:pt x="91" y="226"/>
                    <a:pt x="91" y="226"/>
                    <a:pt x="90" y="225"/>
                  </a:cubicBezTo>
                  <a:cubicBezTo>
                    <a:pt x="92" y="221"/>
                    <a:pt x="92" y="221"/>
                    <a:pt x="92" y="221"/>
                  </a:cubicBezTo>
                  <a:cubicBezTo>
                    <a:pt x="93" y="222"/>
                    <a:pt x="94" y="222"/>
                    <a:pt x="95" y="223"/>
                  </a:cubicBezTo>
                  <a:lnTo>
                    <a:pt x="92" y="227"/>
                  </a:lnTo>
                  <a:close/>
                  <a:moveTo>
                    <a:pt x="88" y="224"/>
                  </a:moveTo>
                  <a:cubicBezTo>
                    <a:pt x="87" y="223"/>
                    <a:pt x="86" y="223"/>
                    <a:pt x="86" y="223"/>
                  </a:cubicBezTo>
                  <a:cubicBezTo>
                    <a:pt x="87" y="218"/>
                    <a:pt x="87" y="218"/>
                    <a:pt x="87" y="218"/>
                  </a:cubicBezTo>
                  <a:cubicBezTo>
                    <a:pt x="87" y="218"/>
                    <a:pt x="87" y="218"/>
                    <a:pt x="87" y="218"/>
                  </a:cubicBezTo>
                  <a:cubicBezTo>
                    <a:pt x="89" y="219"/>
                    <a:pt x="89" y="219"/>
                    <a:pt x="90" y="220"/>
                  </a:cubicBezTo>
                  <a:lnTo>
                    <a:pt x="88" y="224"/>
                  </a:lnTo>
                  <a:close/>
                  <a:moveTo>
                    <a:pt x="84" y="222"/>
                  </a:moveTo>
                  <a:cubicBezTo>
                    <a:pt x="83" y="222"/>
                    <a:pt x="82" y="221"/>
                    <a:pt x="81" y="221"/>
                  </a:cubicBezTo>
                  <a:cubicBezTo>
                    <a:pt x="82" y="216"/>
                    <a:pt x="82" y="216"/>
                    <a:pt x="82" y="216"/>
                  </a:cubicBezTo>
                  <a:cubicBezTo>
                    <a:pt x="82" y="216"/>
                    <a:pt x="82" y="216"/>
                    <a:pt x="82" y="216"/>
                  </a:cubicBezTo>
                  <a:cubicBezTo>
                    <a:pt x="83" y="217"/>
                    <a:pt x="85" y="217"/>
                    <a:pt x="86" y="218"/>
                  </a:cubicBezTo>
                  <a:cubicBezTo>
                    <a:pt x="86" y="218"/>
                    <a:pt x="86" y="218"/>
                    <a:pt x="86" y="218"/>
                  </a:cubicBezTo>
                  <a:lnTo>
                    <a:pt x="84" y="222"/>
                  </a:lnTo>
                  <a:close/>
                  <a:moveTo>
                    <a:pt x="79" y="221"/>
                  </a:moveTo>
                  <a:cubicBezTo>
                    <a:pt x="78" y="220"/>
                    <a:pt x="77" y="220"/>
                    <a:pt x="76" y="220"/>
                  </a:cubicBezTo>
                  <a:cubicBezTo>
                    <a:pt x="77" y="215"/>
                    <a:pt x="77" y="215"/>
                    <a:pt x="77" y="215"/>
                  </a:cubicBezTo>
                  <a:cubicBezTo>
                    <a:pt x="78" y="216"/>
                    <a:pt x="79" y="216"/>
                    <a:pt x="80" y="216"/>
                  </a:cubicBezTo>
                  <a:cubicBezTo>
                    <a:pt x="80" y="216"/>
                    <a:pt x="80" y="216"/>
                    <a:pt x="80" y="216"/>
                  </a:cubicBezTo>
                  <a:lnTo>
                    <a:pt x="79" y="221"/>
                  </a:lnTo>
                  <a:close/>
                  <a:moveTo>
                    <a:pt x="76" y="220"/>
                  </a:moveTo>
                  <a:cubicBezTo>
                    <a:pt x="75" y="220"/>
                    <a:pt x="75" y="220"/>
                    <a:pt x="75" y="220"/>
                  </a:cubicBezTo>
                  <a:cubicBezTo>
                    <a:pt x="75" y="220"/>
                    <a:pt x="75" y="220"/>
                    <a:pt x="75" y="220"/>
                  </a:cubicBezTo>
                  <a:cubicBezTo>
                    <a:pt x="76" y="216"/>
                    <a:pt x="76" y="216"/>
                    <a:pt x="76" y="216"/>
                  </a:cubicBezTo>
                  <a:cubicBezTo>
                    <a:pt x="76" y="216"/>
                    <a:pt x="76" y="216"/>
                    <a:pt x="76" y="216"/>
                  </a:cubicBezTo>
                  <a:lnTo>
                    <a:pt x="76" y="220"/>
                  </a:lnTo>
                  <a:close/>
                  <a:moveTo>
                    <a:pt x="75" y="220"/>
                  </a:moveTo>
                  <a:cubicBezTo>
                    <a:pt x="74" y="220"/>
                    <a:pt x="72" y="220"/>
                    <a:pt x="71" y="220"/>
                  </a:cubicBezTo>
                  <a:cubicBezTo>
                    <a:pt x="71" y="215"/>
                    <a:pt x="71" y="215"/>
                    <a:pt x="71" y="215"/>
                  </a:cubicBezTo>
                  <a:cubicBezTo>
                    <a:pt x="73" y="215"/>
                    <a:pt x="74" y="215"/>
                    <a:pt x="75" y="215"/>
                  </a:cubicBezTo>
                  <a:lnTo>
                    <a:pt x="75" y="220"/>
                  </a:lnTo>
                  <a:close/>
                  <a:moveTo>
                    <a:pt x="53" y="225"/>
                  </a:moveTo>
                  <a:cubicBezTo>
                    <a:pt x="54" y="224"/>
                    <a:pt x="55" y="224"/>
                    <a:pt x="56" y="223"/>
                  </a:cubicBezTo>
                  <a:cubicBezTo>
                    <a:pt x="56" y="223"/>
                    <a:pt x="56" y="223"/>
                    <a:pt x="56" y="223"/>
                  </a:cubicBezTo>
                  <a:cubicBezTo>
                    <a:pt x="57" y="223"/>
                    <a:pt x="57" y="223"/>
                    <a:pt x="57" y="223"/>
                  </a:cubicBezTo>
                  <a:cubicBezTo>
                    <a:pt x="57" y="223"/>
                    <a:pt x="57" y="223"/>
                    <a:pt x="57" y="223"/>
                  </a:cubicBezTo>
                  <a:cubicBezTo>
                    <a:pt x="58" y="222"/>
                    <a:pt x="59" y="222"/>
                    <a:pt x="60" y="222"/>
                  </a:cubicBezTo>
                  <a:cubicBezTo>
                    <a:pt x="61" y="222"/>
                    <a:pt x="61" y="222"/>
                    <a:pt x="61" y="222"/>
                  </a:cubicBezTo>
                  <a:cubicBezTo>
                    <a:pt x="61" y="221"/>
                    <a:pt x="61" y="221"/>
                    <a:pt x="61" y="221"/>
                  </a:cubicBezTo>
                  <a:cubicBezTo>
                    <a:pt x="62" y="221"/>
                    <a:pt x="62" y="221"/>
                    <a:pt x="62" y="221"/>
                  </a:cubicBezTo>
                  <a:cubicBezTo>
                    <a:pt x="63" y="221"/>
                    <a:pt x="64" y="221"/>
                    <a:pt x="65" y="221"/>
                  </a:cubicBezTo>
                  <a:cubicBezTo>
                    <a:pt x="65" y="221"/>
                    <a:pt x="65" y="221"/>
                    <a:pt x="65" y="221"/>
                  </a:cubicBezTo>
                  <a:cubicBezTo>
                    <a:pt x="65" y="221"/>
                    <a:pt x="65" y="221"/>
                    <a:pt x="65" y="221"/>
                  </a:cubicBezTo>
                  <a:cubicBezTo>
                    <a:pt x="67" y="221"/>
                    <a:pt x="67" y="221"/>
                    <a:pt x="67" y="221"/>
                  </a:cubicBezTo>
                  <a:cubicBezTo>
                    <a:pt x="67" y="221"/>
                    <a:pt x="67" y="221"/>
                    <a:pt x="67" y="221"/>
                  </a:cubicBezTo>
                  <a:cubicBezTo>
                    <a:pt x="67" y="220"/>
                    <a:pt x="67" y="220"/>
                    <a:pt x="67" y="220"/>
                  </a:cubicBezTo>
                  <a:cubicBezTo>
                    <a:pt x="68" y="220"/>
                    <a:pt x="69" y="220"/>
                    <a:pt x="69" y="220"/>
                  </a:cubicBezTo>
                  <a:cubicBezTo>
                    <a:pt x="69" y="235"/>
                    <a:pt x="69" y="235"/>
                    <a:pt x="69" y="235"/>
                  </a:cubicBezTo>
                  <a:cubicBezTo>
                    <a:pt x="66" y="236"/>
                    <a:pt x="63" y="236"/>
                    <a:pt x="61" y="238"/>
                  </a:cubicBezTo>
                  <a:lnTo>
                    <a:pt x="53" y="225"/>
                  </a:lnTo>
                  <a:close/>
                  <a:moveTo>
                    <a:pt x="71" y="220"/>
                  </a:moveTo>
                  <a:cubicBezTo>
                    <a:pt x="72" y="220"/>
                    <a:pt x="73" y="220"/>
                    <a:pt x="74" y="221"/>
                  </a:cubicBezTo>
                  <a:cubicBezTo>
                    <a:pt x="74" y="221"/>
                    <a:pt x="74" y="221"/>
                    <a:pt x="74" y="221"/>
                  </a:cubicBezTo>
                  <a:cubicBezTo>
                    <a:pt x="75" y="221"/>
                    <a:pt x="75" y="221"/>
                    <a:pt x="75" y="221"/>
                  </a:cubicBezTo>
                  <a:cubicBezTo>
                    <a:pt x="76" y="221"/>
                    <a:pt x="76" y="221"/>
                    <a:pt x="76" y="221"/>
                  </a:cubicBezTo>
                  <a:cubicBezTo>
                    <a:pt x="76" y="221"/>
                    <a:pt x="76" y="221"/>
                    <a:pt x="76" y="221"/>
                  </a:cubicBezTo>
                  <a:cubicBezTo>
                    <a:pt x="77" y="221"/>
                    <a:pt x="78" y="221"/>
                    <a:pt x="79" y="221"/>
                  </a:cubicBezTo>
                  <a:cubicBezTo>
                    <a:pt x="79" y="221"/>
                    <a:pt x="79" y="221"/>
                    <a:pt x="79" y="221"/>
                  </a:cubicBezTo>
                  <a:cubicBezTo>
                    <a:pt x="79" y="221"/>
                    <a:pt x="79" y="221"/>
                    <a:pt x="79" y="221"/>
                  </a:cubicBezTo>
                  <a:cubicBezTo>
                    <a:pt x="80" y="222"/>
                    <a:pt x="80" y="222"/>
                    <a:pt x="80" y="222"/>
                  </a:cubicBezTo>
                  <a:cubicBezTo>
                    <a:pt x="80" y="222"/>
                    <a:pt x="80" y="222"/>
                    <a:pt x="80" y="222"/>
                  </a:cubicBezTo>
                  <a:cubicBezTo>
                    <a:pt x="81" y="222"/>
                    <a:pt x="83" y="222"/>
                    <a:pt x="84" y="223"/>
                  </a:cubicBezTo>
                  <a:cubicBezTo>
                    <a:pt x="84" y="223"/>
                    <a:pt x="84" y="223"/>
                    <a:pt x="84" y="223"/>
                  </a:cubicBezTo>
                  <a:cubicBezTo>
                    <a:pt x="84" y="223"/>
                    <a:pt x="84" y="223"/>
                    <a:pt x="84" y="223"/>
                  </a:cubicBezTo>
                  <a:cubicBezTo>
                    <a:pt x="84" y="223"/>
                    <a:pt x="85" y="223"/>
                    <a:pt x="85" y="223"/>
                  </a:cubicBezTo>
                  <a:cubicBezTo>
                    <a:pt x="85" y="223"/>
                    <a:pt x="85" y="223"/>
                    <a:pt x="85" y="223"/>
                  </a:cubicBezTo>
                  <a:cubicBezTo>
                    <a:pt x="85" y="224"/>
                    <a:pt x="85" y="224"/>
                    <a:pt x="85" y="224"/>
                  </a:cubicBezTo>
                  <a:cubicBezTo>
                    <a:pt x="85" y="224"/>
                    <a:pt x="85" y="224"/>
                    <a:pt x="85" y="224"/>
                  </a:cubicBezTo>
                  <a:cubicBezTo>
                    <a:pt x="86" y="224"/>
                    <a:pt x="87" y="225"/>
                    <a:pt x="87" y="225"/>
                  </a:cubicBezTo>
                  <a:cubicBezTo>
                    <a:pt x="80" y="238"/>
                    <a:pt x="80" y="238"/>
                    <a:pt x="80" y="238"/>
                  </a:cubicBezTo>
                  <a:cubicBezTo>
                    <a:pt x="77" y="236"/>
                    <a:pt x="74" y="236"/>
                    <a:pt x="71" y="235"/>
                  </a:cubicBezTo>
                  <a:lnTo>
                    <a:pt x="71" y="220"/>
                  </a:lnTo>
                  <a:close/>
                  <a:moveTo>
                    <a:pt x="102" y="239"/>
                  </a:moveTo>
                  <a:cubicBezTo>
                    <a:pt x="103" y="241"/>
                    <a:pt x="103" y="242"/>
                    <a:pt x="103" y="243"/>
                  </a:cubicBezTo>
                  <a:cubicBezTo>
                    <a:pt x="103" y="243"/>
                    <a:pt x="103" y="243"/>
                    <a:pt x="103" y="243"/>
                  </a:cubicBezTo>
                  <a:cubicBezTo>
                    <a:pt x="104" y="243"/>
                    <a:pt x="104" y="243"/>
                    <a:pt x="104" y="243"/>
                  </a:cubicBezTo>
                  <a:cubicBezTo>
                    <a:pt x="104" y="243"/>
                    <a:pt x="104" y="244"/>
                    <a:pt x="104" y="244"/>
                  </a:cubicBezTo>
                  <a:cubicBezTo>
                    <a:pt x="104" y="244"/>
                    <a:pt x="104" y="244"/>
                    <a:pt x="104" y="244"/>
                  </a:cubicBezTo>
                  <a:cubicBezTo>
                    <a:pt x="104" y="244"/>
                    <a:pt x="104" y="244"/>
                    <a:pt x="104" y="244"/>
                  </a:cubicBezTo>
                  <a:cubicBezTo>
                    <a:pt x="105" y="245"/>
                    <a:pt x="105" y="247"/>
                    <a:pt x="105" y="248"/>
                  </a:cubicBezTo>
                  <a:cubicBezTo>
                    <a:pt x="105" y="248"/>
                    <a:pt x="105" y="248"/>
                    <a:pt x="105" y="248"/>
                  </a:cubicBezTo>
                  <a:cubicBezTo>
                    <a:pt x="105" y="248"/>
                    <a:pt x="105" y="248"/>
                    <a:pt x="105" y="248"/>
                  </a:cubicBezTo>
                  <a:cubicBezTo>
                    <a:pt x="106" y="250"/>
                    <a:pt x="106" y="253"/>
                    <a:pt x="106" y="256"/>
                  </a:cubicBezTo>
                  <a:cubicBezTo>
                    <a:pt x="91" y="256"/>
                    <a:pt x="91" y="256"/>
                    <a:pt x="91" y="256"/>
                  </a:cubicBezTo>
                  <a:cubicBezTo>
                    <a:pt x="91" y="253"/>
                    <a:pt x="90" y="249"/>
                    <a:pt x="89" y="247"/>
                  </a:cubicBezTo>
                  <a:lnTo>
                    <a:pt x="102" y="239"/>
                  </a:lnTo>
                  <a:close/>
                  <a:moveTo>
                    <a:pt x="106" y="258"/>
                  </a:moveTo>
                  <a:cubicBezTo>
                    <a:pt x="106" y="259"/>
                    <a:pt x="106" y="260"/>
                    <a:pt x="106" y="261"/>
                  </a:cubicBezTo>
                  <a:cubicBezTo>
                    <a:pt x="106" y="261"/>
                    <a:pt x="106" y="261"/>
                    <a:pt x="106" y="261"/>
                  </a:cubicBezTo>
                  <a:cubicBezTo>
                    <a:pt x="106" y="261"/>
                    <a:pt x="106" y="261"/>
                    <a:pt x="106" y="261"/>
                  </a:cubicBezTo>
                  <a:cubicBezTo>
                    <a:pt x="106" y="262"/>
                    <a:pt x="106" y="264"/>
                    <a:pt x="105" y="265"/>
                  </a:cubicBezTo>
                  <a:cubicBezTo>
                    <a:pt x="105" y="265"/>
                    <a:pt x="105" y="265"/>
                    <a:pt x="105" y="265"/>
                  </a:cubicBezTo>
                  <a:cubicBezTo>
                    <a:pt x="105" y="265"/>
                    <a:pt x="105" y="265"/>
                    <a:pt x="105" y="265"/>
                  </a:cubicBezTo>
                  <a:cubicBezTo>
                    <a:pt x="105" y="268"/>
                    <a:pt x="103" y="271"/>
                    <a:pt x="102" y="274"/>
                  </a:cubicBezTo>
                  <a:cubicBezTo>
                    <a:pt x="89" y="266"/>
                    <a:pt x="89" y="266"/>
                    <a:pt x="89" y="266"/>
                  </a:cubicBezTo>
                  <a:cubicBezTo>
                    <a:pt x="90" y="264"/>
                    <a:pt x="91" y="261"/>
                    <a:pt x="91" y="258"/>
                  </a:cubicBezTo>
                  <a:lnTo>
                    <a:pt x="106" y="258"/>
                  </a:lnTo>
                  <a:close/>
                  <a:moveTo>
                    <a:pt x="101" y="275"/>
                  </a:moveTo>
                  <a:cubicBezTo>
                    <a:pt x="101" y="276"/>
                    <a:pt x="100" y="277"/>
                    <a:pt x="99" y="278"/>
                  </a:cubicBezTo>
                  <a:cubicBezTo>
                    <a:pt x="98" y="279"/>
                    <a:pt x="98" y="279"/>
                    <a:pt x="98" y="279"/>
                  </a:cubicBezTo>
                  <a:cubicBezTo>
                    <a:pt x="98" y="280"/>
                    <a:pt x="98" y="280"/>
                    <a:pt x="98" y="280"/>
                  </a:cubicBezTo>
                  <a:cubicBezTo>
                    <a:pt x="98" y="280"/>
                    <a:pt x="98" y="280"/>
                    <a:pt x="98" y="280"/>
                  </a:cubicBezTo>
                  <a:cubicBezTo>
                    <a:pt x="97" y="280"/>
                    <a:pt x="97" y="281"/>
                    <a:pt x="97" y="281"/>
                  </a:cubicBezTo>
                  <a:cubicBezTo>
                    <a:pt x="96" y="282"/>
                    <a:pt x="96" y="282"/>
                    <a:pt x="96" y="282"/>
                  </a:cubicBezTo>
                  <a:cubicBezTo>
                    <a:pt x="96" y="282"/>
                    <a:pt x="96" y="282"/>
                    <a:pt x="96" y="282"/>
                  </a:cubicBezTo>
                  <a:cubicBezTo>
                    <a:pt x="96" y="282"/>
                    <a:pt x="96" y="282"/>
                    <a:pt x="96" y="282"/>
                  </a:cubicBezTo>
                  <a:cubicBezTo>
                    <a:pt x="95" y="283"/>
                    <a:pt x="95" y="283"/>
                    <a:pt x="95" y="283"/>
                  </a:cubicBezTo>
                  <a:cubicBezTo>
                    <a:pt x="95" y="283"/>
                    <a:pt x="95" y="283"/>
                    <a:pt x="95" y="283"/>
                  </a:cubicBezTo>
                  <a:cubicBezTo>
                    <a:pt x="94" y="283"/>
                    <a:pt x="94" y="284"/>
                    <a:pt x="93" y="285"/>
                  </a:cubicBezTo>
                  <a:cubicBezTo>
                    <a:pt x="92" y="285"/>
                    <a:pt x="92" y="285"/>
                    <a:pt x="92" y="285"/>
                  </a:cubicBezTo>
                  <a:cubicBezTo>
                    <a:pt x="92" y="285"/>
                    <a:pt x="92" y="285"/>
                    <a:pt x="92" y="285"/>
                  </a:cubicBezTo>
                  <a:cubicBezTo>
                    <a:pt x="92" y="286"/>
                    <a:pt x="92" y="286"/>
                    <a:pt x="92" y="286"/>
                  </a:cubicBezTo>
                  <a:cubicBezTo>
                    <a:pt x="91" y="286"/>
                    <a:pt x="90" y="287"/>
                    <a:pt x="89" y="287"/>
                  </a:cubicBezTo>
                  <a:cubicBezTo>
                    <a:pt x="82" y="274"/>
                    <a:pt x="82" y="274"/>
                    <a:pt x="82" y="274"/>
                  </a:cubicBezTo>
                  <a:cubicBezTo>
                    <a:pt x="83" y="273"/>
                    <a:pt x="84" y="272"/>
                    <a:pt x="85" y="271"/>
                  </a:cubicBezTo>
                  <a:cubicBezTo>
                    <a:pt x="86" y="270"/>
                    <a:pt x="87" y="269"/>
                    <a:pt x="88" y="268"/>
                  </a:cubicBezTo>
                  <a:cubicBezTo>
                    <a:pt x="101" y="275"/>
                    <a:pt x="101" y="275"/>
                    <a:pt x="101" y="275"/>
                  </a:cubicBezTo>
                  <a:cubicBezTo>
                    <a:pt x="101" y="275"/>
                    <a:pt x="101" y="275"/>
                    <a:pt x="101" y="275"/>
                  </a:cubicBezTo>
                  <a:close/>
                  <a:moveTo>
                    <a:pt x="87" y="288"/>
                  </a:moveTo>
                  <a:cubicBezTo>
                    <a:pt x="87" y="289"/>
                    <a:pt x="86" y="289"/>
                    <a:pt x="85" y="290"/>
                  </a:cubicBezTo>
                  <a:cubicBezTo>
                    <a:pt x="85" y="289"/>
                    <a:pt x="85" y="289"/>
                    <a:pt x="85" y="289"/>
                  </a:cubicBezTo>
                  <a:cubicBezTo>
                    <a:pt x="84" y="290"/>
                    <a:pt x="84" y="290"/>
                    <a:pt x="84" y="290"/>
                  </a:cubicBezTo>
                  <a:cubicBezTo>
                    <a:pt x="84" y="290"/>
                    <a:pt x="84" y="290"/>
                    <a:pt x="84" y="290"/>
                  </a:cubicBezTo>
                  <a:cubicBezTo>
                    <a:pt x="83" y="291"/>
                    <a:pt x="83" y="291"/>
                    <a:pt x="83" y="291"/>
                  </a:cubicBezTo>
                  <a:cubicBezTo>
                    <a:pt x="83" y="291"/>
                    <a:pt x="83" y="291"/>
                    <a:pt x="83" y="291"/>
                  </a:cubicBezTo>
                  <a:cubicBezTo>
                    <a:pt x="83" y="291"/>
                    <a:pt x="83" y="291"/>
                    <a:pt x="83" y="291"/>
                  </a:cubicBezTo>
                  <a:cubicBezTo>
                    <a:pt x="82" y="291"/>
                    <a:pt x="81" y="291"/>
                    <a:pt x="81" y="291"/>
                  </a:cubicBezTo>
                  <a:cubicBezTo>
                    <a:pt x="81" y="291"/>
                    <a:pt x="81" y="291"/>
                    <a:pt x="81" y="291"/>
                  </a:cubicBezTo>
                  <a:cubicBezTo>
                    <a:pt x="80" y="291"/>
                    <a:pt x="80" y="291"/>
                    <a:pt x="80" y="291"/>
                  </a:cubicBezTo>
                  <a:cubicBezTo>
                    <a:pt x="80" y="291"/>
                    <a:pt x="79" y="292"/>
                    <a:pt x="79" y="292"/>
                  </a:cubicBezTo>
                  <a:cubicBezTo>
                    <a:pt x="79" y="292"/>
                    <a:pt x="79" y="292"/>
                    <a:pt x="79" y="292"/>
                  </a:cubicBezTo>
                  <a:cubicBezTo>
                    <a:pt x="79" y="292"/>
                    <a:pt x="79" y="292"/>
                    <a:pt x="79" y="292"/>
                  </a:cubicBezTo>
                  <a:cubicBezTo>
                    <a:pt x="77" y="292"/>
                    <a:pt x="76" y="292"/>
                    <a:pt x="75" y="292"/>
                  </a:cubicBezTo>
                  <a:cubicBezTo>
                    <a:pt x="74" y="292"/>
                    <a:pt x="74" y="292"/>
                    <a:pt x="74" y="292"/>
                  </a:cubicBezTo>
                  <a:cubicBezTo>
                    <a:pt x="74" y="292"/>
                    <a:pt x="74" y="292"/>
                    <a:pt x="74" y="292"/>
                  </a:cubicBezTo>
                  <a:cubicBezTo>
                    <a:pt x="73" y="293"/>
                    <a:pt x="72" y="293"/>
                    <a:pt x="71" y="293"/>
                  </a:cubicBezTo>
                  <a:cubicBezTo>
                    <a:pt x="71" y="278"/>
                    <a:pt x="71" y="278"/>
                    <a:pt x="71" y="278"/>
                  </a:cubicBezTo>
                  <a:cubicBezTo>
                    <a:pt x="74" y="277"/>
                    <a:pt x="77" y="277"/>
                    <a:pt x="80" y="275"/>
                  </a:cubicBezTo>
                  <a:lnTo>
                    <a:pt x="87" y="288"/>
                  </a:lnTo>
                  <a:close/>
                  <a:moveTo>
                    <a:pt x="69" y="293"/>
                  </a:moveTo>
                  <a:cubicBezTo>
                    <a:pt x="68" y="293"/>
                    <a:pt x="67" y="293"/>
                    <a:pt x="66" y="292"/>
                  </a:cubicBezTo>
                  <a:cubicBezTo>
                    <a:pt x="66" y="292"/>
                    <a:pt x="66" y="292"/>
                    <a:pt x="66" y="292"/>
                  </a:cubicBezTo>
                  <a:cubicBezTo>
                    <a:pt x="66" y="292"/>
                    <a:pt x="66" y="292"/>
                    <a:pt x="66" y="292"/>
                  </a:cubicBezTo>
                  <a:cubicBezTo>
                    <a:pt x="66" y="292"/>
                    <a:pt x="65" y="292"/>
                    <a:pt x="65" y="292"/>
                  </a:cubicBezTo>
                  <a:cubicBezTo>
                    <a:pt x="65" y="292"/>
                    <a:pt x="65" y="292"/>
                    <a:pt x="65" y="292"/>
                  </a:cubicBezTo>
                  <a:cubicBezTo>
                    <a:pt x="64" y="292"/>
                    <a:pt x="64" y="292"/>
                    <a:pt x="64" y="292"/>
                  </a:cubicBezTo>
                  <a:cubicBezTo>
                    <a:pt x="63" y="292"/>
                    <a:pt x="63" y="292"/>
                    <a:pt x="62" y="292"/>
                  </a:cubicBezTo>
                  <a:cubicBezTo>
                    <a:pt x="62" y="292"/>
                    <a:pt x="62" y="292"/>
                    <a:pt x="62" y="292"/>
                  </a:cubicBezTo>
                  <a:cubicBezTo>
                    <a:pt x="62" y="292"/>
                    <a:pt x="62" y="292"/>
                    <a:pt x="62" y="292"/>
                  </a:cubicBezTo>
                  <a:cubicBezTo>
                    <a:pt x="60" y="291"/>
                    <a:pt x="58" y="291"/>
                    <a:pt x="57" y="290"/>
                  </a:cubicBezTo>
                  <a:cubicBezTo>
                    <a:pt x="56" y="290"/>
                    <a:pt x="56" y="290"/>
                    <a:pt x="56" y="290"/>
                  </a:cubicBezTo>
                  <a:cubicBezTo>
                    <a:pt x="56" y="290"/>
                    <a:pt x="56" y="290"/>
                    <a:pt x="56" y="290"/>
                  </a:cubicBezTo>
                  <a:cubicBezTo>
                    <a:pt x="55" y="289"/>
                    <a:pt x="54" y="289"/>
                    <a:pt x="53" y="288"/>
                  </a:cubicBezTo>
                  <a:cubicBezTo>
                    <a:pt x="61" y="275"/>
                    <a:pt x="61" y="275"/>
                    <a:pt x="61" y="275"/>
                  </a:cubicBezTo>
                  <a:cubicBezTo>
                    <a:pt x="63" y="277"/>
                    <a:pt x="66" y="277"/>
                    <a:pt x="69" y="278"/>
                  </a:cubicBezTo>
                  <a:lnTo>
                    <a:pt x="69" y="293"/>
                  </a:lnTo>
                  <a:close/>
                  <a:moveTo>
                    <a:pt x="51" y="287"/>
                  </a:moveTo>
                  <a:cubicBezTo>
                    <a:pt x="51" y="287"/>
                    <a:pt x="50" y="286"/>
                    <a:pt x="48" y="286"/>
                  </a:cubicBezTo>
                  <a:cubicBezTo>
                    <a:pt x="49" y="286"/>
                    <a:pt x="49" y="286"/>
                    <a:pt x="49" y="286"/>
                  </a:cubicBezTo>
                  <a:cubicBezTo>
                    <a:pt x="48" y="285"/>
                    <a:pt x="48" y="285"/>
                    <a:pt x="48" y="285"/>
                  </a:cubicBezTo>
                  <a:cubicBezTo>
                    <a:pt x="47" y="285"/>
                    <a:pt x="47" y="285"/>
                    <a:pt x="47" y="285"/>
                  </a:cubicBezTo>
                  <a:cubicBezTo>
                    <a:pt x="47" y="285"/>
                    <a:pt x="47" y="285"/>
                    <a:pt x="47" y="285"/>
                  </a:cubicBezTo>
                  <a:cubicBezTo>
                    <a:pt x="47" y="285"/>
                    <a:pt x="47" y="285"/>
                    <a:pt x="47" y="285"/>
                  </a:cubicBezTo>
                  <a:cubicBezTo>
                    <a:pt x="47" y="285"/>
                    <a:pt x="47" y="285"/>
                    <a:pt x="47" y="285"/>
                  </a:cubicBezTo>
                  <a:cubicBezTo>
                    <a:pt x="47" y="284"/>
                    <a:pt x="46" y="283"/>
                    <a:pt x="45" y="283"/>
                  </a:cubicBezTo>
                  <a:cubicBezTo>
                    <a:pt x="46" y="283"/>
                    <a:pt x="46" y="283"/>
                    <a:pt x="46" y="283"/>
                  </a:cubicBezTo>
                  <a:cubicBezTo>
                    <a:pt x="45" y="282"/>
                    <a:pt x="45" y="282"/>
                    <a:pt x="45" y="282"/>
                  </a:cubicBezTo>
                  <a:cubicBezTo>
                    <a:pt x="45" y="282"/>
                    <a:pt x="45" y="282"/>
                    <a:pt x="45" y="282"/>
                  </a:cubicBezTo>
                  <a:cubicBezTo>
                    <a:pt x="44" y="281"/>
                    <a:pt x="44" y="281"/>
                    <a:pt x="44" y="281"/>
                  </a:cubicBezTo>
                  <a:cubicBezTo>
                    <a:pt x="43" y="281"/>
                    <a:pt x="42" y="280"/>
                    <a:pt x="42" y="279"/>
                  </a:cubicBezTo>
                  <a:cubicBezTo>
                    <a:pt x="42" y="279"/>
                    <a:pt x="42" y="279"/>
                    <a:pt x="42" y="279"/>
                  </a:cubicBezTo>
                  <a:cubicBezTo>
                    <a:pt x="42" y="279"/>
                    <a:pt x="42" y="279"/>
                    <a:pt x="42" y="279"/>
                  </a:cubicBezTo>
                  <a:cubicBezTo>
                    <a:pt x="41" y="278"/>
                    <a:pt x="41" y="278"/>
                    <a:pt x="41" y="278"/>
                  </a:cubicBezTo>
                  <a:cubicBezTo>
                    <a:pt x="41" y="277"/>
                    <a:pt x="41" y="277"/>
                    <a:pt x="41" y="277"/>
                  </a:cubicBezTo>
                  <a:cubicBezTo>
                    <a:pt x="40" y="277"/>
                    <a:pt x="40" y="276"/>
                    <a:pt x="40" y="275"/>
                  </a:cubicBezTo>
                  <a:cubicBezTo>
                    <a:pt x="40" y="275"/>
                    <a:pt x="40" y="275"/>
                    <a:pt x="40" y="275"/>
                  </a:cubicBezTo>
                  <a:cubicBezTo>
                    <a:pt x="40" y="275"/>
                    <a:pt x="40" y="275"/>
                    <a:pt x="40" y="275"/>
                  </a:cubicBezTo>
                  <a:cubicBezTo>
                    <a:pt x="39" y="275"/>
                    <a:pt x="39" y="275"/>
                    <a:pt x="39" y="275"/>
                  </a:cubicBezTo>
                  <a:cubicBezTo>
                    <a:pt x="52" y="268"/>
                    <a:pt x="52" y="268"/>
                    <a:pt x="52" y="268"/>
                  </a:cubicBezTo>
                  <a:cubicBezTo>
                    <a:pt x="53" y="269"/>
                    <a:pt x="54" y="270"/>
                    <a:pt x="56" y="271"/>
                  </a:cubicBezTo>
                  <a:cubicBezTo>
                    <a:pt x="57" y="272"/>
                    <a:pt x="58" y="273"/>
                    <a:pt x="59" y="275"/>
                  </a:cubicBezTo>
                  <a:cubicBezTo>
                    <a:pt x="51" y="287"/>
                    <a:pt x="51" y="287"/>
                    <a:pt x="51" y="287"/>
                  </a:cubicBezTo>
                  <a:cubicBezTo>
                    <a:pt x="51" y="287"/>
                    <a:pt x="51" y="287"/>
                    <a:pt x="51" y="287"/>
                  </a:cubicBezTo>
                  <a:close/>
                  <a:moveTo>
                    <a:pt x="39" y="274"/>
                  </a:moveTo>
                  <a:cubicBezTo>
                    <a:pt x="38" y="273"/>
                    <a:pt x="37" y="272"/>
                    <a:pt x="37" y="270"/>
                  </a:cubicBezTo>
                  <a:cubicBezTo>
                    <a:pt x="37" y="270"/>
                    <a:pt x="37" y="270"/>
                    <a:pt x="37" y="270"/>
                  </a:cubicBezTo>
                  <a:cubicBezTo>
                    <a:pt x="37" y="270"/>
                    <a:pt x="37" y="270"/>
                    <a:pt x="37" y="270"/>
                  </a:cubicBezTo>
                  <a:cubicBezTo>
                    <a:pt x="36" y="269"/>
                    <a:pt x="36" y="268"/>
                    <a:pt x="36" y="267"/>
                  </a:cubicBezTo>
                  <a:cubicBezTo>
                    <a:pt x="36" y="267"/>
                    <a:pt x="36" y="267"/>
                    <a:pt x="36" y="267"/>
                  </a:cubicBezTo>
                  <a:cubicBezTo>
                    <a:pt x="36" y="267"/>
                    <a:pt x="36" y="267"/>
                    <a:pt x="36" y="267"/>
                  </a:cubicBezTo>
                  <a:cubicBezTo>
                    <a:pt x="35" y="266"/>
                    <a:pt x="35" y="266"/>
                    <a:pt x="35" y="265"/>
                  </a:cubicBezTo>
                  <a:cubicBezTo>
                    <a:pt x="35" y="265"/>
                    <a:pt x="35" y="265"/>
                    <a:pt x="35" y="265"/>
                  </a:cubicBezTo>
                  <a:cubicBezTo>
                    <a:pt x="35" y="265"/>
                    <a:pt x="35" y="265"/>
                    <a:pt x="35" y="265"/>
                  </a:cubicBezTo>
                  <a:cubicBezTo>
                    <a:pt x="35" y="263"/>
                    <a:pt x="34" y="260"/>
                    <a:pt x="34" y="258"/>
                  </a:cubicBezTo>
                  <a:cubicBezTo>
                    <a:pt x="49" y="258"/>
                    <a:pt x="49" y="258"/>
                    <a:pt x="49" y="258"/>
                  </a:cubicBezTo>
                  <a:cubicBezTo>
                    <a:pt x="49" y="261"/>
                    <a:pt x="50" y="264"/>
                    <a:pt x="52" y="266"/>
                  </a:cubicBezTo>
                  <a:lnTo>
                    <a:pt x="39" y="274"/>
                  </a:lnTo>
                  <a:close/>
                  <a:moveTo>
                    <a:pt x="34" y="256"/>
                  </a:moveTo>
                  <a:cubicBezTo>
                    <a:pt x="34" y="255"/>
                    <a:pt x="34" y="253"/>
                    <a:pt x="35" y="252"/>
                  </a:cubicBezTo>
                  <a:cubicBezTo>
                    <a:pt x="35" y="252"/>
                    <a:pt x="35" y="252"/>
                    <a:pt x="35" y="252"/>
                  </a:cubicBezTo>
                  <a:cubicBezTo>
                    <a:pt x="35" y="252"/>
                    <a:pt x="35" y="252"/>
                    <a:pt x="35" y="252"/>
                  </a:cubicBezTo>
                  <a:cubicBezTo>
                    <a:pt x="35" y="252"/>
                    <a:pt x="35" y="251"/>
                    <a:pt x="35" y="250"/>
                  </a:cubicBezTo>
                  <a:cubicBezTo>
                    <a:pt x="35" y="250"/>
                    <a:pt x="35" y="250"/>
                    <a:pt x="35" y="250"/>
                  </a:cubicBezTo>
                  <a:cubicBezTo>
                    <a:pt x="35" y="250"/>
                    <a:pt x="35" y="250"/>
                    <a:pt x="35" y="250"/>
                  </a:cubicBezTo>
                  <a:cubicBezTo>
                    <a:pt x="35" y="250"/>
                    <a:pt x="35" y="249"/>
                    <a:pt x="35" y="248"/>
                  </a:cubicBezTo>
                  <a:cubicBezTo>
                    <a:pt x="35" y="248"/>
                    <a:pt x="35" y="248"/>
                    <a:pt x="35" y="248"/>
                  </a:cubicBezTo>
                  <a:cubicBezTo>
                    <a:pt x="35" y="248"/>
                    <a:pt x="35" y="248"/>
                    <a:pt x="35" y="248"/>
                  </a:cubicBezTo>
                  <a:cubicBezTo>
                    <a:pt x="35" y="247"/>
                    <a:pt x="35" y="247"/>
                    <a:pt x="36" y="247"/>
                  </a:cubicBezTo>
                  <a:cubicBezTo>
                    <a:pt x="36" y="246"/>
                    <a:pt x="36" y="246"/>
                    <a:pt x="36" y="246"/>
                  </a:cubicBezTo>
                  <a:cubicBezTo>
                    <a:pt x="36" y="246"/>
                    <a:pt x="36" y="246"/>
                    <a:pt x="36" y="246"/>
                  </a:cubicBezTo>
                  <a:cubicBezTo>
                    <a:pt x="36" y="245"/>
                    <a:pt x="36" y="244"/>
                    <a:pt x="37" y="243"/>
                  </a:cubicBezTo>
                  <a:cubicBezTo>
                    <a:pt x="37" y="243"/>
                    <a:pt x="37" y="243"/>
                    <a:pt x="37" y="243"/>
                  </a:cubicBezTo>
                  <a:cubicBezTo>
                    <a:pt x="37" y="243"/>
                    <a:pt x="37" y="243"/>
                    <a:pt x="37" y="243"/>
                  </a:cubicBezTo>
                  <a:cubicBezTo>
                    <a:pt x="37" y="242"/>
                    <a:pt x="37" y="242"/>
                    <a:pt x="37" y="242"/>
                  </a:cubicBezTo>
                  <a:cubicBezTo>
                    <a:pt x="37" y="242"/>
                    <a:pt x="37" y="242"/>
                    <a:pt x="37" y="242"/>
                  </a:cubicBezTo>
                  <a:cubicBezTo>
                    <a:pt x="37" y="242"/>
                    <a:pt x="37" y="242"/>
                    <a:pt x="37" y="242"/>
                  </a:cubicBezTo>
                  <a:cubicBezTo>
                    <a:pt x="37" y="242"/>
                    <a:pt x="37" y="242"/>
                    <a:pt x="37" y="242"/>
                  </a:cubicBezTo>
                  <a:cubicBezTo>
                    <a:pt x="38" y="241"/>
                    <a:pt x="38" y="240"/>
                    <a:pt x="39" y="239"/>
                  </a:cubicBezTo>
                  <a:cubicBezTo>
                    <a:pt x="52" y="247"/>
                    <a:pt x="52" y="247"/>
                    <a:pt x="52" y="247"/>
                  </a:cubicBezTo>
                  <a:cubicBezTo>
                    <a:pt x="50" y="250"/>
                    <a:pt x="49" y="253"/>
                    <a:pt x="49" y="256"/>
                  </a:cubicBezTo>
                  <a:lnTo>
                    <a:pt x="34" y="256"/>
                  </a:lnTo>
                  <a:close/>
                  <a:moveTo>
                    <a:pt x="118" y="208"/>
                  </a:moveTo>
                  <a:cubicBezTo>
                    <a:pt x="70" y="208"/>
                    <a:pt x="70" y="208"/>
                    <a:pt x="70" y="208"/>
                  </a:cubicBezTo>
                  <a:cubicBezTo>
                    <a:pt x="97" y="208"/>
                    <a:pt x="118" y="230"/>
                    <a:pt x="118" y="256"/>
                  </a:cubicBezTo>
                  <a:lnTo>
                    <a:pt x="118" y="208"/>
                  </a:lnTo>
                  <a:close/>
                  <a:moveTo>
                    <a:pt x="81" y="216"/>
                  </a:moveTo>
                  <a:cubicBezTo>
                    <a:pt x="81" y="216"/>
                    <a:pt x="81" y="216"/>
                    <a:pt x="81" y="216"/>
                  </a:cubicBezTo>
                  <a:cubicBezTo>
                    <a:pt x="81" y="216"/>
                    <a:pt x="81" y="216"/>
                    <a:pt x="81" y="216"/>
                  </a:cubicBezTo>
                  <a:cubicBezTo>
                    <a:pt x="80" y="221"/>
                    <a:pt x="80" y="221"/>
                    <a:pt x="80" y="221"/>
                  </a:cubicBezTo>
                  <a:lnTo>
                    <a:pt x="81" y="216"/>
                  </a:lnTo>
                  <a:close/>
                  <a:moveTo>
                    <a:pt x="99" y="227"/>
                  </a:moveTo>
                  <a:cubicBezTo>
                    <a:pt x="99" y="227"/>
                    <a:pt x="99" y="227"/>
                    <a:pt x="99" y="227"/>
                  </a:cubicBezTo>
                  <a:cubicBezTo>
                    <a:pt x="100" y="227"/>
                    <a:pt x="100" y="227"/>
                    <a:pt x="100" y="227"/>
                  </a:cubicBezTo>
                  <a:cubicBezTo>
                    <a:pt x="97" y="231"/>
                    <a:pt x="97" y="231"/>
                    <a:pt x="97" y="231"/>
                  </a:cubicBezTo>
                  <a:cubicBezTo>
                    <a:pt x="96" y="230"/>
                    <a:pt x="96" y="230"/>
                    <a:pt x="96" y="230"/>
                  </a:cubicBezTo>
                  <a:lnTo>
                    <a:pt x="99" y="227"/>
                  </a:lnTo>
                  <a:close/>
                  <a:moveTo>
                    <a:pt x="110" y="246"/>
                  </a:moveTo>
                  <a:cubicBezTo>
                    <a:pt x="110" y="246"/>
                    <a:pt x="110" y="246"/>
                    <a:pt x="110" y="246"/>
                  </a:cubicBezTo>
                  <a:cubicBezTo>
                    <a:pt x="110" y="246"/>
                    <a:pt x="110" y="246"/>
                    <a:pt x="110" y="246"/>
                  </a:cubicBezTo>
                  <a:cubicBezTo>
                    <a:pt x="106" y="247"/>
                    <a:pt x="106" y="247"/>
                    <a:pt x="106" y="247"/>
                  </a:cubicBezTo>
                  <a:lnTo>
                    <a:pt x="110" y="246"/>
                  </a:lnTo>
                  <a:close/>
                  <a:moveTo>
                    <a:pt x="110" y="267"/>
                  </a:moveTo>
                  <a:cubicBezTo>
                    <a:pt x="110" y="267"/>
                    <a:pt x="110" y="267"/>
                    <a:pt x="110" y="267"/>
                  </a:cubicBezTo>
                  <a:cubicBezTo>
                    <a:pt x="110" y="267"/>
                    <a:pt x="110" y="267"/>
                    <a:pt x="110" y="267"/>
                  </a:cubicBezTo>
                  <a:cubicBezTo>
                    <a:pt x="106" y="266"/>
                    <a:pt x="106" y="266"/>
                    <a:pt x="106" y="266"/>
                  </a:cubicBezTo>
                  <a:cubicBezTo>
                    <a:pt x="106" y="266"/>
                    <a:pt x="106" y="266"/>
                    <a:pt x="106" y="266"/>
                  </a:cubicBezTo>
                  <a:lnTo>
                    <a:pt x="110" y="267"/>
                  </a:lnTo>
                  <a:close/>
                  <a:moveTo>
                    <a:pt x="100" y="286"/>
                  </a:moveTo>
                  <a:cubicBezTo>
                    <a:pt x="100" y="286"/>
                    <a:pt x="100" y="286"/>
                    <a:pt x="100" y="286"/>
                  </a:cubicBezTo>
                  <a:cubicBezTo>
                    <a:pt x="99" y="286"/>
                    <a:pt x="99" y="286"/>
                    <a:pt x="99" y="286"/>
                  </a:cubicBezTo>
                  <a:cubicBezTo>
                    <a:pt x="96" y="283"/>
                    <a:pt x="96" y="283"/>
                    <a:pt x="96" y="283"/>
                  </a:cubicBezTo>
                  <a:cubicBezTo>
                    <a:pt x="97" y="283"/>
                    <a:pt x="97" y="283"/>
                    <a:pt x="97" y="283"/>
                  </a:cubicBezTo>
                  <a:lnTo>
                    <a:pt x="100" y="286"/>
                  </a:lnTo>
                  <a:close/>
                  <a:moveTo>
                    <a:pt x="41" y="286"/>
                  </a:moveTo>
                  <a:cubicBezTo>
                    <a:pt x="41" y="286"/>
                    <a:pt x="41" y="286"/>
                    <a:pt x="41" y="286"/>
                  </a:cubicBezTo>
                  <a:cubicBezTo>
                    <a:pt x="41" y="286"/>
                    <a:pt x="41" y="286"/>
                    <a:pt x="41" y="286"/>
                  </a:cubicBezTo>
                  <a:cubicBezTo>
                    <a:pt x="44" y="283"/>
                    <a:pt x="44" y="283"/>
                    <a:pt x="44" y="283"/>
                  </a:cubicBezTo>
                  <a:cubicBezTo>
                    <a:pt x="44" y="283"/>
                    <a:pt x="44" y="283"/>
                    <a:pt x="44" y="283"/>
                  </a:cubicBezTo>
                  <a:lnTo>
                    <a:pt x="41" y="286"/>
                  </a:lnTo>
                  <a:close/>
                  <a:moveTo>
                    <a:pt x="59" y="216"/>
                  </a:moveTo>
                  <a:cubicBezTo>
                    <a:pt x="59" y="216"/>
                    <a:pt x="59" y="216"/>
                    <a:pt x="59" y="216"/>
                  </a:cubicBezTo>
                  <a:cubicBezTo>
                    <a:pt x="60" y="216"/>
                    <a:pt x="60" y="216"/>
                    <a:pt x="60" y="216"/>
                  </a:cubicBezTo>
                  <a:cubicBezTo>
                    <a:pt x="61" y="221"/>
                    <a:pt x="61" y="221"/>
                    <a:pt x="61" y="221"/>
                  </a:cubicBezTo>
                  <a:lnTo>
                    <a:pt x="59" y="216"/>
                  </a:lnTo>
                  <a:close/>
                  <a:moveTo>
                    <a:pt x="87" y="218"/>
                  </a:moveTo>
                  <a:cubicBezTo>
                    <a:pt x="87" y="218"/>
                    <a:pt x="87" y="218"/>
                    <a:pt x="87" y="218"/>
                  </a:cubicBezTo>
                  <a:cubicBezTo>
                    <a:pt x="85" y="222"/>
                    <a:pt x="85" y="222"/>
                    <a:pt x="85" y="222"/>
                  </a:cubicBezTo>
                  <a:lnTo>
                    <a:pt x="87" y="218"/>
                  </a:lnTo>
                  <a:close/>
                  <a:moveTo>
                    <a:pt x="103" y="232"/>
                  </a:moveTo>
                  <a:cubicBezTo>
                    <a:pt x="103" y="232"/>
                    <a:pt x="103" y="232"/>
                    <a:pt x="103" y="232"/>
                  </a:cubicBezTo>
                  <a:cubicBezTo>
                    <a:pt x="100" y="234"/>
                    <a:pt x="100" y="234"/>
                    <a:pt x="100" y="234"/>
                  </a:cubicBezTo>
                  <a:cubicBezTo>
                    <a:pt x="100" y="234"/>
                    <a:pt x="100" y="234"/>
                    <a:pt x="100" y="234"/>
                  </a:cubicBezTo>
                  <a:lnTo>
                    <a:pt x="103" y="232"/>
                  </a:lnTo>
                  <a:close/>
                  <a:moveTo>
                    <a:pt x="108" y="273"/>
                  </a:moveTo>
                  <a:cubicBezTo>
                    <a:pt x="108" y="273"/>
                    <a:pt x="108" y="273"/>
                    <a:pt x="108" y="273"/>
                  </a:cubicBezTo>
                  <a:cubicBezTo>
                    <a:pt x="108" y="273"/>
                    <a:pt x="108" y="273"/>
                    <a:pt x="108" y="273"/>
                  </a:cubicBezTo>
                  <a:cubicBezTo>
                    <a:pt x="104" y="271"/>
                    <a:pt x="104" y="271"/>
                    <a:pt x="104" y="271"/>
                  </a:cubicBezTo>
                  <a:cubicBezTo>
                    <a:pt x="104" y="271"/>
                    <a:pt x="104" y="271"/>
                    <a:pt x="104" y="271"/>
                  </a:cubicBezTo>
                  <a:lnTo>
                    <a:pt x="108" y="273"/>
                  </a:lnTo>
                  <a:close/>
                  <a:moveTo>
                    <a:pt x="103" y="282"/>
                  </a:moveTo>
                  <a:cubicBezTo>
                    <a:pt x="103" y="282"/>
                    <a:pt x="103" y="282"/>
                    <a:pt x="103" y="282"/>
                  </a:cubicBezTo>
                  <a:cubicBezTo>
                    <a:pt x="103" y="282"/>
                    <a:pt x="103" y="282"/>
                    <a:pt x="103" y="282"/>
                  </a:cubicBezTo>
                  <a:cubicBezTo>
                    <a:pt x="99" y="280"/>
                    <a:pt x="99" y="280"/>
                    <a:pt x="99" y="280"/>
                  </a:cubicBezTo>
                  <a:lnTo>
                    <a:pt x="103" y="282"/>
                  </a:lnTo>
                  <a:close/>
                  <a:moveTo>
                    <a:pt x="75" y="298"/>
                  </a:moveTo>
                  <a:cubicBezTo>
                    <a:pt x="75" y="298"/>
                    <a:pt x="75" y="298"/>
                    <a:pt x="75" y="298"/>
                  </a:cubicBezTo>
                  <a:cubicBezTo>
                    <a:pt x="75" y="293"/>
                    <a:pt x="75" y="293"/>
                    <a:pt x="75" y="293"/>
                  </a:cubicBezTo>
                  <a:lnTo>
                    <a:pt x="75" y="298"/>
                  </a:lnTo>
                  <a:close/>
                  <a:moveTo>
                    <a:pt x="54" y="295"/>
                  </a:moveTo>
                  <a:cubicBezTo>
                    <a:pt x="54" y="295"/>
                    <a:pt x="54" y="295"/>
                    <a:pt x="54" y="295"/>
                  </a:cubicBezTo>
                  <a:cubicBezTo>
                    <a:pt x="54" y="294"/>
                    <a:pt x="54" y="294"/>
                    <a:pt x="54" y="294"/>
                  </a:cubicBezTo>
                  <a:cubicBezTo>
                    <a:pt x="56" y="291"/>
                    <a:pt x="56" y="291"/>
                    <a:pt x="56" y="291"/>
                  </a:cubicBezTo>
                  <a:lnTo>
                    <a:pt x="54" y="295"/>
                  </a:lnTo>
                  <a:close/>
                  <a:moveTo>
                    <a:pt x="45" y="289"/>
                  </a:moveTo>
                  <a:cubicBezTo>
                    <a:pt x="45" y="289"/>
                    <a:pt x="45" y="289"/>
                    <a:pt x="45" y="289"/>
                  </a:cubicBezTo>
                  <a:cubicBezTo>
                    <a:pt x="45" y="289"/>
                    <a:pt x="45" y="289"/>
                    <a:pt x="45" y="289"/>
                  </a:cubicBezTo>
                  <a:cubicBezTo>
                    <a:pt x="47" y="286"/>
                    <a:pt x="47" y="286"/>
                    <a:pt x="47" y="286"/>
                  </a:cubicBezTo>
                  <a:lnTo>
                    <a:pt x="45" y="289"/>
                  </a:lnTo>
                  <a:close/>
                  <a:moveTo>
                    <a:pt x="37" y="281"/>
                  </a:moveTo>
                  <a:cubicBezTo>
                    <a:pt x="37" y="281"/>
                    <a:pt x="37" y="281"/>
                    <a:pt x="37" y="281"/>
                  </a:cubicBezTo>
                  <a:cubicBezTo>
                    <a:pt x="37" y="281"/>
                    <a:pt x="37" y="281"/>
                    <a:pt x="37" y="281"/>
                  </a:cubicBezTo>
                  <a:cubicBezTo>
                    <a:pt x="41" y="279"/>
                    <a:pt x="41" y="279"/>
                    <a:pt x="41" y="279"/>
                  </a:cubicBezTo>
                  <a:lnTo>
                    <a:pt x="37" y="281"/>
                  </a:lnTo>
                  <a:close/>
                  <a:moveTo>
                    <a:pt x="29" y="261"/>
                  </a:moveTo>
                  <a:cubicBezTo>
                    <a:pt x="29" y="261"/>
                    <a:pt x="29" y="261"/>
                    <a:pt x="29" y="261"/>
                  </a:cubicBezTo>
                  <a:cubicBezTo>
                    <a:pt x="34" y="261"/>
                    <a:pt x="34" y="261"/>
                    <a:pt x="34" y="261"/>
                  </a:cubicBezTo>
                  <a:lnTo>
                    <a:pt x="29" y="261"/>
                  </a:lnTo>
                  <a:close/>
                  <a:moveTo>
                    <a:pt x="32" y="240"/>
                  </a:moveTo>
                  <a:cubicBezTo>
                    <a:pt x="32" y="240"/>
                    <a:pt x="32" y="240"/>
                    <a:pt x="32" y="240"/>
                  </a:cubicBezTo>
                  <a:cubicBezTo>
                    <a:pt x="36" y="242"/>
                    <a:pt x="36" y="242"/>
                    <a:pt x="36" y="242"/>
                  </a:cubicBezTo>
                  <a:lnTo>
                    <a:pt x="32" y="240"/>
                  </a:lnTo>
                  <a:close/>
                  <a:moveTo>
                    <a:pt x="46" y="223"/>
                  </a:moveTo>
                  <a:cubicBezTo>
                    <a:pt x="46" y="223"/>
                    <a:pt x="46" y="223"/>
                    <a:pt x="46" y="223"/>
                  </a:cubicBezTo>
                  <a:cubicBezTo>
                    <a:pt x="46" y="223"/>
                    <a:pt x="46" y="223"/>
                    <a:pt x="46" y="223"/>
                  </a:cubicBezTo>
                  <a:cubicBezTo>
                    <a:pt x="48" y="227"/>
                    <a:pt x="48" y="227"/>
                    <a:pt x="48" y="227"/>
                  </a:cubicBezTo>
                  <a:cubicBezTo>
                    <a:pt x="48" y="227"/>
                    <a:pt x="48" y="227"/>
                    <a:pt x="48" y="227"/>
                  </a:cubicBezTo>
                  <a:lnTo>
                    <a:pt x="46" y="223"/>
                  </a:lnTo>
                  <a:close/>
                  <a:moveTo>
                    <a:pt x="55" y="218"/>
                  </a:moveTo>
                  <a:cubicBezTo>
                    <a:pt x="55" y="218"/>
                    <a:pt x="55" y="218"/>
                    <a:pt x="55" y="218"/>
                  </a:cubicBezTo>
                  <a:cubicBezTo>
                    <a:pt x="55" y="218"/>
                    <a:pt x="55" y="218"/>
                    <a:pt x="55" y="218"/>
                  </a:cubicBezTo>
                  <a:cubicBezTo>
                    <a:pt x="57" y="222"/>
                    <a:pt x="57" y="222"/>
                    <a:pt x="57" y="222"/>
                  </a:cubicBezTo>
                  <a:cubicBezTo>
                    <a:pt x="56" y="222"/>
                    <a:pt x="56" y="222"/>
                    <a:pt x="56" y="222"/>
                  </a:cubicBezTo>
                  <a:lnTo>
                    <a:pt x="55" y="218"/>
                  </a:lnTo>
                  <a:close/>
                  <a:moveTo>
                    <a:pt x="65" y="216"/>
                  </a:moveTo>
                  <a:cubicBezTo>
                    <a:pt x="65" y="216"/>
                    <a:pt x="65" y="216"/>
                    <a:pt x="65" y="216"/>
                  </a:cubicBezTo>
                  <a:cubicBezTo>
                    <a:pt x="66" y="220"/>
                    <a:pt x="66" y="220"/>
                    <a:pt x="66" y="220"/>
                  </a:cubicBezTo>
                  <a:lnTo>
                    <a:pt x="65" y="216"/>
                  </a:lnTo>
                  <a:close/>
                  <a:moveTo>
                    <a:pt x="70" y="208"/>
                  </a:moveTo>
                  <a:cubicBezTo>
                    <a:pt x="22" y="208"/>
                    <a:pt x="22" y="208"/>
                    <a:pt x="22" y="208"/>
                  </a:cubicBezTo>
                  <a:cubicBezTo>
                    <a:pt x="22" y="256"/>
                    <a:pt x="22" y="256"/>
                    <a:pt x="22" y="256"/>
                  </a:cubicBezTo>
                  <a:cubicBezTo>
                    <a:pt x="22" y="230"/>
                    <a:pt x="44" y="208"/>
                    <a:pt x="70" y="208"/>
                  </a:cubicBezTo>
                  <a:close/>
                  <a:moveTo>
                    <a:pt x="22" y="256"/>
                  </a:moveTo>
                  <a:cubicBezTo>
                    <a:pt x="22" y="305"/>
                    <a:pt x="22" y="305"/>
                    <a:pt x="22" y="305"/>
                  </a:cubicBezTo>
                  <a:cubicBezTo>
                    <a:pt x="70" y="305"/>
                    <a:pt x="70" y="305"/>
                    <a:pt x="70" y="305"/>
                  </a:cubicBezTo>
                  <a:cubicBezTo>
                    <a:pt x="44" y="305"/>
                    <a:pt x="22" y="283"/>
                    <a:pt x="22" y="256"/>
                  </a:cubicBezTo>
                  <a:close/>
                  <a:moveTo>
                    <a:pt x="70" y="305"/>
                  </a:moveTo>
                  <a:cubicBezTo>
                    <a:pt x="118" y="305"/>
                    <a:pt x="118" y="305"/>
                    <a:pt x="118" y="305"/>
                  </a:cubicBezTo>
                  <a:cubicBezTo>
                    <a:pt x="118" y="256"/>
                    <a:pt x="118" y="256"/>
                    <a:pt x="118" y="256"/>
                  </a:cubicBezTo>
                  <a:cubicBezTo>
                    <a:pt x="118" y="283"/>
                    <a:pt x="97" y="305"/>
                    <a:pt x="70" y="305"/>
                  </a:cubicBezTo>
                  <a:close/>
                  <a:moveTo>
                    <a:pt x="70" y="302"/>
                  </a:moveTo>
                  <a:cubicBezTo>
                    <a:pt x="45" y="302"/>
                    <a:pt x="25" y="282"/>
                    <a:pt x="25" y="256"/>
                  </a:cubicBezTo>
                  <a:cubicBezTo>
                    <a:pt x="25" y="232"/>
                    <a:pt x="45" y="211"/>
                    <a:pt x="70" y="211"/>
                  </a:cubicBezTo>
                  <a:cubicBezTo>
                    <a:pt x="95" y="211"/>
                    <a:pt x="116" y="232"/>
                    <a:pt x="116" y="256"/>
                  </a:cubicBezTo>
                  <a:cubicBezTo>
                    <a:pt x="116" y="282"/>
                    <a:pt x="95" y="302"/>
                    <a:pt x="70" y="302"/>
                  </a:cubicBezTo>
                  <a:close/>
                  <a:moveTo>
                    <a:pt x="111" y="299"/>
                  </a:moveTo>
                  <a:cubicBezTo>
                    <a:pt x="109" y="299"/>
                    <a:pt x="107" y="298"/>
                    <a:pt x="107" y="296"/>
                  </a:cubicBezTo>
                  <a:cubicBezTo>
                    <a:pt x="107" y="294"/>
                    <a:pt x="109" y="292"/>
                    <a:pt x="111" y="292"/>
                  </a:cubicBezTo>
                  <a:cubicBezTo>
                    <a:pt x="113" y="292"/>
                    <a:pt x="114" y="294"/>
                    <a:pt x="114" y="296"/>
                  </a:cubicBezTo>
                  <a:cubicBezTo>
                    <a:pt x="114" y="298"/>
                    <a:pt x="113" y="299"/>
                    <a:pt x="111" y="299"/>
                  </a:cubicBezTo>
                  <a:close/>
                  <a:moveTo>
                    <a:pt x="111" y="220"/>
                  </a:moveTo>
                  <a:cubicBezTo>
                    <a:pt x="109" y="220"/>
                    <a:pt x="107" y="218"/>
                    <a:pt x="107" y="216"/>
                  </a:cubicBezTo>
                  <a:cubicBezTo>
                    <a:pt x="107" y="214"/>
                    <a:pt x="109" y="213"/>
                    <a:pt x="111" y="213"/>
                  </a:cubicBezTo>
                  <a:cubicBezTo>
                    <a:pt x="113" y="213"/>
                    <a:pt x="114" y="214"/>
                    <a:pt x="114" y="216"/>
                  </a:cubicBezTo>
                  <a:cubicBezTo>
                    <a:pt x="114" y="218"/>
                    <a:pt x="113" y="220"/>
                    <a:pt x="111" y="220"/>
                  </a:cubicBezTo>
                  <a:close/>
                  <a:moveTo>
                    <a:pt x="30" y="220"/>
                  </a:moveTo>
                  <a:cubicBezTo>
                    <a:pt x="28" y="220"/>
                    <a:pt x="27" y="218"/>
                    <a:pt x="27" y="216"/>
                  </a:cubicBezTo>
                  <a:cubicBezTo>
                    <a:pt x="27" y="214"/>
                    <a:pt x="28" y="213"/>
                    <a:pt x="30" y="213"/>
                  </a:cubicBezTo>
                  <a:cubicBezTo>
                    <a:pt x="32" y="213"/>
                    <a:pt x="34" y="214"/>
                    <a:pt x="34" y="216"/>
                  </a:cubicBezTo>
                  <a:cubicBezTo>
                    <a:pt x="34" y="218"/>
                    <a:pt x="32" y="220"/>
                    <a:pt x="30" y="220"/>
                  </a:cubicBezTo>
                  <a:close/>
                  <a:moveTo>
                    <a:pt x="30" y="299"/>
                  </a:moveTo>
                  <a:cubicBezTo>
                    <a:pt x="28" y="299"/>
                    <a:pt x="27" y="298"/>
                    <a:pt x="27" y="296"/>
                  </a:cubicBezTo>
                  <a:cubicBezTo>
                    <a:pt x="27" y="294"/>
                    <a:pt x="28" y="292"/>
                    <a:pt x="30" y="292"/>
                  </a:cubicBezTo>
                  <a:cubicBezTo>
                    <a:pt x="32" y="292"/>
                    <a:pt x="34" y="294"/>
                    <a:pt x="34" y="296"/>
                  </a:cubicBezTo>
                  <a:cubicBezTo>
                    <a:pt x="34" y="298"/>
                    <a:pt x="32" y="299"/>
                    <a:pt x="30" y="299"/>
                  </a:cubicBezTo>
                  <a:close/>
                  <a:moveTo>
                    <a:pt x="120" y="207"/>
                  </a:moveTo>
                  <a:cubicBezTo>
                    <a:pt x="120" y="306"/>
                    <a:pt x="120" y="306"/>
                    <a:pt x="120" y="306"/>
                  </a:cubicBezTo>
                  <a:cubicBezTo>
                    <a:pt x="21" y="306"/>
                    <a:pt x="21" y="306"/>
                    <a:pt x="21" y="306"/>
                  </a:cubicBezTo>
                  <a:cubicBezTo>
                    <a:pt x="21" y="207"/>
                    <a:pt x="21" y="207"/>
                    <a:pt x="21" y="207"/>
                  </a:cubicBezTo>
                  <a:lnTo>
                    <a:pt x="120" y="207"/>
                  </a:lnTo>
                  <a:close/>
                  <a:moveTo>
                    <a:pt x="120" y="196"/>
                  </a:moveTo>
                  <a:cubicBezTo>
                    <a:pt x="113" y="196"/>
                    <a:pt x="113" y="196"/>
                    <a:pt x="113" y="196"/>
                  </a:cubicBezTo>
                  <a:cubicBezTo>
                    <a:pt x="113" y="203"/>
                    <a:pt x="113" y="203"/>
                    <a:pt x="113" y="203"/>
                  </a:cubicBezTo>
                  <a:cubicBezTo>
                    <a:pt x="120" y="203"/>
                    <a:pt x="120" y="203"/>
                    <a:pt x="120" y="203"/>
                  </a:cubicBezTo>
                  <a:lnTo>
                    <a:pt x="120" y="196"/>
                  </a:lnTo>
                  <a:close/>
                  <a:moveTo>
                    <a:pt x="27" y="196"/>
                  </a:moveTo>
                  <a:cubicBezTo>
                    <a:pt x="20" y="196"/>
                    <a:pt x="20" y="196"/>
                    <a:pt x="20" y="196"/>
                  </a:cubicBezTo>
                  <a:cubicBezTo>
                    <a:pt x="20" y="203"/>
                    <a:pt x="20" y="203"/>
                    <a:pt x="20" y="203"/>
                  </a:cubicBezTo>
                  <a:cubicBezTo>
                    <a:pt x="27" y="203"/>
                    <a:pt x="27" y="203"/>
                    <a:pt x="27" y="203"/>
                  </a:cubicBezTo>
                  <a:lnTo>
                    <a:pt x="27" y="196"/>
                  </a:lnTo>
                  <a:close/>
                  <a:moveTo>
                    <a:pt x="35" y="196"/>
                  </a:moveTo>
                  <a:cubicBezTo>
                    <a:pt x="29" y="196"/>
                    <a:pt x="29" y="196"/>
                    <a:pt x="29" y="196"/>
                  </a:cubicBezTo>
                  <a:cubicBezTo>
                    <a:pt x="29" y="203"/>
                    <a:pt x="29" y="203"/>
                    <a:pt x="29" y="203"/>
                  </a:cubicBezTo>
                  <a:cubicBezTo>
                    <a:pt x="35" y="203"/>
                    <a:pt x="35" y="203"/>
                    <a:pt x="35" y="203"/>
                  </a:cubicBezTo>
                  <a:lnTo>
                    <a:pt x="35" y="196"/>
                  </a:lnTo>
                  <a:close/>
                  <a:moveTo>
                    <a:pt x="44" y="196"/>
                  </a:moveTo>
                  <a:cubicBezTo>
                    <a:pt x="37" y="196"/>
                    <a:pt x="37" y="196"/>
                    <a:pt x="37" y="196"/>
                  </a:cubicBezTo>
                  <a:cubicBezTo>
                    <a:pt x="37" y="203"/>
                    <a:pt x="37" y="203"/>
                    <a:pt x="37" y="203"/>
                  </a:cubicBezTo>
                  <a:cubicBezTo>
                    <a:pt x="44" y="203"/>
                    <a:pt x="44" y="203"/>
                    <a:pt x="44" y="203"/>
                  </a:cubicBezTo>
                  <a:lnTo>
                    <a:pt x="44" y="196"/>
                  </a:lnTo>
                  <a:close/>
                  <a:moveTo>
                    <a:pt x="52" y="196"/>
                  </a:moveTo>
                  <a:cubicBezTo>
                    <a:pt x="46" y="196"/>
                    <a:pt x="46" y="196"/>
                    <a:pt x="46" y="196"/>
                  </a:cubicBezTo>
                  <a:cubicBezTo>
                    <a:pt x="46" y="203"/>
                    <a:pt x="46" y="203"/>
                    <a:pt x="46" y="203"/>
                  </a:cubicBezTo>
                  <a:cubicBezTo>
                    <a:pt x="52" y="203"/>
                    <a:pt x="52" y="203"/>
                    <a:pt x="52" y="203"/>
                  </a:cubicBezTo>
                  <a:lnTo>
                    <a:pt x="52" y="196"/>
                  </a:lnTo>
                  <a:close/>
                  <a:moveTo>
                    <a:pt x="61" y="196"/>
                  </a:moveTo>
                  <a:cubicBezTo>
                    <a:pt x="54" y="196"/>
                    <a:pt x="54" y="196"/>
                    <a:pt x="54" y="196"/>
                  </a:cubicBezTo>
                  <a:cubicBezTo>
                    <a:pt x="54" y="203"/>
                    <a:pt x="54" y="203"/>
                    <a:pt x="54" y="203"/>
                  </a:cubicBezTo>
                  <a:cubicBezTo>
                    <a:pt x="61" y="203"/>
                    <a:pt x="61" y="203"/>
                    <a:pt x="61" y="203"/>
                  </a:cubicBezTo>
                  <a:lnTo>
                    <a:pt x="61" y="196"/>
                  </a:lnTo>
                  <a:close/>
                  <a:moveTo>
                    <a:pt x="69" y="196"/>
                  </a:moveTo>
                  <a:cubicBezTo>
                    <a:pt x="62" y="196"/>
                    <a:pt x="62" y="196"/>
                    <a:pt x="62" y="196"/>
                  </a:cubicBezTo>
                  <a:cubicBezTo>
                    <a:pt x="62" y="203"/>
                    <a:pt x="62" y="203"/>
                    <a:pt x="62" y="203"/>
                  </a:cubicBezTo>
                  <a:cubicBezTo>
                    <a:pt x="69" y="203"/>
                    <a:pt x="69" y="203"/>
                    <a:pt x="69" y="203"/>
                  </a:cubicBezTo>
                  <a:lnTo>
                    <a:pt x="69" y="196"/>
                  </a:lnTo>
                  <a:close/>
                  <a:moveTo>
                    <a:pt x="78" y="196"/>
                  </a:moveTo>
                  <a:cubicBezTo>
                    <a:pt x="71" y="196"/>
                    <a:pt x="71" y="196"/>
                    <a:pt x="71" y="196"/>
                  </a:cubicBezTo>
                  <a:cubicBezTo>
                    <a:pt x="71" y="203"/>
                    <a:pt x="71" y="203"/>
                    <a:pt x="71" y="203"/>
                  </a:cubicBezTo>
                  <a:cubicBezTo>
                    <a:pt x="78" y="203"/>
                    <a:pt x="78" y="203"/>
                    <a:pt x="78" y="203"/>
                  </a:cubicBezTo>
                  <a:lnTo>
                    <a:pt x="78" y="196"/>
                  </a:lnTo>
                  <a:close/>
                  <a:moveTo>
                    <a:pt x="86" y="196"/>
                  </a:moveTo>
                  <a:cubicBezTo>
                    <a:pt x="79" y="196"/>
                    <a:pt x="79" y="196"/>
                    <a:pt x="79" y="196"/>
                  </a:cubicBezTo>
                  <a:cubicBezTo>
                    <a:pt x="79" y="203"/>
                    <a:pt x="79" y="203"/>
                    <a:pt x="79" y="203"/>
                  </a:cubicBezTo>
                  <a:cubicBezTo>
                    <a:pt x="86" y="203"/>
                    <a:pt x="86" y="203"/>
                    <a:pt x="86" y="203"/>
                  </a:cubicBezTo>
                  <a:lnTo>
                    <a:pt x="86" y="196"/>
                  </a:lnTo>
                  <a:close/>
                  <a:moveTo>
                    <a:pt x="95" y="196"/>
                  </a:moveTo>
                  <a:cubicBezTo>
                    <a:pt x="88" y="196"/>
                    <a:pt x="88" y="196"/>
                    <a:pt x="88" y="196"/>
                  </a:cubicBezTo>
                  <a:cubicBezTo>
                    <a:pt x="88" y="203"/>
                    <a:pt x="88" y="203"/>
                    <a:pt x="88" y="203"/>
                  </a:cubicBezTo>
                  <a:cubicBezTo>
                    <a:pt x="95" y="203"/>
                    <a:pt x="95" y="203"/>
                    <a:pt x="95" y="203"/>
                  </a:cubicBezTo>
                  <a:lnTo>
                    <a:pt x="95" y="196"/>
                  </a:lnTo>
                  <a:close/>
                  <a:moveTo>
                    <a:pt x="103" y="196"/>
                  </a:moveTo>
                  <a:cubicBezTo>
                    <a:pt x="96" y="196"/>
                    <a:pt x="96" y="196"/>
                    <a:pt x="96" y="196"/>
                  </a:cubicBezTo>
                  <a:cubicBezTo>
                    <a:pt x="96" y="203"/>
                    <a:pt x="96" y="203"/>
                    <a:pt x="96" y="203"/>
                  </a:cubicBezTo>
                  <a:cubicBezTo>
                    <a:pt x="103" y="203"/>
                    <a:pt x="103" y="203"/>
                    <a:pt x="103" y="203"/>
                  </a:cubicBezTo>
                  <a:lnTo>
                    <a:pt x="103" y="196"/>
                  </a:lnTo>
                  <a:close/>
                  <a:moveTo>
                    <a:pt x="112" y="196"/>
                  </a:moveTo>
                  <a:cubicBezTo>
                    <a:pt x="105" y="196"/>
                    <a:pt x="105" y="196"/>
                    <a:pt x="105" y="196"/>
                  </a:cubicBezTo>
                  <a:cubicBezTo>
                    <a:pt x="105" y="203"/>
                    <a:pt x="105" y="203"/>
                    <a:pt x="105" y="203"/>
                  </a:cubicBezTo>
                  <a:cubicBezTo>
                    <a:pt x="112" y="203"/>
                    <a:pt x="112" y="203"/>
                    <a:pt x="112" y="203"/>
                  </a:cubicBezTo>
                  <a:lnTo>
                    <a:pt x="112" y="196"/>
                  </a:lnTo>
                  <a:close/>
                  <a:moveTo>
                    <a:pt x="16" y="316"/>
                  </a:moveTo>
                  <a:cubicBezTo>
                    <a:pt x="18" y="316"/>
                    <a:pt x="18" y="316"/>
                    <a:pt x="18" y="316"/>
                  </a:cubicBezTo>
                  <a:cubicBezTo>
                    <a:pt x="18" y="196"/>
                    <a:pt x="18" y="196"/>
                    <a:pt x="18" y="196"/>
                  </a:cubicBezTo>
                  <a:cubicBezTo>
                    <a:pt x="16" y="196"/>
                    <a:pt x="16" y="196"/>
                    <a:pt x="16" y="196"/>
                  </a:cubicBezTo>
                  <a:lnTo>
                    <a:pt x="16" y="316"/>
                  </a:lnTo>
                  <a:close/>
                  <a:moveTo>
                    <a:pt x="9" y="316"/>
                  </a:moveTo>
                  <a:cubicBezTo>
                    <a:pt x="11" y="316"/>
                    <a:pt x="11" y="316"/>
                    <a:pt x="11" y="316"/>
                  </a:cubicBezTo>
                  <a:cubicBezTo>
                    <a:pt x="11" y="196"/>
                    <a:pt x="11" y="196"/>
                    <a:pt x="11" y="196"/>
                  </a:cubicBezTo>
                  <a:cubicBezTo>
                    <a:pt x="9" y="196"/>
                    <a:pt x="9" y="196"/>
                    <a:pt x="9" y="196"/>
                  </a:cubicBezTo>
                  <a:lnTo>
                    <a:pt x="9" y="316"/>
                  </a:lnTo>
                  <a:close/>
                  <a:moveTo>
                    <a:pt x="13" y="316"/>
                  </a:moveTo>
                  <a:cubicBezTo>
                    <a:pt x="14" y="316"/>
                    <a:pt x="14" y="316"/>
                    <a:pt x="14" y="316"/>
                  </a:cubicBezTo>
                  <a:cubicBezTo>
                    <a:pt x="14" y="196"/>
                    <a:pt x="14" y="196"/>
                    <a:pt x="14" y="196"/>
                  </a:cubicBezTo>
                  <a:cubicBezTo>
                    <a:pt x="13" y="196"/>
                    <a:pt x="13" y="196"/>
                    <a:pt x="13" y="196"/>
                  </a:cubicBezTo>
                  <a:lnTo>
                    <a:pt x="13" y="316"/>
                  </a:lnTo>
                  <a:close/>
                  <a:moveTo>
                    <a:pt x="123" y="316"/>
                  </a:moveTo>
                  <a:cubicBezTo>
                    <a:pt x="125" y="316"/>
                    <a:pt x="125" y="316"/>
                    <a:pt x="125" y="316"/>
                  </a:cubicBezTo>
                  <a:cubicBezTo>
                    <a:pt x="125" y="196"/>
                    <a:pt x="125" y="196"/>
                    <a:pt x="125" y="196"/>
                  </a:cubicBezTo>
                  <a:cubicBezTo>
                    <a:pt x="123" y="196"/>
                    <a:pt x="123" y="196"/>
                    <a:pt x="123" y="196"/>
                  </a:cubicBezTo>
                  <a:lnTo>
                    <a:pt x="123" y="316"/>
                  </a:lnTo>
                  <a:close/>
                  <a:moveTo>
                    <a:pt x="130" y="316"/>
                  </a:moveTo>
                  <a:cubicBezTo>
                    <a:pt x="132" y="316"/>
                    <a:pt x="132" y="316"/>
                    <a:pt x="132" y="316"/>
                  </a:cubicBezTo>
                  <a:cubicBezTo>
                    <a:pt x="132" y="196"/>
                    <a:pt x="132" y="196"/>
                    <a:pt x="132" y="196"/>
                  </a:cubicBezTo>
                  <a:cubicBezTo>
                    <a:pt x="130" y="196"/>
                    <a:pt x="130" y="196"/>
                    <a:pt x="130" y="196"/>
                  </a:cubicBezTo>
                  <a:lnTo>
                    <a:pt x="130" y="316"/>
                  </a:lnTo>
                  <a:close/>
                  <a:moveTo>
                    <a:pt x="127" y="316"/>
                  </a:moveTo>
                  <a:cubicBezTo>
                    <a:pt x="128" y="316"/>
                    <a:pt x="128" y="316"/>
                    <a:pt x="128" y="316"/>
                  </a:cubicBezTo>
                  <a:cubicBezTo>
                    <a:pt x="128" y="196"/>
                    <a:pt x="128" y="196"/>
                    <a:pt x="128" y="196"/>
                  </a:cubicBezTo>
                  <a:cubicBezTo>
                    <a:pt x="127" y="196"/>
                    <a:pt x="127" y="196"/>
                    <a:pt x="127" y="196"/>
                  </a:cubicBezTo>
                  <a:lnTo>
                    <a:pt x="127" y="3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6" name="任意多边形: 形状 15">
              <a:extLst>
                <a:ext uri="{FF2B5EF4-FFF2-40B4-BE49-F238E27FC236}">
                  <a16:creationId xmlns:a16="http://schemas.microsoft.com/office/drawing/2014/main" id="{235ED45C-CC7F-4A96-9F74-7FF4DDE05BAB}"/>
                </a:ext>
              </a:extLst>
            </p:cNvPr>
            <p:cNvSpPr/>
            <p:nvPr/>
          </p:nvSpPr>
          <p:spPr bwMode="auto">
            <a:xfrm>
              <a:off x="10566418" y="3772428"/>
              <a:ext cx="1652712" cy="1865562"/>
            </a:xfrm>
            <a:custGeom>
              <a:avLst/>
              <a:gdLst>
                <a:gd name="T0" fmla="*/ 245 w 572"/>
                <a:gd name="T1" fmla="*/ 73 h 646"/>
                <a:gd name="T2" fmla="*/ 139 w 572"/>
                <a:gd name="T3" fmla="*/ 109 h 646"/>
                <a:gd name="T4" fmla="*/ 166 w 572"/>
                <a:gd name="T5" fmla="*/ 82 h 646"/>
                <a:gd name="T6" fmla="*/ 211 w 572"/>
                <a:gd name="T7" fmla="*/ 146 h 646"/>
                <a:gd name="T8" fmla="*/ 184 w 572"/>
                <a:gd name="T9" fmla="*/ 124 h 646"/>
                <a:gd name="T10" fmla="*/ 166 w 572"/>
                <a:gd name="T11" fmla="*/ 117 h 646"/>
                <a:gd name="T12" fmla="*/ 178 w 572"/>
                <a:gd name="T13" fmla="*/ 188 h 646"/>
                <a:gd name="T14" fmla="*/ 209 w 572"/>
                <a:gd name="T15" fmla="*/ 196 h 646"/>
                <a:gd name="T16" fmla="*/ 202 w 572"/>
                <a:gd name="T17" fmla="*/ 199 h 646"/>
                <a:gd name="T18" fmla="*/ 184 w 572"/>
                <a:gd name="T19" fmla="*/ 235 h 646"/>
                <a:gd name="T20" fmla="*/ 158 w 572"/>
                <a:gd name="T21" fmla="*/ 235 h 646"/>
                <a:gd name="T22" fmla="*/ 218 w 572"/>
                <a:gd name="T23" fmla="*/ 225 h 646"/>
                <a:gd name="T24" fmla="*/ 225 w 572"/>
                <a:gd name="T25" fmla="*/ 82 h 646"/>
                <a:gd name="T26" fmla="*/ 179 w 572"/>
                <a:gd name="T27" fmla="*/ 91 h 646"/>
                <a:gd name="T28" fmla="*/ 180 w 572"/>
                <a:gd name="T29" fmla="*/ 646 h 646"/>
                <a:gd name="T30" fmla="*/ 133 w 572"/>
                <a:gd name="T31" fmla="*/ 613 h 646"/>
                <a:gd name="T32" fmla="*/ 67 w 572"/>
                <a:gd name="T33" fmla="*/ 544 h 646"/>
                <a:gd name="T34" fmla="*/ 118 w 572"/>
                <a:gd name="T35" fmla="*/ 558 h 646"/>
                <a:gd name="T36" fmla="*/ 106 w 572"/>
                <a:gd name="T37" fmla="*/ 563 h 646"/>
                <a:gd name="T38" fmla="*/ 76 w 572"/>
                <a:gd name="T39" fmla="*/ 625 h 646"/>
                <a:gd name="T40" fmla="*/ 31 w 572"/>
                <a:gd name="T41" fmla="*/ 623 h 646"/>
                <a:gd name="T42" fmla="*/ 58 w 572"/>
                <a:gd name="T43" fmla="*/ 436 h 646"/>
                <a:gd name="T44" fmla="*/ 151 w 572"/>
                <a:gd name="T45" fmla="*/ 472 h 646"/>
                <a:gd name="T46" fmla="*/ 76 w 572"/>
                <a:gd name="T47" fmla="*/ 472 h 646"/>
                <a:gd name="T48" fmla="*/ 45 w 572"/>
                <a:gd name="T49" fmla="*/ 372 h 646"/>
                <a:gd name="T50" fmla="*/ 67 w 572"/>
                <a:gd name="T51" fmla="*/ 380 h 646"/>
                <a:gd name="T52" fmla="*/ 180 w 572"/>
                <a:gd name="T53" fmla="*/ 404 h 646"/>
                <a:gd name="T54" fmla="*/ 223 w 572"/>
                <a:gd name="T55" fmla="*/ 31 h 646"/>
                <a:gd name="T56" fmla="*/ 200 w 572"/>
                <a:gd name="T57" fmla="*/ 34 h 646"/>
                <a:gd name="T58" fmla="*/ 540 w 572"/>
                <a:gd name="T59" fmla="*/ 219 h 646"/>
                <a:gd name="T60" fmla="*/ 459 w 572"/>
                <a:gd name="T61" fmla="*/ 219 h 646"/>
                <a:gd name="T62" fmla="*/ 460 w 572"/>
                <a:gd name="T63" fmla="*/ 290 h 646"/>
                <a:gd name="T64" fmla="*/ 524 w 572"/>
                <a:gd name="T65" fmla="*/ 378 h 646"/>
                <a:gd name="T66" fmla="*/ 486 w 572"/>
                <a:gd name="T67" fmla="*/ 348 h 646"/>
                <a:gd name="T68" fmla="*/ 459 w 572"/>
                <a:gd name="T69" fmla="*/ 338 h 646"/>
                <a:gd name="T70" fmla="*/ 477 w 572"/>
                <a:gd name="T71" fmla="*/ 437 h 646"/>
                <a:gd name="T72" fmla="*/ 521 w 572"/>
                <a:gd name="T73" fmla="*/ 449 h 646"/>
                <a:gd name="T74" fmla="*/ 510 w 572"/>
                <a:gd name="T75" fmla="*/ 453 h 646"/>
                <a:gd name="T76" fmla="*/ 486 w 572"/>
                <a:gd name="T77" fmla="*/ 504 h 646"/>
                <a:gd name="T78" fmla="*/ 448 w 572"/>
                <a:gd name="T79" fmla="*/ 502 h 646"/>
                <a:gd name="T80" fmla="*/ 532 w 572"/>
                <a:gd name="T81" fmla="*/ 489 h 646"/>
                <a:gd name="T82" fmla="*/ 543 w 572"/>
                <a:gd name="T83" fmla="*/ 289 h 646"/>
                <a:gd name="T84" fmla="*/ 478 w 572"/>
                <a:gd name="T85" fmla="*/ 302 h 646"/>
                <a:gd name="T86" fmla="*/ 572 w 572"/>
                <a:gd name="T87" fmla="*/ 392 h 646"/>
                <a:gd name="T88" fmla="*/ 91 w 572"/>
                <a:gd name="T89" fmla="*/ 226 h 646"/>
                <a:gd name="T90" fmla="*/ 102 w 572"/>
                <a:gd name="T91" fmla="*/ 304 h 646"/>
                <a:gd name="T92" fmla="*/ 198 w 572"/>
                <a:gd name="T93" fmla="*/ 480 h 646"/>
                <a:gd name="T94" fmla="*/ 240 w 572"/>
                <a:gd name="T95" fmla="*/ 460 h 646"/>
                <a:gd name="T96" fmla="*/ 290 w 572"/>
                <a:gd name="T97" fmla="*/ 398 h 646"/>
                <a:gd name="T98" fmla="*/ 323 w 572"/>
                <a:gd name="T99" fmla="*/ 382 h 646"/>
                <a:gd name="T100" fmla="*/ 373 w 572"/>
                <a:gd name="T101" fmla="*/ 396 h 646"/>
                <a:gd name="T102" fmla="*/ 415 w 572"/>
                <a:gd name="T103" fmla="*/ 376 h 646"/>
                <a:gd name="T104" fmla="*/ 438 w 572"/>
                <a:gd name="T105" fmla="*/ 222 h 646"/>
                <a:gd name="T106" fmla="*/ 402 w 572"/>
                <a:gd name="T107" fmla="*/ 205 h 646"/>
                <a:gd name="T108" fmla="*/ 359 w 572"/>
                <a:gd name="T109" fmla="*/ 152 h 646"/>
                <a:gd name="T110" fmla="*/ 331 w 572"/>
                <a:gd name="T111" fmla="*/ 138 h 646"/>
                <a:gd name="T112" fmla="*/ 288 w 572"/>
                <a:gd name="T113" fmla="*/ 150 h 646"/>
                <a:gd name="T114" fmla="*/ 252 w 572"/>
                <a:gd name="T115" fmla="*/ 132 h 646"/>
                <a:gd name="T116" fmla="*/ 445 w 572"/>
                <a:gd name="T117" fmla="*/ 21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2" h="646">
                  <a:moveTo>
                    <a:pt x="460" y="205"/>
                  </a:moveTo>
                  <a:cubicBezTo>
                    <a:pt x="460" y="200"/>
                    <a:pt x="460" y="200"/>
                    <a:pt x="460" y="200"/>
                  </a:cubicBezTo>
                  <a:cubicBezTo>
                    <a:pt x="445" y="193"/>
                    <a:pt x="445" y="193"/>
                    <a:pt x="445" y="193"/>
                  </a:cubicBezTo>
                  <a:cubicBezTo>
                    <a:pt x="445" y="217"/>
                    <a:pt x="445" y="217"/>
                    <a:pt x="445" y="217"/>
                  </a:cubicBezTo>
                  <a:lnTo>
                    <a:pt x="460" y="205"/>
                  </a:lnTo>
                  <a:close/>
                  <a:moveTo>
                    <a:pt x="139" y="73"/>
                  </a:moveTo>
                  <a:cubicBezTo>
                    <a:pt x="245" y="73"/>
                    <a:pt x="245" y="73"/>
                    <a:pt x="245" y="73"/>
                  </a:cubicBezTo>
                  <a:cubicBezTo>
                    <a:pt x="245" y="104"/>
                    <a:pt x="245" y="104"/>
                    <a:pt x="245" y="104"/>
                  </a:cubicBezTo>
                  <a:cubicBezTo>
                    <a:pt x="139" y="104"/>
                    <a:pt x="139" y="104"/>
                    <a:pt x="139" y="104"/>
                  </a:cubicBezTo>
                  <a:lnTo>
                    <a:pt x="139" y="73"/>
                  </a:lnTo>
                  <a:close/>
                  <a:moveTo>
                    <a:pt x="245" y="109"/>
                  </a:moveTo>
                  <a:cubicBezTo>
                    <a:pt x="245" y="156"/>
                    <a:pt x="245" y="156"/>
                    <a:pt x="245" y="156"/>
                  </a:cubicBezTo>
                  <a:cubicBezTo>
                    <a:pt x="139" y="156"/>
                    <a:pt x="139" y="156"/>
                    <a:pt x="139" y="156"/>
                  </a:cubicBezTo>
                  <a:cubicBezTo>
                    <a:pt x="139" y="109"/>
                    <a:pt x="139" y="109"/>
                    <a:pt x="139" y="109"/>
                  </a:cubicBezTo>
                  <a:lnTo>
                    <a:pt x="245" y="109"/>
                  </a:lnTo>
                  <a:close/>
                  <a:moveTo>
                    <a:pt x="245" y="163"/>
                  </a:moveTo>
                  <a:cubicBezTo>
                    <a:pt x="245" y="248"/>
                    <a:pt x="245" y="248"/>
                    <a:pt x="245" y="248"/>
                  </a:cubicBezTo>
                  <a:cubicBezTo>
                    <a:pt x="139" y="248"/>
                    <a:pt x="139" y="248"/>
                    <a:pt x="139" y="248"/>
                  </a:cubicBezTo>
                  <a:cubicBezTo>
                    <a:pt x="139" y="163"/>
                    <a:pt x="139" y="163"/>
                    <a:pt x="139" y="163"/>
                  </a:cubicBezTo>
                  <a:lnTo>
                    <a:pt x="245" y="163"/>
                  </a:lnTo>
                  <a:close/>
                  <a:moveTo>
                    <a:pt x="166" y="82"/>
                  </a:moveTo>
                  <a:cubicBezTo>
                    <a:pt x="184" y="82"/>
                    <a:pt x="184" y="82"/>
                    <a:pt x="184" y="82"/>
                  </a:cubicBezTo>
                  <a:cubicBezTo>
                    <a:pt x="184" y="86"/>
                    <a:pt x="184" y="86"/>
                    <a:pt x="184" y="86"/>
                  </a:cubicBezTo>
                  <a:cubicBezTo>
                    <a:pt x="166" y="86"/>
                    <a:pt x="166" y="86"/>
                    <a:pt x="166" y="86"/>
                  </a:cubicBezTo>
                  <a:lnTo>
                    <a:pt x="166" y="82"/>
                  </a:lnTo>
                  <a:close/>
                  <a:moveTo>
                    <a:pt x="228" y="124"/>
                  </a:moveTo>
                  <a:cubicBezTo>
                    <a:pt x="228" y="146"/>
                    <a:pt x="228" y="146"/>
                    <a:pt x="228" y="146"/>
                  </a:cubicBezTo>
                  <a:cubicBezTo>
                    <a:pt x="211" y="146"/>
                    <a:pt x="211" y="146"/>
                    <a:pt x="211" y="146"/>
                  </a:cubicBezTo>
                  <a:cubicBezTo>
                    <a:pt x="211" y="124"/>
                    <a:pt x="211" y="124"/>
                    <a:pt x="211" y="124"/>
                  </a:cubicBezTo>
                  <a:cubicBezTo>
                    <a:pt x="211" y="120"/>
                    <a:pt x="216" y="117"/>
                    <a:pt x="220" y="117"/>
                  </a:cubicBezTo>
                  <a:cubicBezTo>
                    <a:pt x="225" y="117"/>
                    <a:pt x="228" y="120"/>
                    <a:pt x="228" y="124"/>
                  </a:cubicBezTo>
                  <a:close/>
                  <a:moveTo>
                    <a:pt x="201" y="124"/>
                  </a:moveTo>
                  <a:cubicBezTo>
                    <a:pt x="201" y="146"/>
                    <a:pt x="201" y="146"/>
                    <a:pt x="201" y="146"/>
                  </a:cubicBezTo>
                  <a:cubicBezTo>
                    <a:pt x="184" y="146"/>
                    <a:pt x="184" y="146"/>
                    <a:pt x="184" y="146"/>
                  </a:cubicBezTo>
                  <a:cubicBezTo>
                    <a:pt x="184" y="124"/>
                    <a:pt x="184" y="124"/>
                    <a:pt x="184" y="124"/>
                  </a:cubicBezTo>
                  <a:cubicBezTo>
                    <a:pt x="184" y="120"/>
                    <a:pt x="188" y="117"/>
                    <a:pt x="193" y="117"/>
                  </a:cubicBezTo>
                  <a:cubicBezTo>
                    <a:pt x="197" y="117"/>
                    <a:pt x="201" y="120"/>
                    <a:pt x="201" y="124"/>
                  </a:cubicBezTo>
                  <a:close/>
                  <a:moveTo>
                    <a:pt x="174" y="124"/>
                  </a:moveTo>
                  <a:cubicBezTo>
                    <a:pt x="174" y="146"/>
                    <a:pt x="174" y="146"/>
                    <a:pt x="174" y="146"/>
                  </a:cubicBezTo>
                  <a:cubicBezTo>
                    <a:pt x="157" y="146"/>
                    <a:pt x="157" y="146"/>
                    <a:pt x="157" y="146"/>
                  </a:cubicBezTo>
                  <a:cubicBezTo>
                    <a:pt x="157" y="124"/>
                    <a:pt x="157" y="124"/>
                    <a:pt x="157" y="124"/>
                  </a:cubicBezTo>
                  <a:cubicBezTo>
                    <a:pt x="157" y="120"/>
                    <a:pt x="161" y="117"/>
                    <a:pt x="166" y="117"/>
                  </a:cubicBezTo>
                  <a:cubicBezTo>
                    <a:pt x="170" y="117"/>
                    <a:pt x="174" y="120"/>
                    <a:pt x="174" y="124"/>
                  </a:cubicBezTo>
                  <a:close/>
                  <a:moveTo>
                    <a:pt x="201" y="187"/>
                  </a:moveTo>
                  <a:cubicBezTo>
                    <a:pt x="219" y="187"/>
                    <a:pt x="219" y="187"/>
                    <a:pt x="219" y="187"/>
                  </a:cubicBezTo>
                  <a:cubicBezTo>
                    <a:pt x="219" y="191"/>
                    <a:pt x="219" y="191"/>
                    <a:pt x="219" y="191"/>
                  </a:cubicBezTo>
                  <a:cubicBezTo>
                    <a:pt x="201" y="191"/>
                    <a:pt x="201" y="191"/>
                    <a:pt x="201" y="191"/>
                  </a:cubicBezTo>
                  <a:lnTo>
                    <a:pt x="201" y="187"/>
                  </a:lnTo>
                  <a:close/>
                  <a:moveTo>
                    <a:pt x="178" y="188"/>
                  </a:moveTo>
                  <a:cubicBezTo>
                    <a:pt x="196" y="188"/>
                    <a:pt x="196" y="188"/>
                    <a:pt x="196" y="188"/>
                  </a:cubicBezTo>
                  <a:cubicBezTo>
                    <a:pt x="196" y="191"/>
                    <a:pt x="196" y="191"/>
                    <a:pt x="196" y="191"/>
                  </a:cubicBezTo>
                  <a:cubicBezTo>
                    <a:pt x="178" y="191"/>
                    <a:pt x="178" y="191"/>
                    <a:pt x="178" y="191"/>
                  </a:cubicBezTo>
                  <a:lnTo>
                    <a:pt x="178" y="188"/>
                  </a:lnTo>
                  <a:close/>
                  <a:moveTo>
                    <a:pt x="191" y="192"/>
                  </a:moveTo>
                  <a:cubicBezTo>
                    <a:pt x="209" y="192"/>
                    <a:pt x="209" y="192"/>
                    <a:pt x="209" y="192"/>
                  </a:cubicBezTo>
                  <a:cubicBezTo>
                    <a:pt x="209" y="196"/>
                    <a:pt x="209" y="196"/>
                    <a:pt x="209" y="196"/>
                  </a:cubicBezTo>
                  <a:cubicBezTo>
                    <a:pt x="191" y="196"/>
                    <a:pt x="191" y="196"/>
                    <a:pt x="191" y="196"/>
                  </a:cubicBezTo>
                  <a:lnTo>
                    <a:pt x="191" y="192"/>
                  </a:lnTo>
                  <a:close/>
                  <a:moveTo>
                    <a:pt x="202" y="199"/>
                  </a:moveTo>
                  <a:cubicBezTo>
                    <a:pt x="220" y="199"/>
                    <a:pt x="220" y="199"/>
                    <a:pt x="220" y="199"/>
                  </a:cubicBezTo>
                  <a:cubicBezTo>
                    <a:pt x="220" y="203"/>
                    <a:pt x="220" y="203"/>
                    <a:pt x="220" y="203"/>
                  </a:cubicBezTo>
                  <a:cubicBezTo>
                    <a:pt x="202" y="203"/>
                    <a:pt x="202" y="203"/>
                    <a:pt x="202" y="203"/>
                  </a:cubicBezTo>
                  <a:lnTo>
                    <a:pt x="202" y="199"/>
                  </a:lnTo>
                  <a:close/>
                  <a:moveTo>
                    <a:pt x="180" y="199"/>
                  </a:moveTo>
                  <a:cubicBezTo>
                    <a:pt x="199" y="199"/>
                    <a:pt x="199" y="199"/>
                    <a:pt x="199" y="199"/>
                  </a:cubicBezTo>
                  <a:cubicBezTo>
                    <a:pt x="199" y="203"/>
                    <a:pt x="199" y="203"/>
                    <a:pt x="199" y="203"/>
                  </a:cubicBezTo>
                  <a:cubicBezTo>
                    <a:pt x="180" y="203"/>
                    <a:pt x="180" y="203"/>
                    <a:pt x="180" y="203"/>
                  </a:cubicBezTo>
                  <a:lnTo>
                    <a:pt x="180" y="199"/>
                  </a:lnTo>
                  <a:close/>
                  <a:moveTo>
                    <a:pt x="167" y="235"/>
                  </a:moveTo>
                  <a:cubicBezTo>
                    <a:pt x="184" y="235"/>
                    <a:pt x="184" y="235"/>
                    <a:pt x="184" y="235"/>
                  </a:cubicBezTo>
                  <a:cubicBezTo>
                    <a:pt x="184" y="239"/>
                    <a:pt x="184" y="239"/>
                    <a:pt x="184" y="239"/>
                  </a:cubicBezTo>
                  <a:cubicBezTo>
                    <a:pt x="167" y="239"/>
                    <a:pt x="167" y="239"/>
                    <a:pt x="167" y="239"/>
                  </a:cubicBezTo>
                  <a:lnTo>
                    <a:pt x="167" y="235"/>
                  </a:lnTo>
                  <a:close/>
                  <a:moveTo>
                    <a:pt x="158" y="231"/>
                  </a:moveTo>
                  <a:cubicBezTo>
                    <a:pt x="176" y="231"/>
                    <a:pt x="176" y="231"/>
                    <a:pt x="176" y="231"/>
                  </a:cubicBezTo>
                  <a:cubicBezTo>
                    <a:pt x="176" y="235"/>
                    <a:pt x="176" y="235"/>
                    <a:pt x="176" y="235"/>
                  </a:cubicBezTo>
                  <a:cubicBezTo>
                    <a:pt x="158" y="235"/>
                    <a:pt x="158" y="235"/>
                    <a:pt x="158" y="235"/>
                  </a:cubicBezTo>
                  <a:lnTo>
                    <a:pt x="158" y="231"/>
                  </a:lnTo>
                  <a:close/>
                  <a:moveTo>
                    <a:pt x="149" y="226"/>
                  </a:moveTo>
                  <a:cubicBezTo>
                    <a:pt x="167" y="226"/>
                    <a:pt x="167" y="226"/>
                    <a:pt x="167" y="226"/>
                  </a:cubicBezTo>
                  <a:cubicBezTo>
                    <a:pt x="167" y="229"/>
                    <a:pt x="167" y="229"/>
                    <a:pt x="167" y="229"/>
                  </a:cubicBezTo>
                  <a:cubicBezTo>
                    <a:pt x="149" y="229"/>
                    <a:pt x="149" y="229"/>
                    <a:pt x="149" y="229"/>
                  </a:cubicBezTo>
                  <a:lnTo>
                    <a:pt x="149" y="226"/>
                  </a:lnTo>
                  <a:close/>
                  <a:moveTo>
                    <a:pt x="218" y="225"/>
                  </a:moveTo>
                  <a:cubicBezTo>
                    <a:pt x="236" y="225"/>
                    <a:pt x="236" y="225"/>
                    <a:pt x="236" y="225"/>
                  </a:cubicBezTo>
                  <a:cubicBezTo>
                    <a:pt x="236" y="229"/>
                    <a:pt x="236" y="229"/>
                    <a:pt x="236" y="229"/>
                  </a:cubicBezTo>
                  <a:cubicBezTo>
                    <a:pt x="218" y="229"/>
                    <a:pt x="218" y="229"/>
                    <a:pt x="218" y="229"/>
                  </a:cubicBezTo>
                  <a:lnTo>
                    <a:pt x="218" y="225"/>
                  </a:lnTo>
                  <a:close/>
                  <a:moveTo>
                    <a:pt x="207" y="78"/>
                  </a:moveTo>
                  <a:cubicBezTo>
                    <a:pt x="225" y="78"/>
                    <a:pt x="225" y="78"/>
                    <a:pt x="225" y="78"/>
                  </a:cubicBezTo>
                  <a:cubicBezTo>
                    <a:pt x="225" y="82"/>
                    <a:pt x="225" y="82"/>
                    <a:pt x="225" y="82"/>
                  </a:cubicBezTo>
                  <a:cubicBezTo>
                    <a:pt x="207" y="82"/>
                    <a:pt x="207" y="82"/>
                    <a:pt x="207" y="82"/>
                  </a:cubicBezTo>
                  <a:lnTo>
                    <a:pt x="207" y="78"/>
                  </a:lnTo>
                  <a:close/>
                  <a:moveTo>
                    <a:pt x="179" y="91"/>
                  </a:moveTo>
                  <a:cubicBezTo>
                    <a:pt x="197" y="91"/>
                    <a:pt x="197" y="91"/>
                    <a:pt x="197" y="91"/>
                  </a:cubicBezTo>
                  <a:cubicBezTo>
                    <a:pt x="197" y="95"/>
                    <a:pt x="197" y="95"/>
                    <a:pt x="197" y="95"/>
                  </a:cubicBezTo>
                  <a:cubicBezTo>
                    <a:pt x="179" y="95"/>
                    <a:pt x="179" y="95"/>
                    <a:pt x="179" y="95"/>
                  </a:cubicBezTo>
                  <a:lnTo>
                    <a:pt x="179" y="91"/>
                  </a:lnTo>
                  <a:close/>
                  <a:moveTo>
                    <a:pt x="0" y="349"/>
                  </a:moveTo>
                  <a:cubicBezTo>
                    <a:pt x="180" y="349"/>
                    <a:pt x="180" y="349"/>
                    <a:pt x="180" y="349"/>
                  </a:cubicBezTo>
                  <a:cubicBezTo>
                    <a:pt x="180" y="489"/>
                    <a:pt x="180" y="489"/>
                    <a:pt x="180" y="489"/>
                  </a:cubicBezTo>
                  <a:cubicBezTo>
                    <a:pt x="0" y="489"/>
                    <a:pt x="0" y="489"/>
                    <a:pt x="0" y="489"/>
                  </a:cubicBezTo>
                  <a:lnTo>
                    <a:pt x="0" y="349"/>
                  </a:lnTo>
                  <a:close/>
                  <a:moveTo>
                    <a:pt x="180" y="495"/>
                  </a:moveTo>
                  <a:cubicBezTo>
                    <a:pt x="180" y="646"/>
                    <a:pt x="180" y="646"/>
                    <a:pt x="180" y="646"/>
                  </a:cubicBezTo>
                  <a:cubicBezTo>
                    <a:pt x="0" y="646"/>
                    <a:pt x="0" y="646"/>
                    <a:pt x="0" y="646"/>
                  </a:cubicBezTo>
                  <a:cubicBezTo>
                    <a:pt x="0" y="495"/>
                    <a:pt x="0" y="495"/>
                    <a:pt x="0" y="495"/>
                  </a:cubicBezTo>
                  <a:lnTo>
                    <a:pt x="180" y="495"/>
                  </a:lnTo>
                  <a:close/>
                  <a:moveTo>
                    <a:pt x="133" y="607"/>
                  </a:moveTo>
                  <a:cubicBezTo>
                    <a:pt x="163" y="607"/>
                    <a:pt x="163" y="607"/>
                    <a:pt x="163" y="607"/>
                  </a:cubicBezTo>
                  <a:cubicBezTo>
                    <a:pt x="163" y="613"/>
                    <a:pt x="163" y="613"/>
                    <a:pt x="163" y="613"/>
                  </a:cubicBezTo>
                  <a:cubicBezTo>
                    <a:pt x="133" y="613"/>
                    <a:pt x="133" y="613"/>
                    <a:pt x="133" y="613"/>
                  </a:cubicBezTo>
                  <a:lnTo>
                    <a:pt x="133" y="607"/>
                  </a:lnTo>
                  <a:close/>
                  <a:moveTo>
                    <a:pt x="104" y="542"/>
                  </a:moveTo>
                  <a:cubicBezTo>
                    <a:pt x="134" y="542"/>
                    <a:pt x="134" y="542"/>
                    <a:pt x="134" y="542"/>
                  </a:cubicBezTo>
                  <a:cubicBezTo>
                    <a:pt x="134" y="549"/>
                    <a:pt x="134" y="549"/>
                    <a:pt x="134" y="549"/>
                  </a:cubicBezTo>
                  <a:cubicBezTo>
                    <a:pt x="104" y="549"/>
                    <a:pt x="104" y="549"/>
                    <a:pt x="104" y="549"/>
                  </a:cubicBezTo>
                  <a:lnTo>
                    <a:pt x="104" y="542"/>
                  </a:lnTo>
                  <a:close/>
                  <a:moveTo>
                    <a:pt x="67" y="544"/>
                  </a:moveTo>
                  <a:cubicBezTo>
                    <a:pt x="97" y="544"/>
                    <a:pt x="97" y="544"/>
                    <a:pt x="97" y="544"/>
                  </a:cubicBezTo>
                  <a:cubicBezTo>
                    <a:pt x="97" y="550"/>
                    <a:pt x="97" y="550"/>
                    <a:pt x="97" y="550"/>
                  </a:cubicBezTo>
                  <a:cubicBezTo>
                    <a:pt x="67" y="550"/>
                    <a:pt x="67" y="550"/>
                    <a:pt x="67" y="550"/>
                  </a:cubicBezTo>
                  <a:lnTo>
                    <a:pt x="67" y="544"/>
                  </a:lnTo>
                  <a:close/>
                  <a:moveTo>
                    <a:pt x="88" y="552"/>
                  </a:moveTo>
                  <a:cubicBezTo>
                    <a:pt x="118" y="552"/>
                    <a:pt x="118" y="552"/>
                    <a:pt x="118" y="552"/>
                  </a:cubicBezTo>
                  <a:cubicBezTo>
                    <a:pt x="118" y="558"/>
                    <a:pt x="118" y="558"/>
                    <a:pt x="118" y="558"/>
                  </a:cubicBezTo>
                  <a:cubicBezTo>
                    <a:pt x="88" y="558"/>
                    <a:pt x="88" y="558"/>
                    <a:pt x="88" y="558"/>
                  </a:cubicBezTo>
                  <a:lnTo>
                    <a:pt x="88" y="552"/>
                  </a:lnTo>
                  <a:close/>
                  <a:moveTo>
                    <a:pt x="106" y="563"/>
                  </a:moveTo>
                  <a:cubicBezTo>
                    <a:pt x="136" y="563"/>
                    <a:pt x="136" y="563"/>
                    <a:pt x="136" y="563"/>
                  </a:cubicBezTo>
                  <a:cubicBezTo>
                    <a:pt x="136" y="570"/>
                    <a:pt x="136" y="570"/>
                    <a:pt x="136" y="570"/>
                  </a:cubicBezTo>
                  <a:cubicBezTo>
                    <a:pt x="106" y="570"/>
                    <a:pt x="106" y="570"/>
                    <a:pt x="106" y="570"/>
                  </a:cubicBezTo>
                  <a:lnTo>
                    <a:pt x="106" y="563"/>
                  </a:lnTo>
                  <a:close/>
                  <a:moveTo>
                    <a:pt x="70" y="563"/>
                  </a:moveTo>
                  <a:cubicBezTo>
                    <a:pt x="100" y="563"/>
                    <a:pt x="100" y="563"/>
                    <a:pt x="100" y="563"/>
                  </a:cubicBezTo>
                  <a:cubicBezTo>
                    <a:pt x="100" y="570"/>
                    <a:pt x="100" y="570"/>
                    <a:pt x="100" y="570"/>
                  </a:cubicBezTo>
                  <a:cubicBezTo>
                    <a:pt x="70" y="570"/>
                    <a:pt x="70" y="570"/>
                    <a:pt x="70" y="570"/>
                  </a:cubicBezTo>
                  <a:lnTo>
                    <a:pt x="70" y="563"/>
                  </a:lnTo>
                  <a:close/>
                  <a:moveTo>
                    <a:pt x="46" y="625"/>
                  </a:moveTo>
                  <a:cubicBezTo>
                    <a:pt x="76" y="625"/>
                    <a:pt x="76" y="625"/>
                    <a:pt x="76" y="625"/>
                  </a:cubicBezTo>
                  <a:cubicBezTo>
                    <a:pt x="76" y="631"/>
                    <a:pt x="76" y="631"/>
                    <a:pt x="76" y="631"/>
                  </a:cubicBezTo>
                  <a:cubicBezTo>
                    <a:pt x="46" y="631"/>
                    <a:pt x="46" y="631"/>
                    <a:pt x="46" y="631"/>
                  </a:cubicBezTo>
                  <a:lnTo>
                    <a:pt x="46" y="625"/>
                  </a:lnTo>
                  <a:close/>
                  <a:moveTo>
                    <a:pt x="31" y="616"/>
                  </a:moveTo>
                  <a:cubicBezTo>
                    <a:pt x="62" y="616"/>
                    <a:pt x="62" y="616"/>
                    <a:pt x="62" y="616"/>
                  </a:cubicBezTo>
                  <a:cubicBezTo>
                    <a:pt x="62" y="623"/>
                    <a:pt x="62" y="623"/>
                    <a:pt x="62" y="623"/>
                  </a:cubicBezTo>
                  <a:cubicBezTo>
                    <a:pt x="31" y="623"/>
                    <a:pt x="31" y="623"/>
                    <a:pt x="31" y="623"/>
                  </a:cubicBezTo>
                  <a:lnTo>
                    <a:pt x="31" y="616"/>
                  </a:lnTo>
                  <a:close/>
                  <a:moveTo>
                    <a:pt x="16" y="608"/>
                  </a:moveTo>
                  <a:cubicBezTo>
                    <a:pt x="47" y="608"/>
                    <a:pt x="47" y="608"/>
                    <a:pt x="47" y="608"/>
                  </a:cubicBezTo>
                  <a:cubicBezTo>
                    <a:pt x="47" y="615"/>
                    <a:pt x="47" y="615"/>
                    <a:pt x="47" y="615"/>
                  </a:cubicBezTo>
                  <a:cubicBezTo>
                    <a:pt x="16" y="615"/>
                    <a:pt x="16" y="615"/>
                    <a:pt x="16" y="615"/>
                  </a:cubicBezTo>
                  <a:lnTo>
                    <a:pt x="16" y="608"/>
                  </a:lnTo>
                  <a:close/>
                  <a:moveTo>
                    <a:pt x="58" y="436"/>
                  </a:moveTo>
                  <a:cubicBezTo>
                    <a:pt x="58" y="472"/>
                    <a:pt x="58" y="472"/>
                    <a:pt x="58" y="472"/>
                  </a:cubicBezTo>
                  <a:cubicBezTo>
                    <a:pt x="30" y="472"/>
                    <a:pt x="30" y="472"/>
                    <a:pt x="30" y="472"/>
                  </a:cubicBezTo>
                  <a:cubicBezTo>
                    <a:pt x="30" y="436"/>
                    <a:pt x="30" y="436"/>
                    <a:pt x="30" y="436"/>
                  </a:cubicBezTo>
                  <a:cubicBezTo>
                    <a:pt x="30" y="429"/>
                    <a:pt x="36" y="423"/>
                    <a:pt x="44" y="423"/>
                  </a:cubicBezTo>
                  <a:cubicBezTo>
                    <a:pt x="52" y="423"/>
                    <a:pt x="58" y="429"/>
                    <a:pt x="58" y="436"/>
                  </a:cubicBezTo>
                  <a:close/>
                  <a:moveTo>
                    <a:pt x="151" y="436"/>
                  </a:moveTo>
                  <a:cubicBezTo>
                    <a:pt x="151" y="472"/>
                    <a:pt x="151" y="472"/>
                    <a:pt x="151" y="472"/>
                  </a:cubicBezTo>
                  <a:cubicBezTo>
                    <a:pt x="123" y="472"/>
                    <a:pt x="123" y="472"/>
                    <a:pt x="123" y="472"/>
                  </a:cubicBezTo>
                  <a:cubicBezTo>
                    <a:pt x="123" y="436"/>
                    <a:pt x="123" y="436"/>
                    <a:pt x="123" y="436"/>
                  </a:cubicBezTo>
                  <a:cubicBezTo>
                    <a:pt x="123" y="429"/>
                    <a:pt x="129" y="423"/>
                    <a:pt x="137" y="423"/>
                  </a:cubicBezTo>
                  <a:cubicBezTo>
                    <a:pt x="145" y="423"/>
                    <a:pt x="151" y="429"/>
                    <a:pt x="151" y="436"/>
                  </a:cubicBezTo>
                  <a:close/>
                  <a:moveTo>
                    <a:pt x="105" y="436"/>
                  </a:moveTo>
                  <a:cubicBezTo>
                    <a:pt x="105" y="472"/>
                    <a:pt x="105" y="472"/>
                    <a:pt x="105" y="472"/>
                  </a:cubicBezTo>
                  <a:cubicBezTo>
                    <a:pt x="76" y="472"/>
                    <a:pt x="76" y="472"/>
                    <a:pt x="76" y="472"/>
                  </a:cubicBezTo>
                  <a:cubicBezTo>
                    <a:pt x="76" y="436"/>
                    <a:pt x="76" y="436"/>
                    <a:pt x="76" y="436"/>
                  </a:cubicBezTo>
                  <a:cubicBezTo>
                    <a:pt x="76" y="429"/>
                    <a:pt x="82" y="423"/>
                    <a:pt x="90" y="423"/>
                  </a:cubicBezTo>
                  <a:cubicBezTo>
                    <a:pt x="98" y="423"/>
                    <a:pt x="105" y="429"/>
                    <a:pt x="105" y="436"/>
                  </a:cubicBezTo>
                  <a:close/>
                  <a:moveTo>
                    <a:pt x="45" y="366"/>
                  </a:moveTo>
                  <a:cubicBezTo>
                    <a:pt x="76" y="366"/>
                    <a:pt x="76" y="366"/>
                    <a:pt x="76" y="366"/>
                  </a:cubicBezTo>
                  <a:cubicBezTo>
                    <a:pt x="76" y="372"/>
                    <a:pt x="76" y="372"/>
                    <a:pt x="76" y="372"/>
                  </a:cubicBezTo>
                  <a:cubicBezTo>
                    <a:pt x="45" y="372"/>
                    <a:pt x="45" y="372"/>
                    <a:pt x="45" y="372"/>
                  </a:cubicBezTo>
                  <a:lnTo>
                    <a:pt x="45" y="366"/>
                  </a:lnTo>
                  <a:close/>
                  <a:moveTo>
                    <a:pt x="115" y="358"/>
                  </a:moveTo>
                  <a:cubicBezTo>
                    <a:pt x="146" y="358"/>
                    <a:pt x="146" y="358"/>
                    <a:pt x="146" y="358"/>
                  </a:cubicBezTo>
                  <a:cubicBezTo>
                    <a:pt x="146" y="364"/>
                    <a:pt x="146" y="364"/>
                    <a:pt x="146" y="364"/>
                  </a:cubicBezTo>
                  <a:cubicBezTo>
                    <a:pt x="115" y="364"/>
                    <a:pt x="115" y="364"/>
                    <a:pt x="115" y="364"/>
                  </a:cubicBezTo>
                  <a:lnTo>
                    <a:pt x="115" y="358"/>
                  </a:lnTo>
                  <a:close/>
                  <a:moveTo>
                    <a:pt x="67" y="380"/>
                  </a:moveTo>
                  <a:cubicBezTo>
                    <a:pt x="97" y="380"/>
                    <a:pt x="97" y="380"/>
                    <a:pt x="97" y="380"/>
                  </a:cubicBezTo>
                  <a:cubicBezTo>
                    <a:pt x="97" y="387"/>
                    <a:pt x="97" y="387"/>
                    <a:pt x="97" y="387"/>
                  </a:cubicBezTo>
                  <a:cubicBezTo>
                    <a:pt x="67" y="387"/>
                    <a:pt x="67" y="387"/>
                    <a:pt x="67" y="387"/>
                  </a:cubicBezTo>
                  <a:lnTo>
                    <a:pt x="67" y="380"/>
                  </a:lnTo>
                  <a:close/>
                  <a:moveTo>
                    <a:pt x="0" y="397"/>
                  </a:moveTo>
                  <a:cubicBezTo>
                    <a:pt x="180" y="397"/>
                    <a:pt x="180" y="397"/>
                    <a:pt x="180" y="397"/>
                  </a:cubicBezTo>
                  <a:cubicBezTo>
                    <a:pt x="180" y="404"/>
                    <a:pt x="180" y="404"/>
                    <a:pt x="180" y="404"/>
                  </a:cubicBezTo>
                  <a:cubicBezTo>
                    <a:pt x="0" y="404"/>
                    <a:pt x="0" y="404"/>
                    <a:pt x="0" y="404"/>
                  </a:cubicBezTo>
                  <a:lnTo>
                    <a:pt x="0" y="397"/>
                  </a:lnTo>
                  <a:close/>
                  <a:moveTo>
                    <a:pt x="193" y="0"/>
                  </a:moveTo>
                  <a:cubicBezTo>
                    <a:pt x="157" y="29"/>
                    <a:pt x="157" y="29"/>
                    <a:pt x="157" y="29"/>
                  </a:cubicBezTo>
                  <a:cubicBezTo>
                    <a:pt x="230" y="29"/>
                    <a:pt x="230" y="29"/>
                    <a:pt x="230" y="29"/>
                  </a:cubicBezTo>
                  <a:lnTo>
                    <a:pt x="193" y="0"/>
                  </a:lnTo>
                  <a:close/>
                  <a:moveTo>
                    <a:pt x="223" y="31"/>
                  </a:moveTo>
                  <a:cubicBezTo>
                    <a:pt x="223" y="70"/>
                    <a:pt x="223" y="70"/>
                    <a:pt x="223" y="70"/>
                  </a:cubicBezTo>
                  <a:cubicBezTo>
                    <a:pt x="165" y="70"/>
                    <a:pt x="165" y="70"/>
                    <a:pt x="165" y="70"/>
                  </a:cubicBezTo>
                  <a:cubicBezTo>
                    <a:pt x="165" y="31"/>
                    <a:pt x="165" y="31"/>
                    <a:pt x="165" y="31"/>
                  </a:cubicBezTo>
                  <a:lnTo>
                    <a:pt x="223" y="31"/>
                  </a:lnTo>
                  <a:close/>
                  <a:moveTo>
                    <a:pt x="188" y="46"/>
                  </a:moveTo>
                  <a:cubicBezTo>
                    <a:pt x="200" y="46"/>
                    <a:pt x="200" y="46"/>
                    <a:pt x="200" y="46"/>
                  </a:cubicBezTo>
                  <a:cubicBezTo>
                    <a:pt x="200" y="34"/>
                    <a:pt x="200" y="34"/>
                    <a:pt x="200" y="34"/>
                  </a:cubicBezTo>
                  <a:cubicBezTo>
                    <a:pt x="188" y="34"/>
                    <a:pt x="188" y="34"/>
                    <a:pt x="188" y="34"/>
                  </a:cubicBezTo>
                  <a:lnTo>
                    <a:pt x="188" y="46"/>
                  </a:lnTo>
                  <a:close/>
                  <a:moveTo>
                    <a:pt x="498" y="174"/>
                  </a:moveTo>
                  <a:cubicBezTo>
                    <a:pt x="448" y="217"/>
                    <a:pt x="448" y="217"/>
                    <a:pt x="448" y="217"/>
                  </a:cubicBezTo>
                  <a:cubicBezTo>
                    <a:pt x="551" y="217"/>
                    <a:pt x="551" y="217"/>
                    <a:pt x="551" y="217"/>
                  </a:cubicBezTo>
                  <a:lnTo>
                    <a:pt x="498" y="174"/>
                  </a:lnTo>
                  <a:close/>
                  <a:moveTo>
                    <a:pt x="540" y="219"/>
                  </a:moveTo>
                  <a:cubicBezTo>
                    <a:pt x="540" y="276"/>
                    <a:pt x="540" y="276"/>
                    <a:pt x="540" y="276"/>
                  </a:cubicBezTo>
                  <a:cubicBezTo>
                    <a:pt x="572" y="276"/>
                    <a:pt x="572" y="276"/>
                    <a:pt x="572" y="276"/>
                  </a:cubicBezTo>
                  <a:cubicBezTo>
                    <a:pt x="572" y="521"/>
                    <a:pt x="572" y="521"/>
                    <a:pt x="572" y="521"/>
                  </a:cubicBezTo>
                  <a:cubicBezTo>
                    <a:pt x="423" y="521"/>
                    <a:pt x="423" y="521"/>
                    <a:pt x="423" y="521"/>
                  </a:cubicBezTo>
                  <a:cubicBezTo>
                    <a:pt x="423" y="276"/>
                    <a:pt x="423" y="276"/>
                    <a:pt x="423" y="276"/>
                  </a:cubicBezTo>
                  <a:cubicBezTo>
                    <a:pt x="459" y="276"/>
                    <a:pt x="459" y="276"/>
                    <a:pt x="459" y="276"/>
                  </a:cubicBezTo>
                  <a:cubicBezTo>
                    <a:pt x="459" y="219"/>
                    <a:pt x="459" y="219"/>
                    <a:pt x="459" y="219"/>
                  </a:cubicBezTo>
                  <a:lnTo>
                    <a:pt x="540" y="219"/>
                  </a:lnTo>
                  <a:close/>
                  <a:moveTo>
                    <a:pt x="490" y="239"/>
                  </a:moveTo>
                  <a:cubicBezTo>
                    <a:pt x="507" y="239"/>
                    <a:pt x="507" y="239"/>
                    <a:pt x="507" y="239"/>
                  </a:cubicBezTo>
                  <a:cubicBezTo>
                    <a:pt x="507" y="222"/>
                    <a:pt x="507" y="222"/>
                    <a:pt x="507" y="222"/>
                  </a:cubicBezTo>
                  <a:cubicBezTo>
                    <a:pt x="490" y="222"/>
                    <a:pt x="490" y="222"/>
                    <a:pt x="490" y="222"/>
                  </a:cubicBezTo>
                  <a:lnTo>
                    <a:pt x="490" y="239"/>
                  </a:lnTo>
                  <a:close/>
                  <a:moveTo>
                    <a:pt x="460" y="290"/>
                  </a:moveTo>
                  <a:cubicBezTo>
                    <a:pt x="485" y="290"/>
                    <a:pt x="485" y="290"/>
                    <a:pt x="485" y="290"/>
                  </a:cubicBezTo>
                  <a:cubicBezTo>
                    <a:pt x="485" y="295"/>
                    <a:pt x="485" y="295"/>
                    <a:pt x="485" y="295"/>
                  </a:cubicBezTo>
                  <a:cubicBezTo>
                    <a:pt x="460" y="295"/>
                    <a:pt x="460" y="295"/>
                    <a:pt x="460" y="295"/>
                  </a:cubicBezTo>
                  <a:lnTo>
                    <a:pt x="460" y="290"/>
                  </a:lnTo>
                  <a:close/>
                  <a:moveTo>
                    <a:pt x="548" y="348"/>
                  </a:moveTo>
                  <a:cubicBezTo>
                    <a:pt x="548" y="378"/>
                    <a:pt x="548" y="378"/>
                    <a:pt x="548" y="378"/>
                  </a:cubicBezTo>
                  <a:cubicBezTo>
                    <a:pt x="524" y="378"/>
                    <a:pt x="524" y="378"/>
                    <a:pt x="524" y="378"/>
                  </a:cubicBezTo>
                  <a:cubicBezTo>
                    <a:pt x="524" y="348"/>
                    <a:pt x="524" y="348"/>
                    <a:pt x="524" y="348"/>
                  </a:cubicBezTo>
                  <a:cubicBezTo>
                    <a:pt x="524" y="342"/>
                    <a:pt x="529" y="338"/>
                    <a:pt x="536" y="338"/>
                  </a:cubicBezTo>
                  <a:cubicBezTo>
                    <a:pt x="542" y="338"/>
                    <a:pt x="548" y="342"/>
                    <a:pt x="548" y="348"/>
                  </a:cubicBezTo>
                  <a:close/>
                  <a:moveTo>
                    <a:pt x="509" y="348"/>
                  </a:moveTo>
                  <a:cubicBezTo>
                    <a:pt x="509" y="378"/>
                    <a:pt x="509" y="378"/>
                    <a:pt x="509" y="378"/>
                  </a:cubicBezTo>
                  <a:cubicBezTo>
                    <a:pt x="486" y="378"/>
                    <a:pt x="486" y="378"/>
                    <a:pt x="486" y="378"/>
                  </a:cubicBezTo>
                  <a:cubicBezTo>
                    <a:pt x="486" y="348"/>
                    <a:pt x="486" y="348"/>
                    <a:pt x="486" y="348"/>
                  </a:cubicBezTo>
                  <a:cubicBezTo>
                    <a:pt x="486" y="342"/>
                    <a:pt x="491" y="338"/>
                    <a:pt x="497" y="338"/>
                  </a:cubicBezTo>
                  <a:cubicBezTo>
                    <a:pt x="504" y="338"/>
                    <a:pt x="509" y="342"/>
                    <a:pt x="509" y="348"/>
                  </a:cubicBezTo>
                  <a:close/>
                  <a:moveTo>
                    <a:pt x="471" y="348"/>
                  </a:moveTo>
                  <a:cubicBezTo>
                    <a:pt x="471" y="378"/>
                    <a:pt x="471" y="378"/>
                    <a:pt x="471" y="378"/>
                  </a:cubicBezTo>
                  <a:cubicBezTo>
                    <a:pt x="447" y="378"/>
                    <a:pt x="447" y="378"/>
                    <a:pt x="447" y="378"/>
                  </a:cubicBezTo>
                  <a:cubicBezTo>
                    <a:pt x="447" y="348"/>
                    <a:pt x="447" y="348"/>
                    <a:pt x="447" y="348"/>
                  </a:cubicBezTo>
                  <a:cubicBezTo>
                    <a:pt x="447" y="342"/>
                    <a:pt x="453" y="338"/>
                    <a:pt x="459" y="338"/>
                  </a:cubicBezTo>
                  <a:cubicBezTo>
                    <a:pt x="466" y="338"/>
                    <a:pt x="471" y="342"/>
                    <a:pt x="471" y="348"/>
                  </a:cubicBezTo>
                  <a:close/>
                  <a:moveTo>
                    <a:pt x="508" y="435"/>
                  </a:moveTo>
                  <a:cubicBezTo>
                    <a:pt x="534" y="435"/>
                    <a:pt x="534" y="435"/>
                    <a:pt x="534" y="435"/>
                  </a:cubicBezTo>
                  <a:cubicBezTo>
                    <a:pt x="534" y="441"/>
                    <a:pt x="534" y="441"/>
                    <a:pt x="534" y="441"/>
                  </a:cubicBezTo>
                  <a:cubicBezTo>
                    <a:pt x="508" y="441"/>
                    <a:pt x="508" y="441"/>
                    <a:pt x="508" y="441"/>
                  </a:cubicBezTo>
                  <a:lnTo>
                    <a:pt x="508" y="435"/>
                  </a:lnTo>
                  <a:close/>
                  <a:moveTo>
                    <a:pt x="477" y="437"/>
                  </a:moveTo>
                  <a:cubicBezTo>
                    <a:pt x="503" y="437"/>
                    <a:pt x="503" y="437"/>
                    <a:pt x="503" y="437"/>
                  </a:cubicBezTo>
                  <a:cubicBezTo>
                    <a:pt x="503" y="442"/>
                    <a:pt x="503" y="442"/>
                    <a:pt x="503" y="442"/>
                  </a:cubicBezTo>
                  <a:cubicBezTo>
                    <a:pt x="477" y="442"/>
                    <a:pt x="477" y="442"/>
                    <a:pt x="477" y="442"/>
                  </a:cubicBezTo>
                  <a:lnTo>
                    <a:pt x="477" y="437"/>
                  </a:lnTo>
                  <a:close/>
                  <a:moveTo>
                    <a:pt x="495" y="443"/>
                  </a:moveTo>
                  <a:cubicBezTo>
                    <a:pt x="521" y="443"/>
                    <a:pt x="521" y="443"/>
                    <a:pt x="521" y="443"/>
                  </a:cubicBezTo>
                  <a:cubicBezTo>
                    <a:pt x="521" y="449"/>
                    <a:pt x="521" y="449"/>
                    <a:pt x="521" y="449"/>
                  </a:cubicBezTo>
                  <a:cubicBezTo>
                    <a:pt x="495" y="449"/>
                    <a:pt x="495" y="449"/>
                    <a:pt x="495" y="449"/>
                  </a:cubicBezTo>
                  <a:lnTo>
                    <a:pt x="495" y="443"/>
                  </a:lnTo>
                  <a:close/>
                  <a:moveTo>
                    <a:pt x="510" y="453"/>
                  </a:moveTo>
                  <a:cubicBezTo>
                    <a:pt x="535" y="453"/>
                    <a:pt x="535" y="453"/>
                    <a:pt x="535" y="453"/>
                  </a:cubicBezTo>
                  <a:cubicBezTo>
                    <a:pt x="535" y="458"/>
                    <a:pt x="535" y="458"/>
                    <a:pt x="535" y="458"/>
                  </a:cubicBezTo>
                  <a:cubicBezTo>
                    <a:pt x="510" y="458"/>
                    <a:pt x="510" y="458"/>
                    <a:pt x="510" y="458"/>
                  </a:cubicBezTo>
                  <a:lnTo>
                    <a:pt x="510" y="453"/>
                  </a:lnTo>
                  <a:close/>
                  <a:moveTo>
                    <a:pt x="480" y="453"/>
                  </a:moveTo>
                  <a:cubicBezTo>
                    <a:pt x="506" y="453"/>
                    <a:pt x="506" y="453"/>
                    <a:pt x="506" y="453"/>
                  </a:cubicBezTo>
                  <a:cubicBezTo>
                    <a:pt x="506" y="458"/>
                    <a:pt x="506" y="458"/>
                    <a:pt x="506" y="458"/>
                  </a:cubicBezTo>
                  <a:cubicBezTo>
                    <a:pt x="480" y="458"/>
                    <a:pt x="480" y="458"/>
                    <a:pt x="480" y="458"/>
                  </a:cubicBezTo>
                  <a:lnTo>
                    <a:pt x="480" y="453"/>
                  </a:lnTo>
                  <a:close/>
                  <a:moveTo>
                    <a:pt x="460" y="504"/>
                  </a:moveTo>
                  <a:cubicBezTo>
                    <a:pt x="486" y="504"/>
                    <a:pt x="486" y="504"/>
                    <a:pt x="486" y="504"/>
                  </a:cubicBezTo>
                  <a:cubicBezTo>
                    <a:pt x="486" y="509"/>
                    <a:pt x="486" y="509"/>
                    <a:pt x="486" y="509"/>
                  </a:cubicBezTo>
                  <a:cubicBezTo>
                    <a:pt x="460" y="509"/>
                    <a:pt x="460" y="509"/>
                    <a:pt x="460" y="509"/>
                  </a:cubicBezTo>
                  <a:lnTo>
                    <a:pt x="460" y="504"/>
                  </a:lnTo>
                  <a:close/>
                  <a:moveTo>
                    <a:pt x="448" y="497"/>
                  </a:moveTo>
                  <a:cubicBezTo>
                    <a:pt x="474" y="497"/>
                    <a:pt x="474" y="497"/>
                    <a:pt x="474" y="497"/>
                  </a:cubicBezTo>
                  <a:cubicBezTo>
                    <a:pt x="474" y="502"/>
                    <a:pt x="474" y="502"/>
                    <a:pt x="474" y="502"/>
                  </a:cubicBezTo>
                  <a:cubicBezTo>
                    <a:pt x="448" y="502"/>
                    <a:pt x="448" y="502"/>
                    <a:pt x="448" y="502"/>
                  </a:cubicBezTo>
                  <a:lnTo>
                    <a:pt x="448" y="497"/>
                  </a:lnTo>
                  <a:close/>
                  <a:moveTo>
                    <a:pt x="436" y="490"/>
                  </a:moveTo>
                  <a:cubicBezTo>
                    <a:pt x="461" y="490"/>
                    <a:pt x="461" y="490"/>
                    <a:pt x="461" y="490"/>
                  </a:cubicBezTo>
                  <a:cubicBezTo>
                    <a:pt x="461" y="495"/>
                    <a:pt x="461" y="495"/>
                    <a:pt x="461" y="495"/>
                  </a:cubicBezTo>
                  <a:cubicBezTo>
                    <a:pt x="436" y="495"/>
                    <a:pt x="436" y="495"/>
                    <a:pt x="436" y="495"/>
                  </a:cubicBezTo>
                  <a:lnTo>
                    <a:pt x="436" y="490"/>
                  </a:lnTo>
                  <a:close/>
                  <a:moveTo>
                    <a:pt x="532" y="489"/>
                  </a:moveTo>
                  <a:cubicBezTo>
                    <a:pt x="558" y="489"/>
                    <a:pt x="558" y="489"/>
                    <a:pt x="558" y="489"/>
                  </a:cubicBezTo>
                  <a:cubicBezTo>
                    <a:pt x="558" y="494"/>
                    <a:pt x="558" y="494"/>
                    <a:pt x="558" y="494"/>
                  </a:cubicBezTo>
                  <a:cubicBezTo>
                    <a:pt x="532" y="494"/>
                    <a:pt x="532" y="494"/>
                    <a:pt x="532" y="494"/>
                  </a:cubicBezTo>
                  <a:lnTo>
                    <a:pt x="532" y="489"/>
                  </a:lnTo>
                  <a:close/>
                  <a:moveTo>
                    <a:pt x="518" y="284"/>
                  </a:moveTo>
                  <a:cubicBezTo>
                    <a:pt x="543" y="284"/>
                    <a:pt x="543" y="284"/>
                    <a:pt x="543" y="284"/>
                  </a:cubicBezTo>
                  <a:cubicBezTo>
                    <a:pt x="543" y="289"/>
                    <a:pt x="543" y="289"/>
                    <a:pt x="543" y="289"/>
                  </a:cubicBezTo>
                  <a:cubicBezTo>
                    <a:pt x="518" y="289"/>
                    <a:pt x="518" y="289"/>
                    <a:pt x="518" y="289"/>
                  </a:cubicBezTo>
                  <a:lnTo>
                    <a:pt x="518" y="284"/>
                  </a:lnTo>
                  <a:close/>
                  <a:moveTo>
                    <a:pt x="478" y="302"/>
                  </a:moveTo>
                  <a:cubicBezTo>
                    <a:pt x="503" y="302"/>
                    <a:pt x="503" y="302"/>
                    <a:pt x="503" y="302"/>
                  </a:cubicBezTo>
                  <a:cubicBezTo>
                    <a:pt x="503" y="307"/>
                    <a:pt x="503" y="307"/>
                    <a:pt x="503" y="307"/>
                  </a:cubicBezTo>
                  <a:cubicBezTo>
                    <a:pt x="478" y="307"/>
                    <a:pt x="478" y="307"/>
                    <a:pt x="478" y="307"/>
                  </a:cubicBezTo>
                  <a:lnTo>
                    <a:pt x="478" y="302"/>
                  </a:lnTo>
                  <a:close/>
                  <a:moveTo>
                    <a:pt x="423" y="316"/>
                  </a:moveTo>
                  <a:cubicBezTo>
                    <a:pt x="572" y="316"/>
                    <a:pt x="572" y="316"/>
                    <a:pt x="572" y="316"/>
                  </a:cubicBezTo>
                  <a:cubicBezTo>
                    <a:pt x="572" y="323"/>
                    <a:pt x="572" y="323"/>
                    <a:pt x="572" y="323"/>
                  </a:cubicBezTo>
                  <a:cubicBezTo>
                    <a:pt x="423" y="323"/>
                    <a:pt x="423" y="323"/>
                    <a:pt x="423" y="323"/>
                  </a:cubicBezTo>
                  <a:lnTo>
                    <a:pt x="423" y="316"/>
                  </a:lnTo>
                  <a:close/>
                  <a:moveTo>
                    <a:pt x="423" y="392"/>
                  </a:moveTo>
                  <a:cubicBezTo>
                    <a:pt x="572" y="392"/>
                    <a:pt x="572" y="392"/>
                    <a:pt x="572" y="392"/>
                  </a:cubicBezTo>
                  <a:cubicBezTo>
                    <a:pt x="572" y="407"/>
                    <a:pt x="572" y="407"/>
                    <a:pt x="572" y="407"/>
                  </a:cubicBezTo>
                  <a:cubicBezTo>
                    <a:pt x="423" y="407"/>
                    <a:pt x="423" y="407"/>
                    <a:pt x="423" y="407"/>
                  </a:cubicBezTo>
                  <a:lnTo>
                    <a:pt x="423" y="392"/>
                  </a:lnTo>
                  <a:close/>
                  <a:moveTo>
                    <a:pt x="91" y="226"/>
                  </a:moveTo>
                  <a:cubicBezTo>
                    <a:pt x="30" y="277"/>
                    <a:pt x="30" y="277"/>
                    <a:pt x="30" y="277"/>
                  </a:cubicBezTo>
                  <a:cubicBezTo>
                    <a:pt x="156" y="277"/>
                    <a:pt x="156" y="277"/>
                    <a:pt x="156" y="277"/>
                  </a:cubicBezTo>
                  <a:lnTo>
                    <a:pt x="91" y="226"/>
                  </a:lnTo>
                  <a:close/>
                  <a:moveTo>
                    <a:pt x="142" y="280"/>
                  </a:moveTo>
                  <a:cubicBezTo>
                    <a:pt x="142" y="344"/>
                    <a:pt x="142" y="344"/>
                    <a:pt x="142" y="344"/>
                  </a:cubicBezTo>
                  <a:cubicBezTo>
                    <a:pt x="43" y="344"/>
                    <a:pt x="43" y="344"/>
                    <a:pt x="43" y="344"/>
                  </a:cubicBezTo>
                  <a:cubicBezTo>
                    <a:pt x="43" y="280"/>
                    <a:pt x="43" y="280"/>
                    <a:pt x="43" y="280"/>
                  </a:cubicBezTo>
                  <a:lnTo>
                    <a:pt x="142" y="280"/>
                  </a:lnTo>
                  <a:close/>
                  <a:moveTo>
                    <a:pt x="82" y="304"/>
                  </a:moveTo>
                  <a:cubicBezTo>
                    <a:pt x="102" y="304"/>
                    <a:pt x="102" y="304"/>
                    <a:pt x="102" y="304"/>
                  </a:cubicBezTo>
                  <a:cubicBezTo>
                    <a:pt x="102" y="284"/>
                    <a:pt x="102" y="284"/>
                    <a:pt x="102" y="284"/>
                  </a:cubicBezTo>
                  <a:cubicBezTo>
                    <a:pt x="82" y="284"/>
                    <a:pt x="82" y="284"/>
                    <a:pt x="82" y="284"/>
                  </a:cubicBezTo>
                  <a:lnTo>
                    <a:pt x="82" y="304"/>
                  </a:lnTo>
                  <a:close/>
                  <a:moveTo>
                    <a:pt x="185" y="448"/>
                  </a:moveTo>
                  <a:cubicBezTo>
                    <a:pt x="190" y="445"/>
                    <a:pt x="190" y="445"/>
                    <a:pt x="190" y="445"/>
                  </a:cubicBezTo>
                  <a:cubicBezTo>
                    <a:pt x="190" y="483"/>
                    <a:pt x="190" y="483"/>
                    <a:pt x="190" y="483"/>
                  </a:cubicBezTo>
                  <a:cubicBezTo>
                    <a:pt x="198" y="480"/>
                    <a:pt x="198" y="480"/>
                    <a:pt x="198" y="480"/>
                  </a:cubicBezTo>
                  <a:cubicBezTo>
                    <a:pt x="198" y="442"/>
                    <a:pt x="198" y="442"/>
                    <a:pt x="198" y="442"/>
                  </a:cubicBezTo>
                  <a:cubicBezTo>
                    <a:pt x="215" y="434"/>
                    <a:pt x="215" y="434"/>
                    <a:pt x="215" y="434"/>
                  </a:cubicBezTo>
                  <a:cubicBezTo>
                    <a:pt x="215" y="472"/>
                    <a:pt x="215" y="472"/>
                    <a:pt x="215" y="472"/>
                  </a:cubicBezTo>
                  <a:cubicBezTo>
                    <a:pt x="223" y="468"/>
                    <a:pt x="223" y="468"/>
                    <a:pt x="223" y="468"/>
                  </a:cubicBezTo>
                  <a:cubicBezTo>
                    <a:pt x="223" y="430"/>
                    <a:pt x="223" y="430"/>
                    <a:pt x="223" y="430"/>
                  </a:cubicBezTo>
                  <a:cubicBezTo>
                    <a:pt x="240" y="422"/>
                    <a:pt x="240" y="422"/>
                    <a:pt x="240" y="422"/>
                  </a:cubicBezTo>
                  <a:cubicBezTo>
                    <a:pt x="240" y="460"/>
                    <a:pt x="240" y="460"/>
                    <a:pt x="240" y="460"/>
                  </a:cubicBezTo>
                  <a:cubicBezTo>
                    <a:pt x="248" y="456"/>
                    <a:pt x="248" y="456"/>
                    <a:pt x="248" y="456"/>
                  </a:cubicBezTo>
                  <a:cubicBezTo>
                    <a:pt x="248" y="418"/>
                    <a:pt x="248" y="418"/>
                    <a:pt x="248" y="418"/>
                  </a:cubicBezTo>
                  <a:cubicBezTo>
                    <a:pt x="265" y="410"/>
                    <a:pt x="265" y="410"/>
                    <a:pt x="265" y="410"/>
                  </a:cubicBezTo>
                  <a:cubicBezTo>
                    <a:pt x="265" y="448"/>
                    <a:pt x="265" y="448"/>
                    <a:pt x="265" y="448"/>
                  </a:cubicBezTo>
                  <a:cubicBezTo>
                    <a:pt x="273" y="444"/>
                    <a:pt x="273" y="444"/>
                    <a:pt x="273" y="444"/>
                  </a:cubicBezTo>
                  <a:cubicBezTo>
                    <a:pt x="273" y="406"/>
                    <a:pt x="273" y="406"/>
                    <a:pt x="273" y="406"/>
                  </a:cubicBezTo>
                  <a:cubicBezTo>
                    <a:pt x="290" y="398"/>
                    <a:pt x="290" y="398"/>
                    <a:pt x="290" y="398"/>
                  </a:cubicBezTo>
                  <a:cubicBezTo>
                    <a:pt x="290" y="435"/>
                    <a:pt x="290" y="435"/>
                    <a:pt x="290" y="435"/>
                  </a:cubicBezTo>
                  <a:cubicBezTo>
                    <a:pt x="298" y="432"/>
                    <a:pt x="298" y="432"/>
                    <a:pt x="298" y="432"/>
                  </a:cubicBezTo>
                  <a:cubicBezTo>
                    <a:pt x="298" y="394"/>
                    <a:pt x="298" y="394"/>
                    <a:pt x="298" y="394"/>
                  </a:cubicBezTo>
                  <a:cubicBezTo>
                    <a:pt x="315" y="385"/>
                    <a:pt x="315" y="385"/>
                    <a:pt x="315" y="385"/>
                  </a:cubicBezTo>
                  <a:cubicBezTo>
                    <a:pt x="315" y="423"/>
                    <a:pt x="315" y="423"/>
                    <a:pt x="315" y="423"/>
                  </a:cubicBezTo>
                  <a:cubicBezTo>
                    <a:pt x="323" y="420"/>
                    <a:pt x="323" y="420"/>
                    <a:pt x="323" y="420"/>
                  </a:cubicBezTo>
                  <a:cubicBezTo>
                    <a:pt x="323" y="382"/>
                    <a:pt x="323" y="382"/>
                    <a:pt x="323" y="382"/>
                  </a:cubicBezTo>
                  <a:cubicBezTo>
                    <a:pt x="340" y="373"/>
                    <a:pt x="340" y="373"/>
                    <a:pt x="340" y="373"/>
                  </a:cubicBezTo>
                  <a:cubicBezTo>
                    <a:pt x="340" y="411"/>
                    <a:pt x="340" y="411"/>
                    <a:pt x="340" y="411"/>
                  </a:cubicBezTo>
                  <a:cubicBezTo>
                    <a:pt x="348" y="408"/>
                    <a:pt x="348" y="408"/>
                    <a:pt x="348" y="408"/>
                  </a:cubicBezTo>
                  <a:cubicBezTo>
                    <a:pt x="348" y="370"/>
                    <a:pt x="348" y="370"/>
                    <a:pt x="348" y="370"/>
                  </a:cubicBezTo>
                  <a:cubicBezTo>
                    <a:pt x="365" y="362"/>
                    <a:pt x="365" y="362"/>
                    <a:pt x="365" y="362"/>
                  </a:cubicBezTo>
                  <a:cubicBezTo>
                    <a:pt x="365" y="400"/>
                    <a:pt x="365" y="400"/>
                    <a:pt x="365" y="400"/>
                  </a:cubicBezTo>
                  <a:cubicBezTo>
                    <a:pt x="373" y="396"/>
                    <a:pt x="373" y="396"/>
                    <a:pt x="373" y="396"/>
                  </a:cubicBezTo>
                  <a:cubicBezTo>
                    <a:pt x="373" y="358"/>
                    <a:pt x="373" y="358"/>
                    <a:pt x="373" y="358"/>
                  </a:cubicBezTo>
                  <a:cubicBezTo>
                    <a:pt x="390" y="350"/>
                    <a:pt x="390" y="350"/>
                    <a:pt x="390" y="350"/>
                  </a:cubicBezTo>
                  <a:cubicBezTo>
                    <a:pt x="390" y="388"/>
                    <a:pt x="390" y="388"/>
                    <a:pt x="390" y="388"/>
                  </a:cubicBezTo>
                  <a:cubicBezTo>
                    <a:pt x="398" y="384"/>
                    <a:pt x="398" y="384"/>
                    <a:pt x="398" y="384"/>
                  </a:cubicBezTo>
                  <a:cubicBezTo>
                    <a:pt x="398" y="346"/>
                    <a:pt x="398" y="346"/>
                    <a:pt x="398" y="346"/>
                  </a:cubicBezTo>
                  <a:cubicBezTo>
                    <a:pt x="415" y="338"/>
                    <a:pt x="415" y="338"/>
                    <a:pt x="415" y="338"/>
                  </a:cubicBezTo>
                  <a:cubicBezTo>
                    <a:pt x="415" y="376"/>
                    <a:pt x="415" y="376"/>
                    <a:pt x="415" y="376"/>
                  </a:cubicBezTo>
                  <a:cubicBezTo>
                    <a:pt x="418" y="374"/>
                    <a:pt x="418" y="374"/>
                    <a:pt x="418" y="374"/>
                  </a:cubicBezTo>
                  <a:cubicBezTo>
                    <a:pt x="418" y="502"/>
                    <a:pt x="418" y="502"/>
                    <a:pt x="418" y="502"/>
                  </a:cubicBezTo>
                  <a:cubicBezTo>
                    <a:pt x="185" y="614"/>
                    <a:pt x="185" y="614"/>
                    <a:pt x="185" y="614"/>
                  </a:cubicBezTo>
                  <a:lnTo>
                    <a:pt x="185" y="448"/>
                  </a:lnTo>
                  <a:close/>
                  <a:moveTo>
                    <a:pt x="445" y="217"/>
                  </a:moveTo>
                  <a:cubicBezTo>
                    <a:pt x="445" y="225"/>
                    <a:pt x="445" y="225"/>
                    <a:pt x="445" y="225"/>
                  </a:cubicBezTo>
                  <a:cubicBezTo>
                    <a:pt x="438" y="222"/>
                    <a:pt x="438" y="222"/>
                    <a:pt x="438" y="222"/>
                  </a:cubicBezTo>
                  <a:cubicBezTo>
                    <a:pt x="438" y="189"/>
                    <a:pt x="438" y="189"/>
                    <a:pt x="438" y="189"/>
                  </a:cubicBezTo>
                  <a:cubicBezTo>
                    <a:pt x="424" y="182"/>
                    <a:pt x="424" y="182"/>
                    <a:pt x="424" y="182"/>
                  </a:cubicBezTo>
                  <a:cubicBezTo>
                    <a:pt x="424" y="215"/>
                    <a:pt x="424" y="215"/>
                    <a:pt x="424" y="215"/>
                  </a:cubicBezTo>
                  <a:cubicBezTo>
                    <a:pt x="417" y="212"/>
                    <a:pt x="417" y="212"/>
                    <a:pt x="417" y="212"/>
                  </a:cubicBezTo>
                  <a:cubicBezTo>
                    <a:pt x="417" y="179"/>
                    <a:pt x="417" y="179"/>
                    <a:pt x="417" y="179"/>
                  </a:cubicBezTo>
                  <a:cubicBezTo>
                    <a:pt x="402" y="172"/>
                    <a:pt x="402" y="172"/>
                    <a:pt x="402" y="172"/>
                  </a:cubicBezTo>
                  <a:cubicBezTo>
                    <a:pt x="402" y="205"/>
                    <a:pt x="402" y="205"/>
                    <a:pt x="402" y="205"/>
                  </a:cubicBezTo>
                  <a:cubicBezTo>
                    <a:pt x="395" y="201"/>
                    <a:pt x="395" y="201"/>
                    <a:pt x="395" y="201"/>
                  </a:cubicBezTo>
                  <a:cubicBezTo>
                    <a:pt x="395" y="169"/>
                    <a:pt x="395" y="169"/>
                    <a:pt x="395" y="169"/>
                  </a:cubicBezTo>
                  <a:cubicBezTo>
                    <a:pt x="381" y="162"/>
                    <a:pt x="381" y="162"/>
                    <a:pt x="381" y="162"/>
                  </a:cubicBezTo>
                  <a:cubicBezTo>
                    <a:pt x="381" y="195"/>
                    <a:pt x="381" y="195"/>
                    <a:pt x="381" y="195"/>
                  </a:cubicBezTo>
                  <a:cubicBezTo>
                    <a:pt x="374" y="191"/>
                    <a:pt x="374" y="191"/>
                    <a:pt x="374" y="191"/>
                  </a:cubicBezTo>
                  <a:cubicBezTo>
                    <a:pt x="374" y="158"/>
                    <a:pt x="374" y="158"/>
                    <a:pt x="374" y="158"/>
                  </a:cubicBezTo>
                  <a:cubicBezTo>
                    <a:pt x="359" y="152"/>
                    <a:pt x="359" y="152"/>
                    <a:pt x="359" y="152"/>
                  </a:cubicBezTo>
                  <a:cubicBezTo>
                    <a:pt x="359" y="184"/>
                    <a:pt x="359" y="184"/>
                    <a:pt x="359" y="184"/>
                  </a:cubicBezTo>
                  <a:cubicBezTo>
                    <a:pt x="353" y="181"/>
                    <a:pt x="353" y="181"/>
                    <a:pt x="353" y="181"/>
                  </a:cubicBezTo>
                  <a:cubicBezTo>
                    <a:pt x="353" y="148"/>
                    <a:pt x="353" y="148"/>
                    <a:pt x="353" y="148"/>
                  </a:cubicBezTo>
                  <a:cubicBezTo>
                    <a:pt x="338" y="141"/>
                    <a:pt x="338" y="141"/>
                    <a:pt x="338" y="141"/>
                  </a:cubicBezTo>
                  <a:cubicBezTo>
                    <a:pt x="338" y="174"/>
                    <a:pt x="338" y="174"/>
                    <a:pt x="338" y="174"/>
                  </a:cubicBezTo>
                  <a:cubicBezTo>
                    <a:pt x="331" y="170"/>
                    <a:pt x="331" y="170"/>
                    <a:pt x="331" y="170"/>
                  </a:cubicBezTo>
                  <a:cubicBezTo>
                    <a:pt x="331" y="138"/>
                    <a:pt x="331" y="138"/>
                    <a:pt x="331" y="138"/>
                  </a:cubicBezTo>
                  <a:cubicBezTo>
                    <a:pt x="316" y="131"/>
                    <a:pt x="316" y="131"/>
                    <a:pt x="316" y="131"/>
                  </a:cubicBezTo>
                  <a:cubicBezTo>
                    <a:pt x="316" y="163"/>
                    <a:pt x="316" y="163"/>
                    <a:pt x="316" y="163"/>
                  </a:cubicBezTo>
                  <a:cubicBezTo>
                    <a:pt x="310" y="160"/>
                    <a:pt x="310" y="160"/>
                    <a:pt x="310" y="160"/>
                  </a:cubicBezTo>
                  <a:cubicBezTo>
                    <a:pt x="310" y="127"/>
                    <a:pt x="310" y="127"/>
                    <a:pt x="310" y="127"/>
                  </a:cubicBezTo>
                  <a:cubicBezTo>
                    <a:pt x="295" y="120"/>
                    <a:pt x="295" y="120"/>
                    <a:pt x="295" y="120"/>
                  </a:cubicBezTo>
                  <a:cubicBezTo>
                    <a:pt x="295" y="153"/>
                    <a:pt x="295" y="153"/>
                    <a:pt x="295" y="153"/>
                  </a:cubicBezTo>
                  <a:cubicBezTo>
                    <a:pt x="288" y="150"/>
                    <a:pt x="288" y="150"/>
                    <a:pt x="288" y="150"/>
                  </a:cubicBezTo>
                  <a:cubicBezTo>
                    <a:pt x="288" y="117"/>
                    <a:pt x="288" y="117"/>
                    <a:pt x="288" y="117"/>
                  </a:cubicBezTo>
                  <a:cubicBezTo>
                    <a:pt x="273" y="110"/>
                    <a:pt x="273" y="110"/>
                    <a:pt x="273" y="110"/>
                  </a:cubicBezTo>
                  <a:cubicBezTo>
                    <a:pt x="273" y="143"/>
                    <a:pt x="273" y="143"/>
                    <a:pt x="273" y="143"/>
                  </a:cubicBezTo>
                  <a:cubicBezTo>
                    <a:pt x="266" y="140"/>
                    <a:pt x="266" y="140"/>
                    <a:pt x="266" y="140"/>
                  </a:cubicBezTo>
                  <a:cubicBezTo>
                    <a:pt x="266" y="107"/>
                    <a:pt x="266" y="107"/>
                    <a:pt x="266" y="107"/>
                  </a:cubicBezTo>
                  <a:cubicBezTo>
                    <a:pt x="252" y="100"/>
                    <a:pt x="252" y="100"/>
                    <a:pt x="252" y="100"/>
                  </a:cubicBezTo>
                  <a:cubicBezTo>
                    <a:pt x="252" y="132"/>
                    <a:pt x="252" y="132"/>
                    <a:pt x="252" y="132"/>
                  </a:cubicBezTo>
                  <a:cubicBezTo>
                    <a:pt x="250" y="132"/>
                    <a:pt x="250" y="132"/>
                    <a:pt x="250" y="132"/>
                  </a:cubicBezTo>
                  <a:cubicBezTo>
                    <a:pt x="250" y="242"/>
                    <a:pt x="250" y="242"/>
                    <a:pt x="250" y="242"/>
                  </a:cubicBezTo>
                  <a:cubicBezTo>
                    <a:pt x="418" y="322"/>
                    <a:pt x="418" y="322"/>
                    <a:pt x="418" y="322"/>
                  </a:cubicBezTo>
                  <a:cubicBezTo>
                    <a:pt x="418" y="271"/>
                    <a:pt x="418" y="271"/>
                    <a:pt x="418" y="271"/>
                  </a:cubicBezTo>
                  <a:cubicBezTo>
                    <a:pt x="456" y="271"/>
                    <a:pt x="456" y="271"/>
                    <a:pt x="456" y="271"/>
                  </a:cubicBezTo>
                  <a:cubicBezTo>
                    <a:pt x="456" y="217"/>
                    <a:pt x="456" y="217"/>
                    <a:pt x="456" y="217"/>
                  </a:cubicBezTo>
                  <a:lnTo>
                    <a:pt x="445" y="2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7" name="任意多边形: 形状 16">
              <a:extLst>
                <a:ext uri="{FF2B5EF4-FFF2-40B4-BE49-F238E27FC236}">
                  <a16:creationId xmlns:a16="http://schemas.microsoft.com/office/drawing/2014/main" id="{228CC13F-C099-4B32-9671-7484E836F70F}"/>
                </a:ext>
              </a:extLst>
            </p:cNvPr>
            <p:cNvSpPr/>
            <p:nvPr/>
          </p:nvSpPr>
          <p:spPr bwMode="auto">
            <a:xfrm>
              <a:off x="5232664" y="3629137"/>
              <a:ext cx="1259011" cy="2008853"/>
            </a:xfrm>
            <a:custGeom>
              <a:avLst/>
              <a:gdLst>
                <a:gd name="T0" fmla="*/ 0 w 436"/>
                <a:gd name="T1" fmla="*/ 696 h 696"/>
                <a:gd name="T2" fmla="*/ 356 w 436"/>
                <a:gd name="T3" fmla="*/ 27 h 696"/>
                <a:gd name="T4" fmla="*/ 176 w 436"/>
                <a:gd name="T5" fmla="*/ 77 h 696"/>
                <a:gd name="T6" fmla="*/ 358 w 436"/>
                <a:gd name="T7" fmla="*/ 263 h 696"/>
                <a:gd name="T8" fmla="*/ 143 w 436"/>
                <a:gd name="T9" fmla="*/ 381 h 696"/>
                <a:gd name="T10" fmla="*/ 216 w 436"/>
                <a:gd name="T11" fmla="*/ 78 h 696"/>
                <a:gd name="T12" fmla="*/ 327 w 436"/>
                <a:gd name="T13" fmla="*/ 55 h 696"/>
                <a:gd name="T14" fmla="*/ 268 w 436"/>
                <a:gd name="T15" fmla="*/ 70 h 696"/>
                <a:gd name="T16" fmla="*/ 194 w 436"/>
                <a:gd name="T17" fmla="*/ 102 h 696"/>
                <a:gd name="T18" fmla="*/ 321 w 436"/>
                <a:gd name="T19" fmla="*/ 433 h 696"/>
                <a:gd name="T20" fmla="*/ 286 w 436"/>
                <a:gd name="T21" fmla="*/ 429 h 696"/>
                <a:gd name="T22" fmla="*/ 269 w 436"/>
                <a:gd name="T23" fmla="*/ 427 h 696"/>
                <a:gd name="T24" fmla="*/ 248 w 436"/>
                <a:gd name="T25" fmla="*/ 460 h 696"/>
                <a:gd name="T26" fmla="*/ 219 w 436"/>
                <a:gd name="T27" fmla="*/ 457 h 696"/>
                <a:gd name="T28" fmla="*/ 205 w 436"/>
                <a:gd name="T29" fmla="*/ 420 h 696"/>
                <a:gd name="T30" fmla="*/ 195 w 436"/>
                <a:gd name="T31" fmla="*/ 413 h 696"/>
                <a:gd name="T32" fmla="*/ 183 w 436"/>
                <a:gd name="T33" fmla="*/ 418 h 696"/>
                <a:gd name="T34" fmla="*/ 329 w 436"/>
                <a:gd name="T35" fmla="*/ 356 h 696"/>
                <a:gd name="T36" fmla="*/ 312 w 436"/>
                <a:gd name="T37" fmla="*/ 354 h 696"/>
                <a:gd name="T38" fmla="*/ 291 w 436"/>
                <a:gd name="T39" fmla="*/ 387 h 696"/>
                <a:gd name="T40" fmla="*/ 262 w 436"/>
                <a:gd name="T41" fmla="*/ 384 h 696"/>
                <a:gd name="T42" fmla="*/ 248 w 436"/>
                <a:gd name="T43" fmla="*/ 347 h 696"/>
                <a:gd name="T44" fmla="*/ 237 w 436"/>
                <a:gd name="T45" fmla="*/ 340 h 696"/>
                <a:gd name="T46" fmla="*/ 226 w 436"/>
                <a:gd name="T47" fmla="*/ 344 h 696"/>
                <a:gd name="T48" fmla="*/ 191 w 436"/>
                <a:gd name="T49" fmla="*/ 341 h 696"/>
                <a:gd name="T50" fmla="*/ 174 w 436"/>
                <a:gd name="T51" fmla="*/ 339 h 696"/>
                <a:gd name="T52" fmla="*/ 334 w 436"/>
                <a:gd name="T53" fmla="*/ 314 h 696"/>
                <a:gd name="T54" fmla="*/ 304 w 436"/>
                <a:gd name="T55" fmla="*/ 311 h 696"/>
                <a:gd name="T56" fmla="*/ 291 w 436"/>
                <a:gd name="T57" fmla="*/ 274 h 696"/>
                <a:gd name="T58" fmla="*/ 280 w 436"/>
                <a:gd name="T59" fmla="*/ 267 h 696"/>
                <a:gd name="T60" fmla="*/ 269 w 436"/>
                <a:gd name="T61" fmla="*/ 271 h 696"/>
                <a:gd name="T62" fmla="*/ 234 w 436"/>
                <a:gd name="T63" fmla="*/ 268 h 696"/>
                <a:gd name="T64" fmla="*/ 217 w 436"/>
                <a:gd name="T65" fmla="*/ 265 h 696"/>
                <a:gd name="T66" fmla="*/ 196 w 436"/>
                <a:gd name="T67" fmla="*/ 299 h 696"/>
                <a:gd name="T68" fmla="*/ 166 w 436"/>
                <a:gd name="T69" fmla="*/ 296 h 696"/>
                <a:gd name="T70" fmla="*/ 334 w 436"/>
                <a:gd name="T71" fmla="*/ 200 h 696"/>
                <a:gd name="T72" fmla="*/ 323 w 436"/>
                <a:gd name="T73" fmla="*/ 194 h 696"/>
                <a:gd name="T74" fmla="*/ 312 w 436"/>
                <a:gd name="T75" fmla="*/ 198 h 696"/>
                <a:gd name="T76" fmla="*/ 277 w 436"/>
                <a:gd name="T77" fmla="*/ 194 h 696"/>
                <a:gd name="T78" fmla="*/ 260 w 436"/>
                <a:gd name="T79" fmla="*/ 192 h 696"/>
                <a:gd name="T80" fmla="*/ 239 w 436"/>
                <a:gd name="T81" fmla="*/ 226 h 696"/>
                <a:gd name="T82" fmla="*/ 209 w 436"/>
                <a:gd name="T83" fmla="*/ 222 h 696"/>
                <a:gd name="T84" fmla="*/ 196 w 436"/>
                <a:gd name="T85" fmla="*/ 185 h 696"/>
                <a:gd name="T86" fmla="*/ 185 w 436"/>
                <a:gd name="T87" fmla="*/ 179 h 696"/>
                <a:gd name="T88" fmla="*/ 355 w 436"/>
                <a:gd name="T89" fmla="*/ 125 h 696"/>
                <a:gd name="T90" fmla="*/ 320 w 436"/>
                <a:gd name="T91" fmla="*/ 121 h 696"/>
                <a:gd name="T92" fmla="*/ 303 w 436"/>
                <a:gd name="T93" fmla="*/ 119 h 696"/>
                <a:gd name="T94" fmla="*/ 282 w 436"/>
                <a:gd name="T95" fmla="*/ 152 h 696"/>
                <a:gd name="T96" fmla="*/ 252 w 436"/>
                <a:gd name="T97" fmla="*/ 149 h 696"/>
                <a:gd name="T98" fmla="*/ 239 w 436"/>
                <a:gd name="T99" fmla="*/ 112 h 696"/>
                <a:gd name="T100" fmla="*/ 228 w 436"/>
                <a:gd name="T101" fmla="*/ 106 h 696"/>
                <a:gd name="T102" fmla="*/ 217 w 436"/>
                <a:gd name="T103" fmla="*/ 110 h 696"/>
                <a:gd name="T104" fmla="*/ 158 w 436"/>
                <a:gd name="T105" fmla="*/ 301 h 696"/>
                <a:gd name="T106" fmla="*/ 335 w 436"/>
                <a:gd name="T107" fmla="*/ 421 h 696"/>
                <a:gd name="T108" fmla="*/ 315 w 436"/>
                <a:gd name="T109" fmla="*/ 525 h 696"/>
                <a:gd name="T110" fmla="*/ 226 w 436"/>
                <a:gd name="T111" fmla="*/ 596 h 696"/>
                <a:gd name="T112" fmla="*/ 181 w 436"/>
                <a:gd name="T113" fmla="*/ 51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36" h="696">
                  <a:moveTo>
                    <a:pt x="368" y="116"/>
                  </a:moveTo>
                  <a:cubicBezTo>
                    <a:pt x="363" y="169"/>
                    <a:pt x="363" y="169"/>
                    <a:pt x="363" y="169"/>
                  </a:cubicBezTo>
                  <a:cubicBezTo>
                    <a:pt x="174" y="148"/>
                    <a:pt x="174" y="148"/>
                    <a:pt x="174" y="148"/>
                  </a:cubicBezTo>
                  <a:cubicBezTo>
                    <a:pt x="180" y="95"/>
                    <a:pt x="180" y="95"/>
                    <a:pt x="180" y="95"/>
                  </a:cubicBezTo>
                  <a:lnTo>
                    <a:pt x="368" y="116"/>
                  </a:lnTo>
                  <a:close/>
                  <a:moveTo>
                    <a:pt x="218" y="602"/>
                  </a:moveTo>
                  <a:cubicBezTo>
                    <a:pt x="317" y="602"/>
                    <a:pt x="401" y="641"/>
                    <a:pt x="436" y="696"/>
                  </a:cubicBezTo>
                  <a:cubicBezTo>
                    <a:pt x="0" y="696"/>
                    <a:pt x="0" y="696"/>
                    <a:pt x="0" y="696"/>
                  </a:cubicBezTo>
                  <a:cubicBezTo>
                    <a:pt x="35" y="641"/>
                    <a:pt x="120" y="602"/>
                    <a:pt x="218" y="602"/>
                  </a:cubicBezTo>
                  <a:close/>
                  <a:moveTo>
                    <a:pt x="135" y="458"/>
                  </a:moveTo>
                  <a:cubicBezTo>
                    <a:pt x="335" y="480"/>
                    <a:pt x="335" y="480"/>
                    <a:pt x="335" y="480"/>
                  </a:cubicBezTo>
                  <a:cubicBezTo>
                    <a:pt x="334" y="492"/>
                    <a:pt x="334" y="492"/>
                    <a:pt x="334" y="492"/>
                  </a:cubicBezTo>
                  <a:cubicBezTo>
                    <a:pt x="133" y="470"/>
                    <a:pt x="133" y="470"/>
                    <a:pt x="133" y="470"/>
                  </a:cubicBezTo>
                  <a:lnTo>
                    <a:pt x="135" y="458"/>
                  </a:lnTo>
                  <a:close/>
                  <a:moveTo>
                    <a:pt x="212" y="11"/>
                  </a:moveTo>
                  <a:cubicBezTo>
                    <a:pt x="356" y="27"/>
                    <a:pt x="356" y="27"/>
                    <a:pt x="356" y="27"/>
                  </a:cubicBezTo>
                  <a:cubicBezTo>
                    <a:pt x="357" y="16"/>
                    <a:pt x="357" y="16"/>
                    <a:pt x="357" y="16"/>
                  </a:cubicBezTo>
                  <a:cubicBezTo>
                    <a:pt x="213" y="0"/>
                    <a:pt x="213" y="0"/>
                    <a:pt x="213" y="0"/>
                  </a:cubicBezTo>
                  <a:lnTo>
                    <a:pt x="212" y="11"/>
                  </a:lnTo>
                  <a:close/>
                  <a:moveTo>
                    <a:pt x="176" y="77"/>
                  </a:moveTo>
                  <a:cubicBezTo>
                    <a:pt x="377" y="99"/>
                    <a:pt x="377" y="99"/>
                    <a:pt x="377" y="99"/>
                  </a:cubicBezTo>
                  <a:cubicBezTo>
                    <a:pt x="375" y="111"/>
                    <a:pt x="375" y="111"/>
                    <a:pt x="375" y="111"/>
                  </a:cubicBezTo>
                  <a:cubicBezTo>
                    <a:pt x="175" y="89"/>
                    <a:pt x="175" y="89"/>
                    <a:pt x="175" y="89"/>
                  </a:cubicBezTo>
                  <a:lnTo>
                    <a:pt x="176" y="77"/>
                  </a:lnTo>
                  <a:close/>
                  <a:moveTo>
                    <a:pt x="168" y="153"/>
                  </a:moveTo>
                  <a:cubicBezTo>
                    <a:pt x="368" y="175"/>
                    <a:pt x="368" y="175"/>
                    <a:pt x="368" y="175"/>
                  </a:cubicBezTo>
                  <a:cubicBezTo>
                    <a:pt x="367" y="187"/>
                    <a:pt x="367" y="187"/>
                    <a:pt x="367" y="187"/>
                  </a:cubicBezTo>
                  <a:cubicBezTo>
                    <a:pt x="166" y="165"/>
                    <a:pt x="166" y="165"/>
                    <a:pt x="166" y="165"/>
                  </a:cubicBezTo>
                  <a:lnTo>
                    <a:pt x="168" y="153"/>
                  </a:lnTo>
                  <a:close/>
                  <a:moveTo>
                    <a:pt x="160" y="229"/>
                  </a:moveTo>
                  <a:cubicBezTo>
                    <a:pt x="360" y="251"/>
                    <a:pt x="360" y="251"/>
                    <a:pt x="360" y="251"/>
                  </a:cubicBezTo>
                  <a:cubicBezTo>
                    <a:pt x="358" y="263"/>
                    <a:pt x="358" y="263"/>
                    <a:pt x="358" y="263"/>
                  </a:cubicBezTo>
                  <a:cubicBezTo>
                    <a:pt x="158" y="242"/>
                    <a:pt x="158" y="242"/>
                    <a:pt x="158" y="242"/>
                  </a:cubicBezTo>
                  <a:lnTo>
                    <a:pt x="160" y="229"/>
                  </a:lnTo>
                  <a:close/>
                  <a:moveTo>
                    <a:pt x="151" y="305"/>
                  </a:moveTo>
                  <a:cubicBezTo>
                    <a:pt x="352" y="327"/>
                    <a:pt x="352" y="327"/>
                    <a:pt x="352" y="327"/>
                  </a:cubicBezTo>
                  <a:cubicBezTo>
                    <a:pt x="350" y="340"/>
                    <a:pt x="350" y="340"/>
                    <a:pt x="350" y="340"/>
                  </a:cubicBezTo>
                  <a:cubicBezTo>
                    <a:pt x="150" y="318"/>
                    <a:pt x="150" y="318"/>
                    <a:pt x="150" y="318"/>
                  </a:cubicBezTo>
                  <a:lnTo>
                    <a:pt x="151" y="305"/>
                  </a:lnTo>
                  <a:close/>
                  <a:moveTo>
                    <a:pt x="143" y="381"/>
                  </a:moveTo>
                  <a:cubicBezTo>
                    <a:pt x="343" y="403"/>
                    <a:pt x="343" y="403"/>
                    <a:pt x="343" y="403"/>
                  </a:cubicBezTo>
                  <a:cubicBezTo>
                    <a:pt x="342" y="416"/>
                    <a:pt x="342" y="416"/>
                    <a:pt x="342" y="416"/>
                  </a:cubicBezTo>
                  <a:cubicBezTo>
                    <a:pt x="142" y="394"/>
                    <a:pt x="142" y="394"/>
                    <a:pt x="142" y="394"/>
                  </a:cubicBezTo>
                  <a:lnTo>
                    <a:pt x="143" y="381"/>
                  </a:lnTo>
                  <a:close/>
                  <a:moveTo>
                    <a:pt x="337" y="91"/>
                  </a:moveTo>
                  <a:cubicBezTo>
                    <a:pt x="344" y="30"/>
                    <a:pt x="344" y="30"/>
                    <a:pt x="344" y="30"/>
                  </a:cubicBezTo>
                  <a:cubicBezTo>
                    <a:pt x="223" y="17"/>
                    <a:pt x="223" y="17"/>
                    <a:pt x="223" y="17"/>
                  </a:cubicBezTo>
                  <a:cubicBezTo>
                    <a:pt x="216" y="78"/>
                    <a:pt x="216" y="78"/>
                    <a:pt x="216" y="78"/>
                  </a:cubicBezTo>
                  <a:lnTo>
                    <a:pt x="337" y="91"/>
                  </a:lnTo>
                  <a:close/>
                  <a:moveTo>
                    <a:pt x="255" y="47"/>
                  </a:moveTo>
                  <a:cubicBezTo>
                    <a:pt x="253" y="68"/>
                    <a:pt x="253" y="68"/>
                    <a:pt x="253" y="68"/>
                  </a:cubicBezTo>
                  <a:cubicBezTo>
                    <a:pt x="232" y="66"/>
                    <a:pt x="232" y="66"/>
                    <a:pt x="232" y="66"/>
                  </a:cubicBezTo>
                  <a:cubicBezTo>
                    <a:pt x="234" y="45"/>
                    <a:pt x="234" y="45"/>
                    <a:pt x="234" y="45"/>
                  </a:cubicBezTo>
                  <a:cubicBezTo>
                    <a:pt x="235" y="39"/>
                    <a:pt x="240" y="34"/>
                    <a:pt x="246" y="35"/>
                  </a:cubicBezTo>
                  <a:cubicBezTo>
                    <a:pt x="251" y="35"/>
                    <a:pt x="256" y="41"/>
                    <a:pt x="255" y="47"/>
                  </a:cubicBezTo>
                  <a:close/>
                  <a:moveTo>
                    <a:pt x="327" y="55"/>
                  </a:moveTo>
                  <a:cubicBezTo>
                    <a:pt x="324" y="77"/>
                    <a:pt x="324" y="77"/>
                    <a:pt x="324" y="77"/>
                  </a:cubicBezTo>
                  <a:cubicBezTo>
                    <a:pt x="303" y="74"/>
                    <a:pt x="303" y="74"/>
                    <a:pt x="303" y="74"/>
                  </a:cubicBezTo>
                  <a:cubicBezTo>
                    <a:pt x="306" y="53"/>
                    <a:pt x="306" y="53"/>
                    <a:pt x="306" y="53"/>
                  </a:cubicBezTo>
                  <a:cubicBezTo>
                    <a:pt x="307" y="46"/>
                    <a:pt x="312" y="42"/>
                    <a:pt x="318" y="43"/>
                  </a:cubicBezTo>
                  <a:cubicBezTo>
                    <a:pt x="323" y="43"/>
                    <a:pt x="328" y="49"/>
                    <a:pt x="327" y="55"/>
                  </a:cubicBezTo>
                  <a:close/>
                  <a:moveTo>
                    <a:pt x="291" y="51"/>
                  </a:moveTo>
                  <a:cubicBezTo>
                    <a:pt x="289" y="73"/>
                    <a:pt x="289" y="73"/>
                    <a:pt x="289" y="73"/>
                  </a:cubicBezTo>
                  <a:cubicBezTo>
                    <a:pt x="268" y="70"/>
                    <a:pt x="268" y="70"/>
                    <a:pt x="268" y="70"/>
                  </a:cubicBezTo>
                  <a:cubicBezTo>
                    <a:pt x="270" y="49"/>
                    <a:pt x="270" y="49"/>
                    <a:pt x="270" y="49"/>
                  </a:cubicBezTo>
                  <a:cubicBezTo>
                    <a:pt x="270" y="43"/>
                    <a:pt x="276" y="38"/>
                    <a:pt x="282" y="39"/>
                  </a:cubicBezTo>
                  <a:cubicBezTo>
                    <a:pt x="287" y="39"/>
                    <a:pt x="291" y="45"/>
                    <a:pt x="291" y="51"/>
                  </a:cubicBezTo>
                  <a:close/>
                  <a:moveTo>
                    <a:pt x="199" y="108"/>
                  </a:moveTo>
                  <a:cubicBezTo>
                    <a:pt x="196" y="143"/>
                    <a:pt x="196" y="143"/>
                    <a:pt x="196" y="143"/>
                  </a:cubicBezTo>
                  <a:cubicBezTo>
                    <a:pt x="183" y="142"/>
                    <a:pt x="183" y="142"/>
                    <a:pt x="183" y="142"/>
                  </a:cubicBezTo>
                  <a:cubicBezTo>
                    <a:pt x="187" y="106"/>
                    <a:pt x="187" y="106"/>
                    <a:pt x="187" y="106"/>
                  </a:cubicBezTo>
                  <a:cubicBezTo>
                    <a:pt x="187" y="104"/>
                    <a:pt x="190" y="101"/>
                    <a:pt x="194" y="102"/>
                  </a:cubicBezTo>
                  <a:cubicBezTo>
                    <a:pt x="197" y="102"/>
                    <a:pt x="200" y="105"/>
                    <a:pt x="199" y="108"/>
                  </a:cubicBezTo>
                  <a:close/>
                  <a:moveTo>
                    <a:pt x="321" y="433"/>
                  </a:moveTo>
                  <a:cubicBezTo>
                    <a:pt x="321" y="433"/>
                    <a:pt x="321" y="433"/>
                    <a:pt x="321" y="433"/>
                  </a:cubicBezTo>
                  <a:cubicBezTo>
                    <a:pt x="317" y="468"/>
                    <a:pt x="317" y="468"/>
                    <a:pt x="317" y="468"/>
                  </a:cubicBezTo>
                  <a:cubicBezTo>
                    <a:pt x="305" y="466"/>
                    <a:pt x="305" y="466"/>
                    <a:pt x="305" y="466"/>
                  </a:cubicBezTo>
                  <a:cubicBezTo>
                    <a:pt x="309" y="431"/>
                    <a:pt x="309" y="431"/>
                    <a:pt x="309" y="431"/>
                  </a:cubicBezTo>
                  <a:cubicBezTo>
                    <a:pt x="309" y="428"/>
                    <a:pt x="312" y="426"/>
                    <a:pt x="316" y="427"/>
                  </a:cubicBezTo>
                  <a:cubicBezTo>
                    <a:pt x="319" y="427"/>
                    <a:pt x="321" y="430"/>
                    <a:pt x="321" y="433"/>
                  </a:cubicBezTo>
                  <a:close/>
                  <a:moveTo>
                    <a:pt x="304" y="430"/>
                  </a:moveTo>
                  <a:cubicBezTo>
                    <a:pt x="304" y="430"/>
                    <a:pt x="304" y="430"/>
                    <a:pt x="304" y="430"/>
                  </a:cubicBezTo>
                  <a:cubicBezTo>
                    <a:pt x="300" y="466"/>
                    <a:pt x="300" y="466"/>
                    <a:pt x="300" y="466"/>
                  </a:cubicBezTo>
                  <a:cubicBezTo>
                    <a:pt x="287" y="465"/>
                    <a:pt x="287" y="465"/>
                    <a:pt x="287" y="465"/>
                  </a:cubicBezTo>
                  <a:cubicBezTo>
                    <a:pt x="291" y="429"/>
                    <a:pt x="291" y="429"/>
                    <a:pt x="291" y="429"/>
                  </a:cubicBezTo>
                  <a:cubicBezTo>
                    <a:pt x="292" y="427"/>
                    <a:pt x="295" y="424"/>
                    <a:pt x="298" y="425"/>
                  </a:cubicBezTo>
                  <a:cubicBezTo>
                    <a:pt x="302" y="425"/>
                    <a:pt x="304" y="428"/>
                    <a:pt x="304" y="430"/>
                  </a:cubicBezTo>
                  <a:close/>
                  <a:moveTo>
                    <a:pt x="286" y="429"/>
                  </a:moveTo>
                  <a:cubicBezTo>
                    <a:pt x="286" y="429"/>
                    <a:pt x="286" y="429"/>
                    <a:pt x="286" y="429"/>
                  </a:cubicBezTo>
                  <a:cubicBezTo>
                    <a:pt x="283" y="464"/>
                    <a:pt x="283" y="464"/>
                    <a:pt x="283" y="464"/>
                  </a:cubicBezTo>
                  <a:cubicBezTo>
                    <a:pt x="270" y="463"/>
                    <a:pt x="270" y="463"/>
                    <a:pt x="270" y="463"/>
                  </a:cubicBezTo>
                  <a:cubicBezTo>
                    <a:pt x="274" y="427"/>
                    <a:pt x="274" y="427"/>
                    <a:pt x="274" y="427"/>
                  </a:cubicBezTo>
                  <a:cubicBezTo>
                    <a:pt x="274" y="424"/>
                    <a:pt x="278" y="423"/>
                    <a:pt x="281" y="423"/>
                  </a:cubicBezTo>
                  <a:cubicBezTo>
                    <a:pt x="284" y="423"/>
                    <a:pt x="287" y="426"/>
                    <a:pt x="286" y="429"/>
                  </a:cubicBezTo>
                  <a:close/>
                  <a:moveTo>
                    <a:pt x="269" y="427"/>
                  </a:moveTo>
                  <a:cubicBezTo>
                    <a:pt x="269" y="427"/>
                    <a:pt x="269" y="427"/>
                    <a:pt x="269" y="427"/>
                  </a:cubicBezTo>
                  <a:cubicBezTo>
                    <a:pt x="265" y="462"/>
                    <a:pt x="265" y="462"/>
                    <a:pt x="265" y="462"/>
                  </a:cubicBezTo>
                  <a:cubicBezTo>
                    <a:pt x="253" y="461"/>
                    <a:pt x="253" y="461"/>
                    <a:pt x="253" y="461"/>
                  </a:cubicBezTo>
                  <a:cubicBezTo>
                    <a:pt x="257" y="426"/>
                    <a:pt x="257" y="426"/>
                    <a:pt x="257" y="426"/>
                  </a:cubicBezTo>
                  <a:cubicBezTo>
                    <a:pt x="257" y="423"/>
                    <a:pt x="260" y="421"/>
                    <a:pt x="264" y="421"/>
                  </a:cubicBezTo>
                  <a:cubicBezTo>
                    <a:pt x="267" y="422"/>
                    <a:pt x="270" y="424"/>
                    <a:pt x="269" y="427"/>
                  </a:cubicBezTo>
                  <a:close/>
                  <a:moveTo>
                    <a:pt x="252" y="425"/>
                  </a:moveTo>
                  <a:cubicBezTo>
                    <a:pt x="252" y="425"/>
                    <a:pt x="252" y="425"/>
                    <a:pt x="252" y="425"/>
                  </a:cubicBezTo>
                  <a:cubicBezTo>
                    <a:pt x="248" y="460"/>
                    <a:pt x="248" y="460"/>
                    <a:pt x="248" y="460"/>
                  </a:cubicBezTo>
                  <a:cubicBezTo>
                    <a:pt x="236" y="459"/>
                    <a:pt x="236" y="459"/>
                    <a:pt x="236" y="459"/>
                  </a:cubicBezTo>
                  <a:cubicBezTo>
                    <a:pt x="240" y="424"/>
                    <a:pt x="240" y="424"/>
                    <a:pt x="240" y="424"/>
                  </a:cubicBezTo>
                  <a:cubicBezTo>
                    <a:pt x="240" y="421"/>
                    <a:pt x="243" y="419"/>
                    <a:pt x="246" y="419"/>
                  </a:cubicBezTo>
                  <a:cubicBezTo>
                    <a:pt x="250" y="419"/>
                    <a:pt x="252" y="422"/>
                    <a:pt x="252" y="425"/>
                  </a:cubicBezTo>
                  <a:close/>
                  <a:moveTo>
                    <a:pt x="235" y="423"/>
                  </a:moveTo>
                  <a:cubicBezTo>
                    <a:pt x="235" y="423"/>
                    <a:pt x="235" y="423"/>
                    <a:pt x="235" y="423"/>
                  </a:cubicBezTo>
                  <a:cubicBezTo>
                    <a:pt x="231" y="458"/>
                    <a:pt x="231" y="458"/>
                    <a:pt x="231" y="458"/>
                  </a:cubicBezTo>
                  <a:cubicBezTo>
                    <a:pt x="219" y="457"/>
                    <a:pt x="219" y="457"/>
                    <a:pt x="219" y="457"/>
                  </a:cubicBezTo>
                  <a:cubicBezTo>
                    <a:pt x="222" y="422"/>
                    <a:pt x="222" y="422"/>
                    <a:pt x="222" y="422"/>
                  </a:cubicBezTo>
                  <a:cubicBezTo>
                    <a:pt x="223" y="419"/>
                    <a:pt x="226" y="417"/>
                    <a:pt x="229" y="417"/>
                  </a:cubicBezTo>
                  <a:cubicBezTo>
                    <a:pt x="233" y="418"/>
                    <a:pt x="235" y="420"/>
                    <a:pt x="235" y="423"/>
                  </a:cubicBezTo>
                  <a:close/>
                  <a:moveTo>
                    <a:pt x="218" y="421"/>
                  </a:moveTo>
                  <a:cubicBezTo>
                    <a:pt x="218" y="421"/>
                    <a:pt x="218" y="421"/>
                    <a:pt x="218" y="421"/>
                  </a:cubicBezTo>
                  <a:cubicBezTo>
                    <a:pt x="214" y="456"/>
                    <a:pt x="214" y="456"/>
                    <a:pt x="214" y="456"/>
                  </a:cubicBezTo>
                  <a:cubicBezTo>
                    <a:pt x="201" y="455"/>
                    <a:pt x="201" y="455"/>
                    <a:pt x="201" y="455"/>
                  </a:cubicBezTo>
                  <a:cubicBezTo>
                    <a:pt x="205" y="420"/>
                    <a:pt x="205" y="420"/>
                    <a:pt x="205" y="420"/>
                  </a:cubicBezTo>
                  <a:cubicBezTo>
                    <a:pt x="206" y="417"/>
                    <a:pt x="209" y="415"/>
                    <a:pt x="212" y="415"/>
                  </a:cubicBezTo>
                  <a:cubicBezTo>
                    <a:pt x="215" y="416"/>
                    <a:pt x="218" y="418"/>
                    <a:pt x="218" y="421"/>
                  </a:cubicBezTo>
                  <a:close/>
                  <a:moveTo>
                    <a:pt x="200" y="419"/>
                  </a:moveTo>
                  <a:cubicBezTo>
                    <a:pt x="200" y="419"/>
                    <a:pt x="200" y="419"/>
                    <a:pt x="200" y="419"/>
                  </a:cubicBezTo>
                  <a:cubicBezTo>
                    <a:pt x="197" y="455"/>
                    <a:pt x="197" y="455"/>
                    <a:pt x="197" y="455"/>
                  </a:cubicBezTo>
                  <a:cubicBezTo>
                    <a:pt x="184" y="453"/>
                    <a:pt x="184" y="453"/>
                    <a:pt x="184" y="453"/>
                  </a:cubicBezTo>
                  <a:cubicBezTo>
                    <a:pt x="188" y="418"/>
                    <a:pt x="188" y="418"/>
                    <a:pt x="188" y="418"/>
                  </a:cubicBezTo>
                  <a:cubicBezTo>
                    <a:pt x="188" y="415"/>
                    <a:pt x="191" y="413"/>
                    <a:pt x="195" y="413"/>
                  </a:cubicBezTo>
                  <a:cubicBezTo>
                    <a:pt x="198" y="414"/>
                    <a:pt x="201" y="417"/>
                    <a:pt x="200" y="419"/>
                  </a:cubicBezTo>
                  <a:close/>
                  <a:moveTo>
                    <a:pt x="183" y="418"/>
                  </a:moveTo>
                  <a:cubicBezTo>
                    <a:pt x="183" y="418"/>
                    <a:pt x="183" y="418"/>
                    <a:pt x="183" y="418"/>
                  </a:cubicBezTo>
                  <a:cubicBezTo>
                    <a:pt x="179" y="453"/>
                    <a:pt x="179" y="453"/>
                    <a:pt x="179" y="453"/>
                  </a:cubicBezTo>
                  <a:cubicBezTo>
                    <a:pt x="167" y="451"/>
                    <a:pt x="167" y="451"/>
                    <a:pt x="167" y="451"/>
                  </a:cubicBezTo>
                  <a:cubicBezTo>
                    <a:pt x="171" y="416"/>
                    <a:pt x="171" y="416"/>
                    <a:pt x="171" y="416"/>
                  </a:cubicBezTo>
                  <a:cubicBezTo>
                    <a:pt x="171" y="413"/>
                    <a:pt x="174" y="411"/>
                    <a:pt x="177" y="412"/>
                  </a:cubicBezTo>
                  <a:cubicBezTo>
                    <a:pt x="181" y="412"/>
                    <a:pt x="184" y="414"/>
                    <a:pt x="183" y="418"/>
                  </a:cubicBezTo>
                  <a:close/>
                  <a:moveTo>
                    <a:pt x="166" y="416"/>
                  </a:moveTo>
                  <a:cubicBezTo>
                    <a:pt x="166" y="416"/>
                    <a:pt x="166" y="416"/>
                    <a:pt x="166" y="416"/>
                  </a:cubicBezTo>
                  <a:cubicBezTo>
                    <a:pt x="162" y="451"/>
                    <a:pt x="162" y="451"/>
                    <a:pt x="162" y="451"/>
                  </a:cubicBezTo>
                  <a:cubicBezTo>
                    <a:pt x="149" y="449"/>
                    <a:pt x="149" y="449"/>
                    <a:pt x="149" y="449"/>
                  </a:cubicBezTo>
                  <a:cubicBezTo>
                    <a:pt x="153" y="414"/>
                    <a:pt x="153" y="414"/>
                    <a:pt x="153" y="414"/>
                  </a:cubicBezTo>
                  <a:cubicBezTo>
                    <a:pt x="154" y="411"/>
                    <a:pt x="157" y="410"/>
                    <a:pt x="160" y="410"/>
                  </a:cubicBezTo>
                  <a:cubicBezTo>
                    <a:pt x="164" y="410"/>
                    <a:pt x="166" y="413"/>
                    <a:pt x="166" y="416"/>
                  </a:cubicBezTo>
                  <a:close/>
                  <a:moveTo>
                    <a:pt x="329" y="356"/>
                  </a:moveTo>
                  <a:cubicBezTo>
                    <a:pt x="329" y="356"/>
                    <a:pt x="329" y="356"/>
                    <a:pt x="329" y="356"/>
                  </a:cubicBezTo>
                  <a:cubicBezTo>
                    <a:pt x="326" y="391"/>
                    <a:pt x="326" y="391"/>
                    <a:pt x="326" y="391"/>
                  </a:cubicBezTo>
                  <a:cubicBezTo>
                    <a:pt x="313" y="389"/>
                    <a:pt x="313" y="389"/>
                    <a:pt x="313" y="389"/>
                  </a:cubicBezTo>
                  <a:cubicBezTo>
                    <a:pt x="317" y="354"/>
                    <a:pt x="317" y="354"/>
                    <a:pt x="317" y="354"/>
                  </a:cubicBezTo>
                  <a:cubicBezTo>
                    <a:pt x="317" y="351"/>
                    <a:pt x="320" y="350"/>
                    <a:pt x="324" y="350"/>
                  </a:cubicBezTo>
                  <a:cubicBezTo>
                    <a:pt x="327" y="350"/>
                    <a:pt x="330" y="353"/>
                    <a:pt x="329" y="356"/>
                  </a:cubicBezTo>
                  <a:close/>
                  <a:moveTo>
                    <a:pt x="312" y="354"/>
                  </a:moveTo>
                  <a:cubicBezTo>
                    <a:pt x="312" y="354"/>
                    <a:pt x="312" y="354"/>
                    <a:pt x="312" y="354"/>
                  </a:cubicBezTo>
                  <a:cubicBezTo>
                    <a:pt x="308" y="389"/>
                    <a:pt x="308" y="389"/>
                    <a:pt x="308" y="389"/>
                  </a:cubicBezTo>
                  <a:cubicBezTo>
                    <a:pt x="296" y="388"/>
                    <a:pt x="296" y="388"/>
                    <a:pt x="296" y="388"/>
                  </a:cubicBezTo>
                  <a:cubicBezTo>
                    <a:pt x="300" y="352"/>
                    <a:pt x="300" y="352"/>
                    <a:pt x="300" y="352"/>
                  </a:cubicBezTo>
                  <a:cubicBezTo>
                    <a:pt x="300" y="350"/>
                    <a:pt x="303" y="347"/>
                    <a:pt x="307" y="348"/>
                  </a:cubicBezTo>
                  <a:cubicBezTo>
                    <a:pt x="310" y="348"/>
                    <a:pt x="312" y="351"/>
                    <a:pt x="312" y="354"/>
                  </a:cubicBezTo>
                  <a:close/>
                  <a:moveTo>
                    <a:pt x="295" y="352"/>
                  </a:moveTo>
                  <a:cubicBezTo>
                    <a:pt x="295" y="352"/>
                    <a:pt x="295" y="352"/>
                    <a:pt x="295" y="352"/>
                  </a:cubicBezTo>
                  <a:cubicBezTo>
                    <a:pt x="291" y="387"/>
                    <a:pt x="291" y="387"/>
                    <a:pt x="291" y="387"/>
                  </a:cubicBezTo>
                  <a:cubicBezTo>
                    <a:pt x="279" y="386"/>
                    <a:pt x="279" y="386"/>
                    <a:pt x="279" y="386"/>
                  </a:cubicBezTo>
                  <a:cubicBezTo>
                    <a:pt x="283" y="350"/>
                    <a:pt x="283" y="350"/>
                    <a:pt x="283" y="350"/>
                  </a:cubicBezTo>
                  <a:cubicBezTo>
                    <a:pt x="283" y="348"/>
                    <a:pt x="286" y="346"/>
                    <a:pt x="289" y="346"/>
                  </a:cubicBezTo>
                  <a:cubicBezTo>
                    <a:pt x="293" y="346"/>
                    <a:pt x="295" y="349"/>
                    <a:pt x="295" y="352"/>
                  </a:cubicBezTo>
                  <a:close/>
                  <a:moveTo>
                    <a:pt x="278" y="350"/>
                  </a:moveTo>
                  <a:cubicBezTo>
                    <a:pt x="278" y="350"/>
                    <a:pt x="278" y="350"/>
                    <a:pt x="278" y="350"/>
                  </a:cubicBezTo>
                  <a:cubicBezTo>
                    <a:pt x="274" y="385"/>
                    <a:pt x="274" y="385"/>
                    <a:pt x="274" y="385"/>
                  </a:cubicBezTo>
                  <a:cubicBezTo>
                    <a:pt x="262" y="384"/>
                    <a:pt x="262" y="384"/>
                    <a:pt x="262" y="384"/>
                  </a:cubicBezTo>
                  <a:cubicBezTo>
                    <a:pt x="265" y="349"/>
                    <a:pt x="265" y="349"/>
                    <a:pt x="265" y="349"/>
                  </a:cubicBezTo>
                  <a:cubicBezTo>
                    <a:pt x="266" y="346"/>
                    <a:pt x="269" y="344"/>
                    <a:pt x="272" y="344"/>
                  </a:cubicBezTo>
                  <a:cubicBezTo>
                    <a:pt x="275" y="345"/>
                    <a:pt x="278" y="347"/>
                    <a:pt x="278" y="350"/>
                  </a:cubicBezTo>
                  <a:close/>
                  <a:moveTo>
                    <a:pt x="261" y="348"/>
                  </a:moveTo>
                  <a:cubicBezTo>
                    <a:pt x="261" y="348"/>
                    <a:pt x="261" y="348"/>
                    <a:pt x="261" y="348"/>
                  </a:cubicBezTo>
                  <a:cubicBezTo>
                    <a:pt x="257" y="383"/>
                    <a:pt x="257" y="383"/>
                    <a:pt x="257" y="383"/>
                  </a:cubicBezTo>
                  <a:cubicBezTo>
                    <a:pt x="244" y="382"/>
                    <a:pt x="244" y="382"/>
                    <a:pt x="244" y="382"/>
                  </a:cubicBezTo>
                  <a:cubicBezTo>
                    <a:pt x="248" y="347"/>
                    <a:pt x="248" y="347"/>
                    <a:pt x="248" y="347"/>
                  </a:cubicBezTo>
                  <a:cubicBezTo>
                    <a:pt x="248" y="344"/>
                    <a:pt x="251" y="342"/>
                    <a:pt x="255" y="342"/>
                  </a:cubicBezTo>
                  <a:cubicBezTo>
                    <a:pt x="258" y="342"/>
                    <a:pt x="261" y="345"/>
                    <a:pt x="261" y="348"/>
                  </a:cubicBezTo>
                  <a:close/>
                  <a:moveTo>
                    <a:pt x="243" y="346"/>
                  </a:moveTo>
                  <a:cubicBezTo>
                    <a:pt x="243" y="346"/>
                    <a:pt x="243" y="346"/>
                    <a:pt x="243" y="346"/>
                  </a:cubicBezTo>
                  <a:cubicBezTo>
                    <a:pt x="239" y="381"/>
                    <a:pt x="239" y="381"/>
                    <a:pt x="239" y="381"/>
                  </a:cubicBezTo>
                  <a:cubicBezTo>
                    <a:pt x="227" y="380"/>
                    <a:pt x="227" y="380"/>
                    <a:pt x="227" y="380"/>
                  </a:cubicBezTo>
                  <a:cubicBezTo>
                    <a:pt x="231" y="345"/>
                    <a:pt x="231" y="345"/>
                    <a:pt x="231" y="345"/>
                  </a:cubicBezTo>
                  <a:cubicBezTo>
                    <a:pt x="231" y="342"/>
                    <a:pt x="234" y="340"/>
                    <a:pt x="237" y="340"/>
                  </a:cubicBezTo>
                  <a:cubicBezTo>
                    <a:pt x="241" y="341"/>
                    <a:pt x="243" y="343"/>
                    <a:pt x="243" y="346"/>
                  </a:cubicBezTo>
                  <a:close/>
                  <a:moveTo>
                    <a:pt x="226" y="344"/>
                  </a:moveTo>
                  <a:cubicBezTo>
                    <a:pt x="226" y="344"/>
                    <a:pt x="226" y="344"/>
                    <a:pt x="226" y="344"/>
                  </a:cubicBezTo>
                  <a:cubicBezTo>
                    <a:pt x="222" y="379"/>
                    <a:pt x="222" y="379"/>
                    <a:pt x="222" y="379"/>
                  </a:cubicBezTo>
                  <a:cubicBezTo>
                    <a:pt x="210" y="378"/>
                    <a:pt x="210" y="378"/>
                    <a:pt x="210" y="378"/>
                  </a:cubicBezTo>
                  <a:cubicBezTo>
                    <a:pt x="214" y="343"/>
                    <a:pt x="214" y="343"/>
                    <a:pt x="214" y="343"/>
                  </a:cubicBezTo>
                  <a:cubicBezTo>
                    <a:pt x="214" y="340"/>
                    <a:pt x="217" y="338"/>
                    <a:pt x="220" y="338"/>
                  </a:cubicBezTo>
                  <a:cubicBezTo>
                    <a:pt x="224" y="339"/>
                    <a:pt x="226" y="341"/>
                    <a:pt x="226" y="344"/>
                  </a:cubicBezTo>
                  <a:close/>
                  <a:moveTo>
                    <a:pt x="209" y="342"/>
                  </a:moveTo>
                  <a:cubicBezTo>
                    <a:pt x="209" y="342"/>
                    <a:pt x="209" y="342"/>
                    <a:pt x="209" y="342"/>
                  </a:cubicBezTo>
                  <a:cubicBezTo>
                    <a:pt x="205" y="378"/>
                    <a:pt x="205" y="378"/>
                    <a:pt x="205" y="378"/>
                  </a:cubicBezTo>
                  <a:cubicBezTo>
                    <a:pt x="193" y="376"/>
                    <a:pt x="193" y="376"/>
                    <a:pt x="193" y="376"/>
                  </a:cubicBezTo>
                  <a:cubicBezTo>
                    <a:pt x="196" y="341"/>
                    <a:pt x="196" y="341"/>
                    <a:pt x="196" y="341"/>
                  </a:cubicBezTo>
                  <a:cubicBezTo>
                    <a:pt x="197" y="338"/>
                    <a:pt x="200" y="336"/>
                    <a:pt x="203" y="337"/>
                  </a:cubicBezTo>
                  <a:cubicBezTo>
                    <a:pt x="207" y="337"/>
                    <a:pt x="209" y="340"/>
                    <a:pt x="209" y="342"/>
                  </a:cubicBezTo>
                  <a:close/>
                  <a:moveTo>
                    <a:pt x="191" y="341"/>
                  </a:moveTo>
                  <a:cubicBezTo>
                    <a:pt x="191" y="341"/>
                    <a:pt x="191" y="341"/>
                    <a:pt x="191" y="341"/>
                  </a:cubicBezTo>
                  <a:cubicBezTo>
                    <a:pt x="188" y="376"/>
                    <a:pt x="188" y="376"/>
                    <a:pt x="188" y="376"/>
                  </a:cubicBezTo>
                  <a:cubicBezTo>
                    <a:pt x="175" y="374"/>
                    <a:pt x="175" y="374"/>
                    <a:pt x="175" y="374"/>
                  </a:cubicBezTo>
                  <a:cubicBezTo>
                    <a:pt x="179" y="339"/>
                    <a:pt x="179" y="339"/>
                    <a:pt x="179" y="339"/>
                  </a:cubicBezTo>
                  <a:cubicBezTo>
                    <a:pt x="179" y="336"/>
                    <a:pt x="182" y="334"/>
                    <a:pt x="186" y="335"/>
                  </a:cubicBezTo>
                  <a:cubicBezTo>
                    <a:pt x="189" y="335"/>
                    <a:pt x="192" y="337"/>
                    <a:pt x="191" y="341"/>
                  </a:cubicBezTo>
                  <a:close/>
                  <a:moveTo>
                    <a:pt x="174" y="339"/>
                  </a:moveTo>
                  <a:cubicBezTo>
                    <a:pt x="174" y="339"/>
                    <a:pt x="174" y="339"/>
                    <a:pt x="174" y="339"/>
                  </a:cubicBezTo>
                  <a:cubicBezTo>
                    <a:pt x="170" y="374"/>
                    <a:pt x="170" y="374"/>
                    <a:pt x="170" y="374"/>
                  </a:cubicBezTo>
                  <a:cubicBezTo>
                    <a:pt x="158" y="373"/>
                    <a:pt x="158" y="373"/>
                    <a:pt x="158" y="373"/>
                  </a:cubicBezTo>
                  <a:cubicBezTo>
                    <a:pt x="162" y="337"/>
                    <a:pt x="162" y="337"/>
                    <a:pt x="162" y="337"/>
                  </a:cubicBezTo>
                  <a:cubicBezTo>
                    <a:pt x="162" y="334"/>
                    <a:pt x="165" y="333"/>
                    <a:pt x="169" y="333"/>
                  </a:cubicBezTo>
                  <a:cubicBezTo>
                    <a:pt x="172" y="333"/>
                    <a:pt x="175" y="336"/>
                    <a:pt x="174" y="339"/>
                  </a:cubicBezTo>
                  <a:close/>
                  <a:moveTo>
                    <a:pt x="338" y="279"/>
                  </a:moveTo>
                  <a:cubicBezTo>
                    <a:pt x="338" y="279"/>
                    <a:pt x="338" y="279"/>
                    <a:pt x="338" y="279"/>
                  </a:cubicBezTo>
                  <a:cubicBezTo>
                    <a:pt x="334" y="314"/>
                    <a:pt x="334" y="314"/>
                    <a:pt x="334" y="314"/>
                  </a:cubicBezTo>
                  <a:cubicBezTo>
                    <a:pt x="322" y="313"/>
                    <a:pt x="322" y="313"/>
                    <a:pt x="322" y="313"/>
                  </a:cubicBezTo>
                  <a:cubicBezTo>
                    <a:pt x="325" y="277"/>
                    <a:pt x="325" y="277"/>
                    <a:pt x="325" y="277"/>
                  </a:cubicBezTo>
                  <a:cubicBezTo>
                    <a:pt x="326" y="274"/>
                    <a:pt x="329" y="273"/>
                    <a:pt x="332" y="273"/>
                  </a:cubicBezTo>
                  <a:cubicBezTo>
                    <a:pt x="335" y="273"/>
                    <a:pt x="338" y="276"/>
                    <a:pt x="338" y="279"/>
                  </a:cubicBezTo>
                  <a:close/>
                  <a:moveTo>
                    <a:pt x="321" y="277"/>
                  </a:moveTo>
                  <a:cubicBezTo>
                    <a:pt x="321" y="277"/>
                    <a:pt x="321" y="277"/>
                    <a:pt x="321" y="277"/>
                  </a:cubicBezTo>
                  <a:cubicBezTo>
                    <a:pt x="317" y="312"/>
                    <a:pt x="317" y="312"/>
                    <a:pt x="317" y="312"/>
                  </a:cubicBezTo>
                  <a:cubicBezTo>
                    <a:pt x="304" y="311"/>
                    <a:pt x="304" y="311"/>
                    <a:pt x="304" y="311"/>
                  </a:cubicBezTo>
                  <a:cubicBezTo>
                    <a:pt x="308" y="275"/>
                    <a:pt x="308" y="275"/>
                    <a:pt x="308" y="275"/>
                  </a:cubicBezTo>
                  <a:cubicBezTo>
                    <a:pt x="308" y="273"/>
                    <a:pt x="312" y="270"/>
                    <a:pt x="315" y="271"/>
                  </a:cubicBezTo>
                  <a:cubicBezTo>
                    <a:pt x="318" y="271"/>
                    <a:pt x="321" y="274"/>
                    <a:pt x="321" y="277"/>
                  </a:cubicBezTo>
                  <a:close/>
                  <a:moveTo>
                    <a:pt x="303" y="275"/>
                  </a:moveTo>
                  <a:cubicBezTo>
                    <a:pt x="303" y="275"/>
                    <a:pt x="303" y="275"/>
                    <a:pt x="303" y="275"/>
                  </a:cubicBezTo>
                  <a:cubicBezTo>
                    <a:pt x="300" y="310"/>
                    <a:pt x="300" y="310"/>
                    <a:pt x="300" y="310"/>
                  </a:cubicBezTo>
                  <a:cubicBezTo>
                    <a:pt x="287" y="309"/>
                    <a:pt x="287" y="309"/>
                    <a:pt x="287" y="309"/>
                  </a:cubicBezTo>
                  <a:cubicBezTo>
                    <a:pt x="291" y="274"/>
                    <a:pt x="291" y="274"/>
                    <a:pt x="291" y="274"/>
                  </a:cubicBezTo>
                  <a:cubicBezTo>
                    <a:pt x="291" y="271"/>
                    <a:pt x="294" y="269"/>
                    <a:pt x="298" y="269"/>
                  </a:cubicBezTo>
                  <a:cubicBezTo>
                    <a:pt x="301" y="269"/>
                    <a:pt x="303" y="272"/>
                    <a:pt x="303" y="275"/>
                  </a:cubicBezTo>
                  <a:close/>
                  <a:moveTo>
                    <a:pt x="286" y="273"/>
                  </a:moveTo>
                  <a:cubicBezTo>
                    <a:pt x="286" y="273"/>
                    <a:pt x="286" y="273"/>
                    <a:pt x="286" y="273"/>
                  </a:cubicBezTo>
                  <a:cubicBezTo>
                    <a:pt x="282" y="308"/>
                    <a:pt x="282" y="308"/>
                    <a:pt x="282" y="308"/>
                  </a:cubicBezTo>
                  <a:cubicBezTo>
                    <a:pt x="270" y="307"/>
                    <a:pt x="270" y="307"/>
                    <a:pt x="270" y="307"/>
                  </a:cubicBezTo>
                  <a:cubicBezTo>
                    <a:pt x="274" y="272"/>
                    <a:pt x="274" y="272"/>
                    <a:pt x="274" y="272"/>
                  </a:cubicBezTo>
                  <a:cubicBezTo>
                    <a:pt x="274" y="269"/>
                    <a:pt x="277" y="267"/>
                    <a:pt x="280" y="267"/>
                  </a:cubicBezTo>
                  <a:cubicBezTo>
                    <a:pt x="284" y="268"/>
                    <a:pt x="286" y="270"/>
                    <a:pt x="286" y="273"/>
                  </a:cubicBezTo>
                  <a:close/>
                  <a:moveTo>
                    <a:pt x="269" y="271"/>
                  </a:moveTo>
                  <a:cubicBezTo>
                    <a:pt x="269" y="271"/>
                    <a:pt x="269" y="271"/>
                    <a:pt x="269" y="271"/>
                  </a:cubicBezTo>
                  <a:cubicBezTo>
                    <a:pt x="265" y="306"/>
                    <a:pt x="265" y="306"/>
                    <a:pt x="265" y="306"/>
                  </a:cubicBezTo>
                  <a:cubicBezTo>
                    <a:pt x="253" y="305"/>
                    <a:pt x="253" y="305"/>
                    <a:pt x="253" y="305"/>
                  </a:cubicBezTo>
                  <a:cubicBezTo>
                    <a:pt x="256" y="270"/>
                    <a:pt x="256" y="270"/>
                    <a:pt x="256" y="270"/>
                  </a:cubicBezTo>
                  <a:cubicBezTo>
                    <a:pt x="257" y="267"/>
                    <a:pt x="260" y="265"/>
                    <a:pt x="263" y="265"/>
                  </a:cubicBezTo>
                  <a:cubicBezTo>
                    <a:pt x="267" y="265"/>
                    <a:pt x="269" y="268"/>
                    <a:pt x="269" y="271"/>
                  </a:cubicBezTo>
                  <a:close/>
                  <a:moveTo>
                    <a:pt x="252" y="269"/>
                  </a:moveTo>
                  <a:cubicBezTo>
                    <a:pt x="252" y="269"/>
                    <a:pt x="252" y="269"/>
                    <a:pt x="252" y="269"/>
                  </a:cubicBezTo>
                  <a:cubicBezTo>
                    <a:pt x="248" y="304"/>
                    <a:pt x="248" y="304"/>
                    <a:pt x="248" y="304"/>
                  </a:cubicBezTo>
                  <a:cubicBezTo>
                    <a:pt x="235" y="303"/>
                    <a:pt x="235" y="303"/>
                    <a:pt x="235" y="303"/>
                  </a:cubicBezTo>
                  <a:cubicBezTo>
                    <a:pt x="239" y="268"/>
                    <a:pt x="239" y="268"/>
                    <a:pt x="239" y="268"/>
                  </a:cubicBezTo>
                  <a:cubicBezTo>
                    <a:pt x="240" y="265"/>
                    <a:pt x="242" y="263"/>
                    <a:pt x="246" y="263"/>
                  </a:cubicBezTo>
                  <a:cubicBezTo>
                    <a:pt x="250" y="264"/>
                    <a:pt x="252" y="267"/>
                    <a:pt x="252" y="269"/>
                  </a:cubicBezTo>
                  <a:close/>
                  <a:moveTo>
                    <a:pt x="234" y="268"/>
                  </a:moveTo>
                  <a:cubicBezTo>
                    <a:pt x="234" y="268"/>
                    <a:pt x="234" y="268"/>
                    <a:pt x="234" y="268"/>
                  </a:cubicBezTo>
                  <a:cubicBezTo>
                    <a:pt x="230" y="302"/>
                    <a:pt x="230" y="302"/>
                    <a:pt x="230" y="302"/>
                  </a:cubicBezTo>
                  <a:cubicBezTo>
                    <a:pt x="218" y="301"/>
                    <a:pt x="218" y="301"/>
                    <a:pt x="218" y="301"/>
                  </a:cubicBezTo>
                  <a:cubicBezTo>
                    <a:pt x="222" y="266"/>
                    <a:pt x="222" y="266"/>
                    <a:pt x="222" y="266"/>
                  </a:cubicBezTo>
                  <a:cubicBezTo>
                    <a:pt x="222" y="263"/>
                    <a:pt x="225" y="261"/>
                    <a:pt x="229" y="262"/>
                  </a:cubicBezTo>
                  <a:cubicBezTo>
                    <a:pt x="232" y="262"/>
                    <a:pt x="235" y="264"/>
                    <a:pt x="234" y="268"/>
                  </a:cubicBezTo>
                  <a:close/>
                  <a:moveTo>
                    <a:pt x="217" y="265"/>
                  </a:moveTo>
                  <a:cubicBezTo>
                    <a:pt x="217" y="265"/>
                    <a:pt x="217" y="265"/>
                    <a:pt x="217" y="265"/>
                  </a:cubicBezTo>
                  <a:cubicBezTo>
                    <a:pt x="213" y="301"/>
                    <a:pt x="213" y="301"/>
                    <a:pt x="213" y="301"/>
                  </a:cubicBezTo>
                  <a:cubicBezTo>
                    <a:pt x="201" y="299"/>
                    <a:pt x="201" y="299"/>
                    <a:pt x="201" y="299"/>
                  </a:cubicBezTo>
                  <a:cubicBezTo>
                    <a:pt x="205" y="264"/>
                    <a:pt x="205" y="264"/>
                    <a:pt x="205" y="264"/>
                  </a:cubicBezTo>
                  <a:cubicBezTo>
                    <a:pt x="205" y="261"/>
                    <a:pt x="208" y="259"/>
                    <a:pt x="212" y="260"/>
                  </a:cubicBezTo>
                  <a:cubicBezTo>
                    <a:pt x="215" y="260"/>
                    <a:pt x="218" y="263"/>
                    <a:pt x="217" y="265"/>
                  </a:cubicBezTo>
                  <a:close/>
                  <a:moveTo>
                    <a:pt x="200" y="264"/>
                  </a:moveTo>
                  <a:cubicBezTo>
                    <a:pt x="200" y="264"/>
                    <a:pt x="200" y="264"/>
                    <a:pt x="200" y="264"/>
                  </a:cubicBezTo>
                  <a:cubicBezTo>
                    <a:pt x="196" y="299"/>
                    <a:pt x="196" y="299"/>
                    <a:pt x="196" y="299"/>
                  </a:cubicBezTo>
                  <a:cubicBezTo>
                    <a:pt x="184" y="297"/>
                    <a:pt x="184" y="297"/>
                    <a:pt x="184" y="297"/>
                  </a:cubicBezTo>
                  <a:cubicBezTo>
                    <a:pt x="187" y="262"/>
                    <a:pt x="187" y="262"/>
                    <a:pt x="187" y="262"/>
                  </a:cubicBezTo>
                  <a:cubicBezTo>
                    <a:pt x="188" y="259"/>
                    <a:pt x="191" y="257"/>
                    <a:pt x="194" y="258"/>
                  </a:cubicBezTo>
                  <a:cubicBezTo>
                    <a:pt x="198" y="258"/>
                    <a:pt x="200" y="261"/>
                    <a:pt x="200" y="264"/>
                  </a:cubicBezTo>
                  <a:close/>
                  <a:moveTo>
                    <a:pt x="183" y="262"/>
                  </a:moveTo>
                  <a:cubicBezTo>
                    <a:pt x="183" y="262"/>
                    <a:pt x="183" y="262"/>
                    <a:pt x="183" y="262"/>
                  </a:cubicBezTo>
                  <a:cubicBezTo>
                    <a:pt x="179" y="297"/>
                    <a:pt x="179" y="297"/>
                    <a:pt x="179" y="297"/>
                  </a:cubicBezTo>
                  <a:cubicBezTo>
                    <a:pt x="166" y="296"/>
                    <a:pt x="166" y="296"/>
                    <a:pt x="166" y="296"/>
                  </a:cubicBezTo>
                  <a:cubicBezTo>
                    <a:pt x="170" y="260"/>
                    <a:pt x="170" y="260"/>
                    <a:pt x="170" y="260"/>
                  </a:cubicBezTo>
                  <a:cubicBezTo>
                    <a:pt x="170" y="257"/>
                    <a:pt x="174" y="256"/>
                    <a:pt x="177" y="256"/>
                  </a:cubicBezTo>
                  <a:cubicBezTo>
                    <a:pt x="181" y="256"/>
                    <a:pt x="183" y="259"/>
                    <a:pt x="183" y="262"/>
                  </a:cubicBezTo>
                  <a:close/>
                  <a:moveTo>
                    <a:pt x="346" y="202"/>
                  </a:moveTo>
                  <a:cubicBezTo>
                    <a:pt x="346" y="202"/>
                    <a:pt x="346" y="202"/>
                    <a:pt x="346" y="202"/>
                  </a:cubicBezTo>
                  <a:cubicBezTo>
                    <a:pt x="343" y="237"/>
                    <a:pt x="343" y="237"/>
                    <a:pt x="343" y="237"/>
                  </a:cubicBezTo>
                  <a:cubicBezTo>
                    <a:pt x="330" y="236"/>
                    <a:pt x="330" y="236"/>
                    <a:pt x="330" y="236"/>
                  </a:cubicBezTo>
                  <a:cubicBezTo>
                    <a:pt x="334" y="200"/>
                    <a:pt x="334" y="200"/>
                    <a:pt x="334" y="200"/>
                  </a:cubicBezTo>
                  <a:cubicBezTo>
                    <a:pt x="334" y="197"/>
                    <a:pt x="337" y="196"/>
                    <a:pt x="340" y="196"/>
                  </a:cubicBezTo>
                  <a:cubicBezTo>
                    <a:pt x="344" y="196"/>
                    <a:pt x="347" y="199"/>
                    <a:pt x="346" y="202"/>
                  </a:cubicBezTo>
                  <a:close/>
                  <a:moveTo>
                    <a:pt x="329" y="200"/>
                  </a:moveTo>
                  <a:cubicBezTo>
                    <a:pt x="329" y="200"/>
                    <a:pt x="329" y="200"/>
                    <a:pt x="329" y="200"/>
                  </a:cubicBezTo>
                  <a:cubicBezTo>
                    <a:pt x="325" y="235"/>
                    <a:pt x="325" y="235"/>
                    <a:pt x="325" y="235"/>
                  </a:cubicBezTo>
                  <a:cubicBezTo>
                    <a:pt x="313" y="234"/>
                    <a:pt x="313" y="234"/>
                    <a:pt x="313" y="234"/>
                  </a:cubicBezTo>
                  <a:cubicBezTo>
                    <a:pt x="317" y="199"/>
                    <a:pt x="317" y="199"/>
                    <a:pt x="317" y="199"/>
                  </a:cubicBezTo>
                  <a:cubicBezTo>
                    <a:pt x="317" y="196"/>
                    <a:pt x="320" y="194"/>
                    <a:pt x="323" y="194"/>
                  </a:cubicBezTo>
                  <a:cubicBezTo>
                    <a:pt x="327" y="194"/>
                    <a:pt x="329" y="197"/>
                    <a:pt x="329" y="200"/>
                  </a:cubicBezTo>
                  <a:close/>
                  <a:moveTo>
                    <a:pt x="312" y="198"/>
                  </a:moveTo>
                  <a:cubicBezTo>
                    <a:pt x="312" y="198"/>
                    <a:pt x="312" y="198"/>
                    <a:pt x="312" y="198"/>
                  </a:cubicBezTo>
                  <a:cubicBezTo>
                    <a:pt x="308" y="233"/>
                    <a:pt x="308" y="233"/>
                    <a:pt x="308" y="233"/>
                  </a:cubicBezTo>
                  <a:cubicBezTo>
                    <a:pt x="295" y="232"/>
                    <a:pt x="295" y="232"/>
                    <a:pt x="295" y="232"/>
                  </a:cubicBezTo>
                  <a:cubicBezTo>
                    <a:pt x="300" y="197"/>
                    <a:pt x="300" y="197"/>
                    <a:pt x="300" y="197"/>
                  </a:cubicBezTo>
                  <a:cubicBezTo>
                    <a:pt x="300" y="194"/>
                    <a:pt x="303" y="192"/>
                    <a:pt x="306" y="192"/>
                  </a:cubicBezTo>
                  <a:cubicBezTo>
                    <a:pt x="309" y="192"/>
                    <a:pt x="312" y="195"/>
                    <a:pt x="312" y="198"/>
                  </a:cubicBezTo>
                  <a:close/>
                  <a:moveTo>
                    <a:pt x="295" y="196"/>
                  </a:moveTo>
                  <a:cubicBezTo>
                    <a:pt x="295" y="196"/>
                    <a:pt x="295" y="196"/>
                    <a:pt x="295" y="196"/>
                  </a:cubicBezTo>
                  <a:cubicBezTo>
                    <a:pt x="291" y="231"/>
                    <a:pt x="291" y="231"/>
                    <a:pt x="291" y="231"/>
                  </a:cubicBezTo>
                  <a:cubicBezTo>
                    <a:pt x="278" y="230"/>
                    <a:pt x="278" y="230"/>
                    <a:pt x="278" y="230"/>
                  </a:cubicBezTo>
                  <a:cubicBezTo>
                    <a:pt x="282" y="194"/>
                    <a:pt x="282" y="194"/>
                    <a:pt x="282" y="194"/>
                  </a:cubicBezTo>
                  <a:cubicBezTo>
                    <a:pt x="283" y="192"/>
                    <a:pt x="285" y="190"/>
                    <a:pt x="289" y="190"/>
                  </a:cubicBezTo>
                  <a:cubicBezTo>
                    <a:pt x="292" y="191"/>
                    <a:pt x="295" y="193"/>
                    <a:pt x="295" y="196"/>
                  </a:cubicBezTo>
                  <a:close/>
                  <a:moveTo>
                    <a:pt x="277" y="194"/>
                  </a:moveTo>
                  <a:cubicBezTo>
                    <a:pt x="277" y="194"/>
                    <a:pt x="277" y="194"/>
                    <a:pt x="277" y="194"/>
                  </a:cubicBezTo>
                  <a:cubicBezTo>
                    <a:pt x="273" y="229"/>
                    <a:pt x="273" y="229"/>
                    <a:pt x="273" y="229"/>
                  </a:cubicBezTo>
                  <a:cubicBezTo>
                    <a:pt x="261" y="228"/>
                    <a:pt x="261" y="228"/>
                    <a:pt x="261" y="228"/>
                  </a:cubicBezTo>
                  <a:cubicBezTo>
                    <a:pt x="265" y="193"/>
                    <a:pt x="265" y="193"/>
                    <a:pt x="265" y="193"/>
                  </a:cubicBezTo>
                  <a:cubicBezTo>
                    <a:pt x="265" y="190"/>
                    <a:pt x="268" y="188"/>
                    <a:pt x="272" y="188"/>
                  </a:cubicBezTo>
                  <a:cubicBezTo>
                    <a:pt x="275" y="189"/>
                    <a:pt x="278" y="191"/>
                    <a:pt x="277" y="194"/>
                  </a:cubicBezTo>
                  <a:close/>
                  <a:moveTo>
                    <a:pt x="260" y="192"/>
                  </a:moveTo>
                  <a:cubicBezTo>
                    <a:pt x="260" y="192"/>
                    <a:pt x="260" y="192"/>
                    <a:pt x="260" y="192"/>
                  </a:cubicBezTo>
                  <a:cubicBezTo>
                    <a:pt x="256" y="227"/>
                    <a:pt x="256" y="227"/>
                    <a:pt x="256" y="227"/>
                  </a:cubicBezTo>
                  <a:cubicBezTo>
                    <a:pt x="244" y="226"/>
                    <a:pt x="244" y="226"/>
                    <a:pt x="244" y="226"/>
                  </a:cubicBezTo>
                  <a:cubicBezTo>
                    <a:pt x="247" y="191"/>
                    <a:pt x="247" y="191"/>
                    <a:pt x="247" y="191"/>
                  </a:cubicBezTo>
                  <a:cubicBezTo>
                    <a:pt x="248" y="188"/>
                    <a:pt x="251" y="186"/>
                    <a:pt x="254" y="187"/>
                  </a:cubicBezTo>
                  <a:cubicBezTo>
                    <a:pt x="258" y="187"/>
                    <a:pt x="260" y="190"/>
                    <a:pt x="260" y="192"/>
                  </a:cubicBezTo>
                  <a:close/>
                  <a:moveTo>
                    <a:pt x="243" y="191"/>
                  </a:moveTo>
                  <a:cubicBezTo>
                    <a:pt x="243" y="191"/>
                    <a:pt x="243" y="191"/>
                    <a:pt x="243" y="191"/>
                  </a:cubicBezTo>
                  <a:cubicBezTo>
                    <a:pt x="239" y="226"/>
                    <a:pt x="239" y="226"/>
                    <a:pt x="239" y="226"/>
                  </a:cubicBezTo>
                  <a:cubicBezTo>
                    <a:pt x="226" y="224"/>
                    <a:pt x="226" y="224"/>
                    <a:pt x="226" y="224"/>
                  </a:cubicBezTo>
                  <a:cubicBezTo>
                    <a:pt x="230" y="189"/>
                    <a:pt x="230" y="189"/>
                    <a:pt x="230" y="189"/>
                  </a:cubicBezTo>
                  <a:cubicBezTo>
                    <a:pt x="231" y="186"/>
                    <a:pt x="234" y="184"/>
                    <a:pt x="237" y="185"/>
                  </a:cubicBezTo>
                  <a:cubicBezTo>
                    <a:pt x="241" y="185"/>
                    <a:pt x="243" y="187"/>
                    <a:pt x="243" y="191"/>
                  </a:cubicBezTo>
                  <a:close/>
                  <a:moveTo>
                    <a:pt x="225" y="188"/>
                  </a:moveTo>
                  <a:cubicBezTo>
                    <a:pt x="225" y="188"/>
                    <a:pt x="225" y="188"/>
                    <a:pt x="225" y="188"/>
                  </a:cubicBezTo>
                  <a:cubicBezTo>
                    <a:pt x="221" y="224"/>
                    <a:pt x="221" y="224"/>
                    <a:pt x="221" y="224"/>
                  </a:cubicBezTo>
                  <a:cubicBezTo>
                    <a:pt x="209" y="222"/>
                    <a:pt x="209" y="222"/>
                    <a:pt x="209" y="222"/>
                  </a:cubicBezTo>
                  <a:cubicBezTo>
                    <a:pt x="213" y="187"/>
                    <a:pt x="213" y="187"/>
                    <a:pt x="213" y="187"/>
                  </a:cubicBezTo>
                  <a:cubicBezTo>
                    <a:pt x="214" y="184"/>
                    <a:pt x="217" y="182"/>
                    <a:pt x="220" y="182"/>
                  </a:cubicBezTo>
                  <a:cubicBezTo>
                    <a:pt x="223" y="183"/>
                    <a:pt x="226" y="186"/>
                    <a:pt x="225" y="188"/>
                  </a:cubicBezTo>
                  <a:close/>
                  <a:moveTo>
                    <a:pt x="208" y="187"/>
                  </a:moveTo>
                  <a:cubicBezTo>
                    <a:pt x="208" y="187"/>
                    <a:pt x="208" y="187"/>
                    <a:pt x="208" y="187"/>
                  </a:cubicBezTo>
                  <a:cubicBezTo>
                    <a:pt x="204" y="222"/>
                    <a:pt x="204" y="222"/>
                    <a:pt x="204" y="222"/>
                  </a:cubicBezTo>
                  <a:cubicBezTo>
                    <a:pt x="192" y="220"/>
                    <a:pt x="192" y="220"/>
                    <a:pt x="192" y="220"/>
                  </a:cubicBezTo>
                  <a:cubicBezTo>
                    <a:pt x="196" y="185"/>
                    <a:pt x="196" y="185"/>
                    <a:pt x="196" y="185"/>
                  </a:cubicBezTo>
                  <a:cubicBezTo>
                    <a:pt x="196" y="182"/>
                    <a:pt x="199" y="180"/>
                    <a:pt x="203" y="181"/>
                  </a:cubicBezTo>
                  <a:cubicBezTo>
                    <a:pt x="206" y="181"/>
                    <a:pt x="209" y="184"/>
                    <a:pt x="208" y="187"/>
                  </a:cubicBezTo>
                  <a:close/>
                  <a:moveTo>
                    <a:pt x="191" y="185"/>
                  </a:moveTo>
                  <a:cubicBezTo>
                    <a:pt x="191" y="185"/>
                    <a:pt x="191" y="185"/>
                    <a:pt x="191" y="185"/>
                  </a:cubicBezTo>
                  <a:cubicBezTo>
                    <a:pt x="187" y="220"/>
                    <a:pt x="187" y="220"/>
                    <a:pt x="187" y="220"/>
                  </a:cubicBezTo>
                  <a:cubicBezTo>
                    <a:pt x="175" y="219"/>
                    <a:pt x="175" y="219"/>
                    <a:pt x="175" y="219"/>
                  </a:cubicBezTo>
                  <a:cubicBezTo>
                    <a:pt x="179" y="183"/>
                    <a:pt x="179" y="183"/>
                    <a:pt x="179" y="183"/>
                  </a:cubicBezTo>
                  <a:cubicBezTo>
                    <a:pt x="179" y="181"/>
                    <a:pt x="182" y="178"/>
                    <a:pt x="185" y="179"/>
                  </a:cubicBezTo>
                  <a:cubicBezTo>
                    <a:pt x="189" y="179"/>
                    <a:pt x="191" y="182"/>
                    <a:pt x="191" y="185"/>
                  </a:cubicBezTo>
                  <a:close/>
                  <a:moveTo>
                    <a:pt x="355" y="125"/>
                  </a:moveTo>
                  <a:cubicBezTo>
                    <a:pt x="355" y="125"/>
                    <a:pt x="355" y="125"/>
                    <a:pt x="355" y="125"/>
                  </a:cubicBezTo>
                  <a:cubicBezTo>
                    <a:pt x="351" y="160"/>
                    <a:pt x="351" y="160"/>
                    <a:pt x="351" y="160"/>
                  </a:cubicBezTo>
                  <a:cubicBezTo>
                    <a:pt x="338" y="159"/>
                    <a:pt x="338" y="159"/>
                    <a:pt x="338" y="159"/>
                  </a:cubicBezTo>
                  <a:cubicBezTo>
                    <a:pt x="342" y="123"/>
                    <a:pt x="342" y="123"/>
                    <a:pt x="342" y="123"/>
                  </a:cubicBezTo>
                  <a:cubicBezTo>
                    <a:pt x="343" y="121"/>
                    <a:pt x="346" y="119"/>
                    <a:pt x="349" y="119"/>
                  </a:cubicBezTo>
                  <a:cubicBezTo>
                    <a:pt x="352" y="119"/>
                    <a:pt x="355" y="122"/>
                    <a:pt x="355" y="125"/>
                  </a:cubicBezTo>
                  <a:close/>
                  <a:moveTo>
                    <a:pt x="337" y="123"/>
                  </a:moveTo>
                  <a:cubicBezTo>
                    <a:pt x="337" y="123"/>
                    <a:pt x="337" y="123"/>
                    <a:pt x="337" y="123"/>
                  </a:cubicBezTo>
                  <a:cubicBezTo>
                    <a:pt x="334" y="158"/>
                    <a:pt x="334" y="158"/>
                    <a:pt x="334" y="158"/>
                  </a:cubicBezTo>
                  <a:cubicBezTo>
                    <a:pt x="321" y="157"/>
                    <a:pt x="321" y="157"/>
                    <a:pt x="321" y="157"/>
                  </a:cubicBezTo>
                  <a:cubicBezTo>
                    <a:pt x="325" y="122"/>
                    <a:pt x="325" y="122"/>
                    <a:pt x="325" y="122"/>
                  </a:cubicBezTo>
                  <a:cubicBezTo>
                    <a:pt x="325" y="119"/>
                    <a:pt x="328" y="117"/>
                    <a:pt x="331" y="117"/>
                  </a:cubicBezTo>
                  <a:cubicBezTo>
                    <a:pt x="335" y="117"/>
                    <a:pt x="338" y="120"/>
                    <a:pt x="337" y="123"/>
                  </a:cubicBezTo>
                  <a:close/>
                  <a:moveTo>
                    <a:pt x="320" y="121"/>
                  </a:moveTo>
                  <a:cubicBezTo>
                    <a:pt x="320" y="121"/>
                    <a:pt x="320" y="121"/>
                    <a:pt x="320" y="121"/>
                  </a:cubicBezTo>
                  <a:cubicBezTo>
                    <a:pt x="316" y="156"/>
                    <a:pt x="316" y="156"/>
                    <a:pt x="316" y="156"/>
                  </a:cubicBezTo>
                  <a:cubicBezTo>
                    <a:pt x="304" y="155"/>
                    <a:pt x="304" y="155"/>
                    <a:pt x="304" y="155"/>
                  </a:cubicBezTo>
                  <a:cubicBezTo>
                    <a:pt x="308" y="120"/>
                    <a:pt x="308" y="120"/>
                    <a:pt x="308" y="120"/>
                  </a:cubicBezTo>
                  <a:cubicBezTo>
                    <a:pt x="308" y="117"/>
                    <a:pt x="311" y="115"/>
                    <a:pt x="314" y="115"/>
                  </a:cubicBezTo>
                  <a:cubicBezTo>
                    <a:pt x="318" y="115"/>
                    <a:pt x="321" y="118"/>
                    <a:pt x="320" y="121"/>
                  </a:cubicBezTo>
                  <a:close/>
                  <a:moveTo>
                    <a:pt x="303" y="119"/>
                  </a:moveTo>
                  <a:cubicBezTo>
                    <a:pt x="303" y="119"/>
                    <a:pt x="303" y="119"/>
                    <a:pt x="303" y="119"/>
                  </a:cubicBezTo>
                  <a:cubicBezTo>
                    <a:pt x="299" y="154"/>
                    <a:pt x="299" y="154"/>
                    <a:pt x="299" y="154"/>
                  </a:cubicBezTo>
                  <a:cubicBezTo>
                    <a:pt x="286" y="153"/>
                    <a:pt x="286" y="153"/>
                    <a:pt x="286" y="153"/>
                  </a:cubicBezTo>
                  <a:cubicBezTo>
                    <a:pt x="291" y="118"/>
                    <a:pt x="291" y="118"/>
                    <a:pt x="291" y="118"/>
                  </a:cubicBezTo>
                  <a:cubicBezTo>
                    <a:pt x="291" y="115"/>
                    <a:pt x="294" y="113"/>
                    <a:pt x="297" y="113"/>
                  </a:cubicBezTo>
                  <a:cubicBezTo>
                    <a:pt x="301" y="114"/>
                    <a:pt x="303" y="116"/>
                    <a:pt x="303" y="119"/>
                  </a:cubicBezTo>
                  <a:close/>
                  <a:moveTo>
                    <a:pt x="286" y="117"/>
                  </a:moveTo>
                  <a:cubicBezTo>
                    <a:pt x="286" y="117"/>
                    <a:pt x="286" y="117"/>
                    <a:pt x="286" y="117"/>
                  </a:cubicBezTo>
                  <a:cubicBezTo>
                    <a:pt x="282" y="152"/>
                    <a:pt x="282" y="152"/>
                    <a:pt x="282" y="152"/>
                  </a:cubicBezTo>
                  <a:cubicBezTo>
                    <a:pt x="269" y="151"/>
                    <a:pt x="269" y="151"/>
                    <a:pt x="269" y="151"/>
                  </a:cubicBezTo>
                  <a:cubicBezTo>
                    <a:pt x="273" y="116"/>
                    <a:pt x="273" y="116"/>
                    <a:pt x="273" y="116"/>
                  </a:cubicBezTo>
                  <a:cubicBezTo>
                    <a:pt x="274" y="113"/>
                    <a:pt x="276" y="111"/>
                    <a:pt x="280" y="111"/>
                  </a:cubicBezTo>
                  <a:cubicBezTo>
                    <a:pt x="283" y="112"/>
                    <a:pt x="286" y="114"/>
                    <a:pt x="286" y="117"/>
                  </a:cubicBezTo>
                  <a:close/>
                  <a:moveTo>
                    <a:pt x="268" y="115"/>
                  </a:moveTo>
                  <a:cubicBezTo>
                    <a:pt x="268" y="115"/>
                    <a:pt x="268" y="115"/>
                    <a:pt x="268" y="115"/>
                  </a:cubicBezTo>
                  <a:cubicBezTo>
                    <a:pt x="264" y="150"/>
                    <a:pt x="264" y="150"/>
                    <a:pt x="264" y="150"/>
                  </a:cubicBezTo>
                  <a:cubicBezTo>
                    <a:pt x="252" y="149"/>
                    <a:pt x="252" y="149"/>
                    <a:pt x="252" y="149"/>
                  </a:cubicBezTo>
                  <a:cubicBezTo>
                    <a:pt x="256" y="114"/>
                    <a:pt x="256" y="114"/>
                    <a:pt x="256" y="114"/>
                  </a:cubicBezTo>
                  <a:cubicBezTo>
                    <a:pt x="256" y="111"/>
                    <a:pt x="259" y="109"/>
                    <a:pt x="263" y="110"/>
                  </a:cubicBezTo>
                  <a:cubicBezTo>
                    <a:pt x="266" y="110"/>
                    <a:pt x="269" y="112"/>
                    <a:pt x="268" y="115"/>
                  </a:cubicBezTo>
                  <a:close/>
                  <a:moveTo>
                    <a:pt x="251" y="114"/>
                  </a:moveTo>
                  <a:cubicBezTo>
                    <a:pt x="251" y="114"/>
                    <a:pt x="251" y="114"/>
                    <a:pt x="251" y="114"/>
                  </a:cubicBezTo>
                  <a:cubicBezTo>
                    <a:pt x="247" y="149"/>
                    <a:pt x="247" y="149"/>
                    <a:pt x="247" y="149"/>
                  </a:cubicBezTo>
                  <a:cubicBezTo>
                    <a:pt x="235" y="147"/>
                    <a:pt x="235" y="147"/>
                    <a:pt x="235" y="147"/>
                  </a:cubicBezTo>
                  <a:cubicBezTo>
                    <a:pt x="239" y="112"/>
                    <a:pt x="239" y="112"/>
                    <a:pt x="239" y="112"/>
                  </a:cubicBezTo>
                  <a:cubicBezTo>
                    <a:pt x="239" y="109"/>
                    <a:pt x="242" y="107"/>
                    <a:pt x="246" y="108"/>
                  </a:cubicBezTo>
                  <a:cubicBezTo>
                    <a:pt x="249" y="108"/>
                    <a:pt x="251" y="110"/>
                    <a:pt x="251" y="114"/>
                  </a:cubicBezTo>
                  <a:close/>
                  <a:moveTo>
                    <a:pt x="234" y="111"/>
                  </a:moveTo>
                  <a:cubicBezTo>
                    <a:pt x="234" y="111"/>
                    <a:pt x="234" y="111"/>
                    <a:pt x="234" y="111"/>
                  </a:cubicBezTo>
                  <a:cubicBezTo>
                    <a:pt x="230" y="147"/>
                    <a:pt x="230" y="147"/>
                    <a:pt x="230" y="147"/>
                  </a:cubicBezTo>
                  <a:cubicBezTo>
                    <a:pt x="218" y="146"/>
                    <a:pt x="218" y="146"/>
                    <a:pt x="218" y="146"/>
                  </a:cubicBezTo>
                  <a:cubicBezTo>
                    <a:pt x="221" y="110"/>
                    <a:pt x="221" y="110"/>
                    <a:pt x="221" y="110"/>
                  </a:cubicBezTo>
                  <a:cubicBezTo>
                    <a:pt x="222" y="107"/>
                    <a:pt x="225" y="105"/>
                    <a:pt x="228" y="106"/>
                  </a:cubicBezTo>
                  <a:cubicBezTo>
                    <a:pt x="232" y="106"/>
                    <a:pt x="234" y="109"/>
                    <a:pt x="234" y="111"/>
                  </a:cubicBezTo>
                  <a:close/>
                  <a:moveTo>
                    <a:pt x="217" y="110"/>
                  </a:moveTo>
                  <a:cubicBezTo>
                    <a:pt x="217" y="110"/>
                    <a:pt x="217" y="110"/>
                    <a:pt x="217" y="110"/>
                  </a:cubicBezTo>
                  <a:cubicBezTo>
                    <a:pt x="213" y="145"/>
                    <a:pt x="213" y="145"/>
                    <a:pt x="213" y="145"/>
                  </a:cubicBezTo>
                  <a:cubicBezTo>
                    <a:pt x="201" y="143"/>
                    <a:pt x="201" y="143"/>
                    <a:pt x="201" y="143"/>
                  </a:cubicBezTo>
                  <a:cubicBezTo>
                    <a:pt x="204" y="108"/>
                    <a:pt x="204" y="108"/>
                    <a:pt x="204" y="108"/>
                  </a:cubicBezTo>
                  <a:cubicBezTo>
                    <a:pt x="205" y="105"/>
                    <a:pt x="208" y="103"/>
                    <a:pt x="211" y="104"/>
                  </a:cubicBezTo>
                  <a:cubicBezTo>
                    <a:pt x="214" y="104"/>
                    <a:pt x="217" y="107"/>
                    <a:pt x="217" y="110"/>
                  </a:cubicBezTo>
                  <a:close/>
                  <a:moveTo>
                    <a:pt x="360" y="192"/>
                  </a:moveTo>
                  <a:cubicBezTo>
                    <a:pt x="355" y="245"/>
                    <a:pt x="355" y="245"/>
                    <a:pt x="355" y="245"/>
                  </a:cubicBezTo>
                  <a:cubicBezTo>
                    <a:pt x="166" y="224"/>
                    <a:pt x="166" y="224"/>
                    <a:pt x="166" y="224"/>
                  </a:cubicBezTo>
                  <a:cubicBezTo>
                    <a:pt x="172" y="171"/>
                    <a:pt x="172" y="171"/>
                    <a:pt x="172" y="171"/>
                  </a:cubicBezTo>
                  <a:lnTo>
                    <a:pt x="360" y="192"/>
                  </a:lnTo>
                  <a:close/>
                  <a:moveTo>
                    <a:pt x="352" y="268"/>
                  </a:moveTo>
                  <a:cubicBezTo>
                    <a:pt x="346" y="321"/>
                    <a:pt x="346" y="321"/>
                    <a:pt x="346" y="321"/>
                  </a:cubicBezTo>
                  <a:cubicBezTo>
                    <a:pt x="158" y="301"/>
                    <a:pt x="158" y="301"/>
                    <a:pt x="158" y="301"/>
                  </a:cubicBezTo>
                  <a:cubicBezTo>
                    <a:pt x="164" y="248"/>
                    <a:pt x="164" y="248"/>
                    <a:pt x="164" y="248"/>
                  </a:cubicBezTo>
                  <a:lnTo>
                    <a:pt x="352" y="268"/>
                  </a:lnTo>
                  <a:close/>
                  <a:moveTo>
                    <a:pt x="344" y="345"/>
                  </a:moveTo>
                  <a:cubicBezTo>
                    <a:pt x="338" y="397"/>
                    <a:pt x="338" y="397"/>
                    <a:pt x="338" y="397"/>
                  </a:cubicBezTo>
                  <a:cubicBezTo>
                    <a:pt x="149" y="377"/>
                    <a:pt x="149" y="377"/>
                    <a:pt x="149" y="377"/>
                  </a:cubicBezTo>
                  <a:cubicBezTo>
                    <a:pt x="155" y="324"/>
                    <a:pt x="155" y="324"/>
                    <a:pt x="155" y="324"/>
                  </a:cubicBezTo>
                  <a:lnTo>
                    <a:pt x="344" y="345"/>
                  </a:lnTo>
                  <a:close/>
                  <a:moveTo>
                    <a:pt x="335" y="421"/>
                  </a:moveTo>
                  <a:cubicBezTo>
                    <a:pt x="329" y="474"/>
                    <a:pt x="329" y="474"/>
                    <a:pt x="329" y="474"/>
                  </a:cubicBezTo>
                  <a:cubicBezTo>
                    <a:pt x="141" y="453"/>
                    <a:pt x="141" y="453"/>
                    <a:pt x="141" y="453"/>
                  </a:cubicBezTo>
                  <a:cubicBezTo>
                    <a:pt x="147" y="400"/>
                    <a:pt x="147" y="400"/>
                    <a:pt x="147" y="400"/>
                  </a:cubicBezTo>
                  <a:lnTo>
                    <a:pt x="335" y="421"/>
                  </a:lnTo>
                  <a:close/>
                  <a:moveTo>
                    <a:pt x="327" y="497"/>
                  </a:moveTo>
                  <a:cubicBezTo>
                    <a:pt x="315" y="609"/>
                    <a:pt x="315" y="609"/>
                    <a:pt x="315" y="609"/>
                  </a:cubicBezTo>
                  <a:cubicBezTo>
                    <a:pt x="312" y="608"/>
                    <a:pt x="309" y="608"/>
                    <a:pt x="306" y="606"/>
                  </a:cubicBezTo>
                  <a:cubicBezTo>
                    <a:pt x="315" y="525"/>
                    <a:pt x="315" y="525"/>
                    <a:pt x="315" y="525"/>
                  </a:cubicBezTo>
                  <a:cubicBezTo>
                    <a:pt x="316" y="516"/>
                    <a:pt x="309" y="509"/>
                    <a:pt x="299" y="508"/>
                  </a:cubicBezTo>
                  <a:cubicBezTo>
                    <a:pt x="289" y="507"/>
                    <a:pt x="280" y="512"/>
                    <a:pt x="280" y="521"/>
                  </a:cubicBezTo>
                  <a:cubicBezTo>
                    <a:pt x="271" y="600"/>
                    <a:pt x="271" y="600"/>
                    <a:pt x="271" y="600"/>
                  </a:cubicBezTo>
                  <a:cubicBezTo>
                    <a:pt x="268" y="599"/>
                    <a:pt x="265" y="599"/>
                    <a:pt x="262" y="599"/>
                  </a:cubicBezTo>
                  <a:cubicBezTo>
                    <a:pt x="270" y="520"/>
                    <a:pt x="270" y="520"/>
                    <a:pt x="270" y="520"/>
                  </a:cubicBezTo>
                  <a:cubicBezTo>
                    <a:pt x="271" y="512"/>
                    <a:pt x="264" y="504"/>
                    <a:pt x="254" y="503"/>
                  </a:cubicBezTo>
                  <a:cubicBezTo>
                    <a:pt x="245" y="502"/>
                    <a:pt x="236" y="508"/>
                    <a:pt x="235" y="516"/>
                  </a:cubicBezTo>
                  <a:cubicBezTo>
                    <a:pt x="226" y="596"/>
                    <a:pt x="226" y="596"/>
                    <a:pt x="226" y="596"/>
                  </a:cubicBezTo>
                  <a:cubicBezTo>
                    <a:pt x="224" y="596"/>
                    <a:pt x="221" y="596"/>
                    <a:pt x="218" y="596"/>
                  </a:cubicBezTo>
                  <a:cubicBezTo>
                    <a:pt x="217" y="596"/>
                    <a:pt x="217" y="596"/>
                    <a:pt x="217" y="596"/>
                  </a:cubicBezTo>
                  <a:cubicBezTo>
                    <a:pt x="226" y="515"/>
                    <a:pt x="226" y="515"/>
                    <a:pt x="226" y="515"/>
                  </a:cubicBezTo>
                  <a:cubicBezTo>
                    <a:pt x="227" y="507"/>
                    <a:pt x="220" y="499"/>
                    <a:pt x="210" y="498"/>
                  </a:cubicBezTo>
                  <a:cubicBezTo>
                    <a:pt x="200" y="497"/>
                    <a:pt x="192" y="503"/>
                    <a:pt x="191" y="511"/>
                  </a:cubicBezTo>
                  <a:cubicBezTo>
                    <a:pt x="181" y="598"/>
                    <a:pt x="181" y="598"/>
                    <a:pt x="181" y="598"/>
                  </a:cubicBezTo>
                  <a:cubicBezTo>
                    <a:pt x="178" y="598"/>
                    <a:pt x="175" y="598"/>
                    <a:pt x="172" y="599"/>
                  </a:cubicBezTo>
                  <a:cubicBezTo>
                    <a:pt x="181" y="510"/>
                    <a:pt x="181" y="510"/>
                    <a:pt x="181" y="510"/>
                  </a:cubicBezTo>
                  <a:cubicBezTo>
                    <a:pt x="182" y="502"/>
                    <a:pt x="175" y="494"/>
                    <a:pt x="165" y="493"/>
                  </a:cubicBezTo>
                  <a:cubicBezTo>
                    <a:pt x="156" y="492"/>
                    <a:pt x="147" y="498"/>
                    <a:pt x="146" y="506"/>
                  </a:cubicBezTo>
                  <a:cubicBezTo>
                    <a:pt x="135" y="605"/>
                    <a:pt x="135" y="605"/>
                    <a:pt x="135" y="605"/>
                  </a:cubicBezTo>
                  <a:cubicBezTo>
                    <a:pt x="132" y="606"/>
                    <a:pt x="128" y="607"/>
                    <a:pt x="124" y="608"/>
                  </a:cubicBezTo>
                  <a:cubicBezTo>
                    <a:pt x="138" y="476"/>
                    <a:pt x="138" y="476"/>
                    <a:pt x="138" y="476"/>
                  </a:cubicBezTo>
                  <a:lnTo>
                    <a:pt x="327"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8" name="任意多边形: 形状 17">
              <a:extLst>
                <a:ext uri="{FF2B5EF4-FFF2-40B4-BE49-F238E27FC236}">
                  <a16:creationId xmlns:a16="http://schemas.microsoft.com/office/drawing/2014/main" id="{9ED15687-8A10-485A-96F8-EAA26C8139E2}"/>
                </a:ext>
              </a:extLst>
            </p:cNvPr>
            <p:cNvSpPr/>
            <p:nvPr/>
          </p:nvSpPr>
          <p:spPr bwMode="auto">
            <a:xfrm>
              <a:off x="9415919" y="5132995"/>
              <a:ext cx="1263184" cy="507778"/>
            </a:xfrm>
            <a:custGeom>
              <a:avLst/>
              <a:gdLst>
                <a:gd name="T0" fmla="*/ 136 w 437"/>
                <a:gd name="T1" fmla="*/ 162 h 176"/>
                <a:gd name="T2" fmla="*/ 0 w 437"/>
                <a:gd name="T3" fmla="*/ 164 h 176"/>
                <a:gd name="T4" fmla="*/ 18 w 437"/>
                <a:gd name="T5" fmla="*/ 142 h 176"/>
                <a:gd name="T6" fmla="*/ 18 w 437"/>
                <a:gd name="T7" fmla="*/ 142 h 176"/>
                <a:gd name="T8" fmla="*/ 25 w 437"/>
                <a:gd name="T9" fmla="*/ 134 h 176"/>
                <a:gd name="T10" fmla="*/ 25 w 437"/>
                <a:gd name="T11" fmla="*/ 134 h 176"/>
                <a:gd name="T12" fmla="*/ 29 w 437"/>
                <a:gd name="T13" fmla="*/ 129 h 176"/>
                <a:gd name="T14" fmla="*/ 29 w 437"/>
                <a:gd name="T15" fmla="*/ 129 h 176"/>
                <a:gd name="T16" fmla="*/ 36 w 437"/>
                <a:gd name="T17" fmla="*/ 121 h 176"/>
                <a:gd name="T18" fmla="*/ 36 w 437"/>
                <a:gd name="T19" fmla="*/ 121 h 176"/>
                <a:gd name="T20" fmla="*/ 40 w 437"/>
                <a:gd name="T21" fmla="*/ 116 h 176"/>
                <a:gd name="T22" fmla="*/ 40 w 437"/>
                <a:gd name="T23" fmla="*/ 116 h 176"/>
                <a:gd name="T24" fmla="*/ 46 w 437"/>
                <a:gd name="T25" fmla="*/ 108 h 176"/>
                <a:gd name="T26" fmla="*/ 136 w 437"/>
                <a:gd name="T27" fmla="*/ 0 h 176"/>
                <a:gd name="T28" fmla="*/ 227 w 437"/>
                <a:gd name="T29" fmla="*/ 106 h 176"/>
                <a:gd name="T30" fmla="*/ 224 w 437"/>
                <a:gd name="T31" fmla="*/ 109 h 176"/>
                <a:gd name="T32" fmla="*/ 281 w 437"/>
                <a:gd name="T33" fmla="*/ 56 h 176"/>
                <a:gd name="T34" fmla="*/ 281 w 437"/>
                <a:gd name="T35" fmla="*/ 54 h 176"/>
                <a:gd name="T36" fmla="*/ 281 w 437"/>
                <a:gd name="T37" fmla="*/ 56 h 176"/>
                <a:gd name="T38" fmla="*/ 315 w 437"/>
                <a:gd name="T39" fmla="*/ 85 h 176"/>
                <a:gd name="T40" fmla="*/ 354 w 437"/>
                <a:gd name="T41" fmla="*/ 59 h 176"/>
                <a:gd name="T42" fmla="*/ 354 w 437"/>
                <a:gd name="T43" fmla="*/ 59 h 176"/>
                <a:gd name="T44" fmla="*/ 388 w 437"/>
                <a:gd name="T45" fmla="*/ 105 h 176"/>
                <a:gd name="T46" fmla="*/ 372 w 437"/>
                <a:gd name="T47" fmla="*/ 106 h 176"/>
                <a:gd name="T48" fmla="*/ 372 w 437"/>
                <a:gd name="T49" fmla="*/ 115 h 176"/>
                <a:gd name="T50" fmla="*/ 385 w 437"/>
                <a:gd name="T51" fmla="*/ 135 h 176"/>
                <a:gd name="T52" fmla="*/ 385 w 437"/>
                <a:gd name="T53" fmla="*/ 136 h 176"/>
                <a:gd name="T54" fmla="*/ 386 w 437"/>
                <a:gd name="T55" fmla="*/ 138 h 176"/>
                <a:gd name="T56" fmla="*/ 387 w 437"/>
                <a:gd name="T57" fmla="*/ 139 h 176"/>
                <a:gd name="T58" fmla="*/ 389 w 437"/>
                <a:gd name="T59" fmla="*/ 143 h 176"/>
                <a:gd name="T60" fmla="*/ 326 w 437"/>
                <a:gd name="T61" fmla="*/ 144 h 176"/>
                <a:gd name="T62" fmla="*/ 389 w 437"/>
                <a:gd name="T63" fmla="*/ 143 h 176"/>
                <a:gd name="T64" fmla="*/ 388 w 437"/>
                <a:gd name="T65" fmla="*/ 142 h 176"/>
                <a:gd name="T66" fmla="*/ 387 w 437"/>
                <a:gd name="T67" fmla="*/ 140 h 176"/>
                <a:gd name="T68" fmla="*/ 387 w 437"/>
                <a:gd name="T69" fmla="*/ 139 h 176"/>
                <a:gd name="T70" fmla="*/ 389 w 437"/>
                <a:gd name="T71" fmla="*/ 143 h 176"/>
                <a:gd name="T72" fmla="*/ 392 w 437"/>
                <a:gd name="T73" fmla="*/ 154 h 176"/>
                <a:gd name="T74" fmla="*/ 425 w 437"/>
                <a:gd name="T75" fmla="*/ 155 h 176"/>
                <a:gd name="T76" fmla="*/ 437 w 437"/>
                <a:gd name="T77" fmla="*/ 173 h 176"/>
                <a:gd name="T78" fmla="*/ 335 w 437"/>
                <a:gd name="T79" fmla="*/ 174 h 176"/>
                <a:gd name="T80" fmla="*/ 287 w 437"/>
                <a:gd name="T81" fmla="*/ 173 h 176"/>
                <a:gd name="T82" fmla="*/ 183 w 437"/>
                <a:gd name="T83" fmla="*/ 172 h 176"/>
                <a:gd name="T84" fmla="*/ 182 w 437"/>
                <a:gd name="T85" fmla="*/ 163 h 176"/>
                <a:gd name="T86" fmla="*/ 136 w 437"/>
                <a:gd name="T87" fmla="*/ 162 h 176"/>
                <a:gd name="T88" fmla="*/ 234 w 437"/>
                <a:gd name="T89" fmla="*/ 122 h 176"/>
                <a:gd name="T90" fmla="*/ 234 w 437"/>
                <a:gd name="T91" fmla="*/ 122 h 176"/>
                <a:gd name="T92" fmla="*/ 239 w 437"/>
                <a:gd name="T93" fmla="*/ 123 h 176"/>
                <a:gd name="T94" fmla="*/ 234 w 437"/>
                <a:gd name="T95" fmla="*/ 122 h 176"/>
                <a:gd name="T96" fmla="*/ 258 w 437"/>
                <a:gd name="T97" fmla="*/ 129 h 176"/>
                <a:gd name="T98" fmla="*/ 262 w 437"/>
                <a:gd name="T99" fmla="*/ 129 h 176"/>
                <a:gd name="T100" fmla="*/ 258 w 437"/>
                <a:gd name="T101" fmla="*/ 129 h 176"/>
                <a:gd name="T102" fmla="*/ 280 w 437"/>
                <a:gd name="T103" fmla="*/ 161 h 176"/>
                <a:gd name="T104" fmla="*/ 276 w 437"/>
                <a:gd name="T105" fmla="*/ 159 h 176"/>
                <a:gd name="T106" fmla="*/ 280 w 437"/>
                <a:gd name="T107" fmla="*/ 161 h 176"/>
                <a:gd name="T108" fmla="*/ 385 w 437"/>
                <a:gd name="T109" fmla="*/ 136 h 176"/>
                <a:gd name="T110" fmla="*/ 385 w 437"/>
                <a:gd name="T111" fmla="*/ 135 h 176"/>
                <a:gd name="T112" fmla="*/ 385 w 437"/>
                <a:gd name="T113" fmla="*/ 135 h 176"/>
                <a:gd name="T114" fmla="*/ 385 w 437"/>
                <a:gd name="T115" fmla="*/ 13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7" h="176">
                  <a:moveTo>
                    <a:pt x="136" y="162"/>
                  </a:moveTo>
                  <a:cubicBezTo>
                    <a:pt x="0" y="164"/>
                    <a:pt x="0" y="164"/>
                    <a:pt x="0" y="164"/>
                  </a:cubicBezTo>
                  <a:cubicBezTo>
                    <a:pt x="18" y="142"/>
                    <a:pt x="18" y="142"/>
                    <a:pt x="18" y="142"/>
                  </a:cubicBezTo>
                  <a:cubicBezTo>
                    <a:pt x="18" y="142"/>
                    <a:pt x="18" y="142"/>
                    <a:pt x="18" y="142"/>
                  </a:cubicBezTo>
                  <a:cubicBezTo>
                    <a:pt x="25" y="134"/>
                    <a:pt x="25" y="134"/>
                    <a:pt x="25" y="134"/>
                  </a:cubicBezTo>
                  <a:cubicBezTo>
                    <a:pt x="25" y="134"/>
                    <a:pt x="25" y="134"/>
                    <a:pt x="25" y="134"/>
                  </a:cubicBezTo>
                  <a:cubicBezTo>
                    <a:pt x="29" y="129"/>
                    <a:pt x="29" y="129"/>
                    <a:pt x="29" y="129"/>
                  </a:cubicBezTo>
                  <a:cubicBezTo>
                    <a:pt x="29" y="129"/>
                    <a:pt x="29" y="129"/>
                    <a:pt x="29" y="129"/>
                  </a:cubicBezTo>
                  <a:cubicBezTo>
                    <a:pt x="36" y="121"/>
                    <a:pt x="36" y="121"/>
                    <a:pt x="36" y="121"/>
                  </a:cubicBezTo>
                  <a:cubicBezTo>
                    <a:pt x="36" y="121"/>
                    <a:pt x="36" y="121"/>
                    <a:pt x="36" y="121"/>
                  </a:cubicBezTo>
                  <a:cubicBezTo>
                    <a:pt x="40" y="116"/>
                    <a:pt x="40" y="116"/>
                    <a:pt x="40" y="116"/>
                  </a:cubicBezTo>
                  <a:cubicBezTo>
                    <a:pt x="40" y="116"/>
                    <a:pt x="40" y="116"/>
                    <a:pt x="40" y="116"/>
                  </a:cubicBezTo>
                  <a:cubicBezTo>
                    <a:pt x="46" y="108"/>
                    <a:pt x="46" y="108"/>
                    <a:pt x="46" y="108"/>
                  </a:cubicBezTo>
                  <a:cubicBezTo>
                    <a:pt x="136" y="0"/>
                    <a:pt x="136" y="0"/>
                    <a:pt x="136" y="0"/>
                  </a:cubicBezTo>
                  <a:cubicBezTo>
                    <a:pt x="227" y="106"/>
                    <a:pt x="227" y="106"/>
                    <a:pt x="227" y="106"/>
                  </a:cubicBezTo>
                  <a:cubicBezTo>
                    <a:pt x="226" y="107"/>
                    <a:pt x="225" y="108"/>
                    <a:pt x="224" y="109"/>
                  </a:cubicBezTo>
                  <a:cubicBezTo>
                    <a:pt x="281" y="56"/>
                    <a:pt x="281" y="56"/>
                    <a:pt x="281" y="56"/>
                  </a:cubicBezTo>
                  <a:cubicBezTo>
                    <a:pt x="281" y="54"/>
                    <a:pt x="281" y="54"/>
                    <a:pt x="281" y="54"/>
                  </a:cubicBezTo>
                  <a:cubicBezTo>
                    <a:pt x="281" y="56"/>
                    <a:pt x="281" y="56"/>
                    <a:pt x="281" y="56"/>
                  </a:cubicBezTo>
                  <a:cubicBezTo>
                    <a:pt x="293" y="66"/>
                    <a:pt x="304" y="76"/>
                    <a:pt x="315" y="85"/>
                  </a:cubicBezTo>
                  <a:cubicBezTo>
                    <a:pt x="323" y="73"/>
                    <a:pt x="337" y="57"/>
                    <a:pt x="354" y="59"/>
                  </a:cubicBezTo>
                  <a:cubicBezTo>
                    <a:pt x="354" y="59"/>
                    <a:pt x="354" y="59"/>
                    <a:pt x="354" y="59"/>
                  </a:cubicBezTo>
                  <a:cubicBezTo>
                    <a:pt x="383" y="60"/>
                    <a:pt x="388" y="105"/>
                    <a:pt x="388" y="105"/>
                  </a:cubicBezTo>
                  <a:cubicBezTo>
                    <a:pt x="372" y="106"/>
                    <a:pt x="372" y="106"/>
                    <a:pt x="372" y="106"/>
                  </a:cubicBezTo>
                  <a:cubicBezTo>
                    <a:pt x="372" y="115"/>
                    <a:pt x="372" y="115"/>
                    <a:pt x="372" y="115"/>
                  </a:cubicBezTo>
                  <a:cubicBezTo>
                    <a:pt x="378" y="120"/>
                    <a:pt x="382" y="127"/>
                    <a:pt x="385" y="135"/>
                  </a:cubicBezTo>
                  <a:cubicBezTo>
                    <a:pt x="385" y="136"/>
                    <a:pt x="385" y="136"/>
                    <a:pt x="385" y="136"/>
                  </a:cubicBezTo>
                  <a:cubicBezTo>
                    <a:pt x="386" y="138"/>
                    <a:pt x="386" y="138"/>
                    <a:pt x="386" y="138"/>
                  </a:cubicBezTo>
                  <a:cubicBezTo>
                    <a:pt x="387" y="139"/>
                    <a:pt x="387" y="139"/>
                    <a:pt x="387" y="139"/>
                  </a:cubicBezTo>
                  <a:cubicBezTo>
                    <a:pt x="388" y="140"/>
                    <a:pt x="388" y="142"/>
                    <a:pt x="389" y="143"/>
                  </a:cubicBezTo>
                  <a:cubicBezTo>
                    <a:pt x="326" y="144"/>
                    <a:pt x="326" y="144"/>
                    <a:pt x="326" y="144"/>
                  </a:cubicBezTo>
                  <a:cubicBezTo>
                    <a:pt x="347" y="144"/>
                    <a:pt x="368" y="143"/>
                    <a:pt x="389" y="143"/>
                  </a:cubicBezTo>
                  <a:cubicBezTo>
                    <a:pt x="388" y="142"/>
                    <a:pt x="388" y="142"/>
                    <a:pt x="388" y="142"/>
                  </a:cubicBezTo>
                  <a:cubicBezTo>
                    <a:pt x="387" y="140"/>
                    <a:pt x="387" y="140"/>
                    <a:pt x="387" y="140"/>
                  </a:cubicBezTo>
                  <a:cubicBezTo>
                    <a:pt x="387" y="139"/>
                    <a:pt x="387" y="139"/>
                    <a:pt x="387" y="139"/>
                  </a:cubicBezTo>
                  <a:cubicBezTo>
                    <a:pt x="388" y="140"/>
                    <a:pt x="388" y="142"/>
                    <a:pt x="389" y="143"/>
                  </a:cubicBezTo>
                  <a:cubicBezTo>
                    <a:pt x="390" y="145"/>
                    <a:pt x="392" y="151"/>
                    <a:pt x="392" y="154"/>
                  </a:cubicBezTo>
                  <a:cubicBezTo>
                    <a:pt x="425" y="155"/>
                    <a:pt x="425" y="155"/>
                    <a:pt x="425" y="155"/>
                  </a:cubicBezTo>
                  <a:cubicBezTo>
                    <a:pt x="431" y="156"/>
                    <a:pt x="434" y="156"/>
                    <a:pt x="437" y="173"/>
                  </a:cubicBezTo>
                  <a:cubicBezTo>
                    <a:pt x="335" y="174"/>
                    <a:pt x="335" y="174"/>
                    <a:pt x="335" y="174"/>
                  </a:cubicBezTo>
                  <a:cubicBezTo>
                    <a:pt x="335" y="176"/>
                    <a:pt x="287" y="173"/>
                    <a:pt x="287" y="173"/>
                  </a:cubicBezTo>
                  <a:cubicBezTo>
                    <a:pt x="183" y="172"/>
                    <a:pt x="183" y="172"/>
                    <a:pt x="183" y="172"/>
                  </a:cubicBezTo>
                  <a:cubicBezTo>
                    <a:pt x="183" y="172"/>
                    <a:pt x="183" y="166"/>
                    <a:pt x="182" y="163"/>
                  </a:cubicBezTo>
                  <a:lnTo>
                    <a:pt x="136" y="162"/>
                  </a:lnTo>
                  <a:close/>
                  <a:moveTo>
                    <a:pt x="234" y="122"/>
                  </a:moveTo>
                  <a:cubicBezTo>
                    <a:pt x="234" y="122"/>
                    <a:pt x="234" y="122"/>
                    <a:pt x="234" y="122"/>
                  </a:cubicBezTo>
                  <a:cubicBezTo>
                    <a:pt x="236" y="122"/>
                    <a:pt x="237" y="123"/>
                    <a:pt x="239" y="123"/>
                  </a:cubicBezTo>
                  <a:cubicBezTo>
                    <a:pt x="237" y="123"/>
                    <a:pt x="236" y="122"/>
                    <a:pt x="234" y="122"/>
                  </a:cubicBezTo>
                  <a:close/>
                  <a:moveTo>
                    <a:pt x="258" y="129"/>
                  </a:moveTo>
                  <a:cubicBezTo>
                    <a:pt x="259" y="129"/>
                    <a:pt x="260" y="129"/>
                    <a:pt x="262" y="129"/>
                  </a:cubicBezTo>
                  <a:cubicBezTo>
                    <a:pt x="260" y="129"/>
                    <a:pt x="259" y="129"/>
                    <a:pt x="258" y="129"/>
                  </a:cubicBezTo>
                  <a:close/>
                  <a:moveTo>
                    <a:pt x="280" y="161"/>
                  </a:moveTo>
                  <a:cubicBezTo>
                    <a:pt x="279" y="160"/>
                    <a:pt x="277" y="159"/>
                    <a:pt x="276" y="159"/>
                  </a:cubicBezTo>
                  <a:cubicBezTo>
                    <a:pt x="277" y="159"/>
                    <a:pt x="279" y="160"/>
                    <a:pt x="280" y="161"/>
                  </a:cubicBezTo>
                  <a:close/>
                  <a:moveTo>
                    <a:pt x="385" y="136"/>
                  </a:moveTo>
                  <a:cubicBezTo>
                    <a:pt x="385" y="136"/>
                    <a:pt x="385" y="136"/>
                    <a:pt x="385" y="135"/>
                  </a:cubicBezTo>
                  <a:cubicBezTo>
                    <a:pt x="385" y="135"/>
                    <a:pt x="385" y="135"/>
                    <a:pt x="385" y="135"/>
                  </a:cubicBezTo>
                  <a:lnTo>
                    <a:pt x="385"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sp>
          <p:nvSpPr>
            <p:cNvPr id="19" name="任意多边形: 形状 18">
              <a:extLst>
                <a:ext uri="{FF2B5EF4-FFF2-40B4-BE49-F238E27FC236}">
                  <a16:creationId xmlns:a16="http://schemas.microsoft.com/office/drawing/2014/main" id="{B11FA497-27C7-416C-91B8-DA43FA94793F}"/>
                </a:ext>
              </a:extLst>
            </p:cNvPr>
            <p:cNvSpPr/>
            <p:nvPr/>
          </p:nvSpPr>
          <p:spPr bwMode="auto">
            <a:xfrm>
              <a:off x="9165508" y="4497230"/>
              <a:ext cx="1460731" cy="1140762"/>
            </a:xfrm>
            <a:custGeom>
              <a:avLst/>
              <a:gdLst>
                <a:gd name="T0" fmla="*/ 419 w 506"/>
                <a:gd name="T1" fmla="*/ 140 h 395"/>
                <a:gd name="T2" fmla="*/ 419 w 506"/>
                <a:gd name="T3" fmla="*/ 151 h 395"/>
                <a:gd name="T4" fmla="*/ 365 w 506"/>
                <a:gd name="T5" fmla="*/ 151 h 395"/>
                <a:gd name="T6" fmla="*/ 365 w 506"/>
                <a:gd name="T7" fmla="*/ 208 h 395"/>
                <a:gd name="T8" fmla="*/ 388 w 506"/>
                <a:gd name="T9" fmla="*/ 208 h 395"/>
                <a:gd name="T10" fmla="*/ 372 w 506"/>
                <a:gd name="T11" fmla="*/ 214 h 395"/>
                <a:gd name="T12" fmla="*/ 372 w 506"/>
                <a:gd name="T13" fmla="*/ 395 h 395"/>
                <a:gd name="T14" fmla="*/ 336 w 506"/>
                <a:gd name="T15" fmla="*/ 395 h 395"/>
                <a:gd name="T16" fmla="*/ 336 w 506"/>
                <a:gd name="T17" fmla="*/ 214 h 395"/>
                <a:gd name="T18" fmla="*/ 319 w 506"/>
                <a:gd name="T19" fmla="*/ 208 h 395"/>
                <a:gd name="T20" fmla="*/ 343 w 506"/>
                <a:gd name="T21" fmla="*/ 208 h 395"/>
                <a:gd name="T22" fmla="*/ 343 w 506"/>
                <a:gd name="T23" fmla="*/ 151 h 395"/>
                <a:gd name="T24" fmla="*/ 163 w 506"/>
                <a:gd name="T25" fmla="*/ 151 h 395"/>
                <a:gd name="T26" fmla="*/ 163 w 506"/>
                <a:gd name="T27" fmla="*/ 208 h 395"/>
                <a:gd name="T28" fmla="*/ 186 w 506"/>
                <a:gd name="T29" fmla="*/ 208 h 395"/>
                <a:gd name="T30" fmla="*/ 170 w 506"/>
                <a:gd name="T31" fmla="*/ 214 h 395"/>
                <a:gd name="T32" fmla="*/ 170 w 506"/>
                <a:gd name="T33" fmla="*/ 395 h 395"/>
                <a:gd name="T34" fmla="*/ 134 w 506"/>
                <a:gd name="T35" fmla="*/ 395 h 395"/>
                <a:gd name="T36" fmla="*/ 134 w 506"/>
                <a:gd name="T37" fmla="*/ 214 h 395"/>
                <a:gd name="T38" fmla="*/ 118 w 506"/>
                <a:gd name="T39" fmla="*/ 208 h 395"/>
                <a:gd name="T40" fmla="*/ 141 w 506"/>
                <a:gd name="T41" fmla="*/ 208 h 395"/>
                <a:gd name="T42" fmla="*/ 141 w 506"/>
                <a:gd name="T43" fmla="*/ 151 h 395"/>
                <a:gd name="T44" fmla="*/ 87 w 506"/>
                <a:gd name="T45" fmla="*/ 151 h 395"/>
                <a:gd name="T46" fmla="*/ 87 w 506"/>
                <a:gd name="T47" fmla="*/ 140 h 395"/>
                <a:gd name="T48" fmla="*/ 72 w 506"/>
                <a:gd name="T49" fmla="*/ 140 h 395"/>
                <a:gd name="T50" fmla="*/ 72 w 506"/>
                <a:gd name="T51" fmla="*/ 133 h 395"/>
                <a:gd name="T52" fmla="*/ 141 w 506"/>
                <a:gd name="T53" fmla="*/ 133 h 395"/>
                <a:gd name="T54" fmla="*/ 141 w 506"/>
                <a:gd name="T55" fmla="*/ 102 h 395"/>
                <a:gd name="T56" fmla="*/ 125 w 506"/>
                <a:gd name="T57" fmla="*/ 102 h 395"/>
                <a:gd name="T58" fmla="*/ 125 w 506"/>
                <a:gd name="T59" fmla="*/ 90 h 395"/>
                <a:gd name="T60" fmla="*/ 56 w 506"/>
                <a:gd name="T61" fmla="*/ 78 h 395"/>
                <a:gd name="T62" fmla="*/ 56 w 506"/>
                <a:gd name="T63" fmla="*/ 52 h 395"/>
                <a:gd name="T64" fmla="*/ 30 w 506"/>
                <a:gd name="T65" fmla="*/ 46 h 395"/>
                <a:gd name="T66" fmla="*/ 30 w 506"/>
                <a:gd name="T67" fmla="*/ 25 h 395"/>
                <a:gd name="T68" fmla="*/ 0 w 506"/>
                <a:gd name="T69" fmla="*/ 19 h 395"/>
                <a:gd name="T70" fmla="*/ 0 w 506"/>
                <a:gd name="T71" fmla="*/ 0 h 395"/>
                <a:gd name="T72" fmla="*/ 506 w 506"/>
                <a:gd name="T73" fmla="*/ 0 h 395"/>
                <a:gd name="T74" fmla="*/ 506 w 506"/>
                <a:gd name="T75" fmla="*/ 19 h 395"/>
                <a:gd name="T76" fmla="*/ 476 w 506"/>
                <a:gd name="T77" fmla="*/ 25 h 395"/>
                <a:gd name="T78" fmla="*/ 476 w 506"/>
                <a:gd name="T79" fmla="*/ 46 h 395"/>
                <a:gd name="T80" fmla="*/ 449 w 506"/>
                <a:gd name="T81" fmla="*/ 52 h 395"/>
                <a:gd name="T82" fmla="*/ 449 w 506"/>
                <a:gd name="T83" fmla="*/ 78 h 395"/>
                <a:gd name="T84" fmla="*/ 381 w 506"/>
                <a:gd name="T85" fmla="*/ 90 h 395"/>
                <a:gd name="T86" fmla="*/ 381 w 506"/>
                <a:gd name="T87" fmla="*/ 102 h 395"/>
                <a:gd name="T88" fmla="*/ 365 w 506"/>
                <a:gd name="T89" fmla="*/ 102 h 395"/>
                <a:gd name="T90" fmla="*/ 365 w 506"/>
                <a:gd name="T91" fmla="*/ 133 h 395"/>
                <a:gd name="T92" fmla="*/ 433 w 506"/>
                <a:gd name="T93" fmla="*/ 133 h 395"/>
                <a:gd name="T94" fmla="*/ 433 w 506"/>
                <a:gd name="T95" fmla="*/ 140 h 395"/>
                <a:gd name="T96" fmla="*/ 419 w 506"/>
                <a:gd name="T97" fmla="*/ 140 h 395"/>
                <a:gd name="T98" fmla="*/ 179 w 506"/>
                <a:gd name="T99" fmla="*/ 96 h 395"/>
                <a:gd name="T100" fmla="*/ 179 w 506"/>
                <a:gd name="T101" fmla="*/ 102 h 395"/>
                <a:gd name="T102" fmla="*/ 163 w 506"/>
                <a:gd name="T103" fmla="*/ 102 h 395"/>
                <a:gd name="T104" fmla="*/ 163 w 506"/>
                <a:gd name="T105" fmla="*/ 133 h 395"/>
                <a:gd name="T106" fmla="*/ 237 w 506"/>
                <a:gd name="T107" fmla="*/ 133 h 395"/>
                <a:gd name="T108" fmla="*/ 237 w 506"/>
                <a:gd name="T109" fmla="*/ 99 h 395"/>
                <a:gd name="T110" fmla="*/ 179 w 506"/>
                <a:gd name="T111" fmla="*/ 96 h 395"/>
                <a:gd name="T112" fmla="*/ 343 w 506"/>
                <a:gd name="T113" fmla="*/ 102 h 395"/>
                <a:gd name="T114" fmla="*/ 327 w 506"/>
                <a:gd name="T115" fmla="*/ 102 h 395"/>
                <a:gd name="T116" fmla="*/ 327 w 506"/>
                <a:gd name="T117" fmla="*/ 96 h 395"/>
                <a:gd name="T118" fmla="*/ 269 w 506"/>
                <a:gd name="T119" fmla="*/ 99 h 395"/>
                <a:gd name="T120" fmla="*/ 269 w 506"/>
                <a:gd name="T121" fmla="*/ 133 h 395"/>
                <a:gd name="T122" fmla="*/ 343 w 506"/>
                <a:gd name="T123" fmla="*/ 133 h 395"/>
                <a:gd name="T124" fmla="*/ 343 w 506"/>
                <a:gd name="T125" fmla="*/ 102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6" h="395">
                  <a:moveTo>
                    <a:pt x="419" y="140"/>
                  </a:moveTo>
                  <a:cubicBezTo>
                    <a:pt x="419" y="151"/>
                    <a:pt x="419" y="151"/>
                    <a:pt x="419" y="151"/>
                  </a:cubicBezTo>
                  <a:cubicBezTo>
                    <a:pt x="365" y="151"/>
                    <a:pt x="365" y="151"/>
                    <a:pt x="365" y="151"/>
                  </a:cubicBezTo>
                  <a:cubicBezTo>
                    <a:pt x="365" y="208"/>
                    <a:pt x="365" y="208"/>
                    <a:pt x="365" y="208"/>
                  </a:cubicBezTo>
                  <a:cubicBezTo>
                    <a:pt x="388" y="208"/>
                    <a:pt x="388" y="208"/>
                    <a:pt x="388" y="208"/>
                  </a:cubicBezTo>
                  <a:cubicBezTo>
                    <a:pt x="372" y="214"/>
                    <a:pt x="372" y="214"/>
                    <a:pt x="372" y="214"/>
                  </a:cubicBezTo>
                  <a:cubicBezTo>
                    <a:pt x="372" y="395"/>
                    <a:pt x="372" y="395"/>
                    <a:pt x="372" y="395"/>
                  </a:cubicBezTo>
                  <a:cubicBezTo>
                    <a:pt x="336" y="395"/>
                    <a:pt x="336" y="395"/>
                    <a:pt x="336" y="395"/>
                  </a:cubicBezTo>
                  <a:cubicBezTo>
                    <a:pt x="336" y="214"/>
                    <a:pt x="336" y="214"/>
                    <a:pt x="336" y="214"/>
                  </a:cubicBezTo>
                  <a:cubicBezTo>
                    <a:pt x="319" y="208"/>
                    <a:pt x="319" y="208"/>
                    <a:pt x="319" y="208"/>
                  </a:cubicBezTo>
                  <a:cubicBezTo>
                    <a:pt x="343" y="208"/>
                    <a:pt x="343" y="208"/>
                    <a:pt x="343" y="208"/>
                  </a:cubicBezTo>
                  <a:cubicBezTo>
                    <a:pt x="343" y="151"/>
                    <a:pt x="343" y="151"/>
                    <a:pt x="343" y="151"/>
                  </a:cubicBezTo>
                  <a:cubicBezTo>
                    <a:pt x="163" y="151"/>
                    <a:pt x="163" y="151"/>
                    <a:pt x="163" y="151"/>
                  </a:cubicBezTo>
                  <a:cubicBezTo>
                    <a:pt x="163" y="208"/>
                    <a:pt x="163" y="208"/>
                    <a:pt x="163" y="208"/>
                  </a:cubicBezTo>
                  <a:cubicBezTo>
                    <a:pt x="186" y="208"/>
                    <a:pt x="186" y="208"/>
                    <a:pt x="186" y="208"/>
                  </a:cubicBezTo>
                  <a:cubicBezTo>
                    <a:pt x="170" y="214"/>
                    <a:pt x="170" y="214"/>
                    <a:pt x="170" y="214"/>
                  </a:cubicBezTo>
                  <a:cubicBezTo>
                    <a:pt x="170" y="395"/>
                    <a:pt x="170" y="395"/>
                    <a:pt x="170" y="395"/>
                  </a:cubicBezTo>
                  <a:cubicBezTo>
                    <a:pt x="134" y="395"/>
                    <a:pt x="134" y="395"/>
                    <a:pt x="134" y="395"/>
                  </a:cubicBezTo>
                  <a:cubicBezTo>
                    <a:pt x="134" y="214"/>
                    <a:pt x="134" y="214"/>
                    <a:pt x="134" y="214"/>
                  </a:cubicBezTo>
                  <a:cubicBezTo>
                    <a:pt x="118" y="208"/>
                    <a:pt x="118" y="208"/>
                    <a:pt x="118" y="208"/>
                  </a:cubicBezTo>
                  <a:cubicBezTo>
                    <a:pt x="141" y="208"/>
                    <a:pt x="141" y="208"/>
                    <a:pt x="141" y="208"/>
                  </a:cubicBezTo>
                  <a:cubicBezTo>
                    <a:pt x="141" y="151"/>
                    <a:pt x="141" y="151"/>
                    <a:pt x="141" y="151"/>
                  </a:cubicBezTo>
                  <a:cubicBezTo>
                    <a:pt x="87" y="151"/>
                    <a:pt x="87" y="151"/>
                    <a:pt x="87" y="151"/>
                  </a:cubicBezTo>
                  <a:cubicBezTo>
                    <a:pt x="87" y="140"/>
                    <a:pt x="87" y="140"/>
                    <a:pt x="87" y="140"/>
                  </a:cubicBezTo>
                  <a:cubicBezTo>
                    <a:pt x="72" y="140"/>
                    <a:pt x="72" y="140"/>
                    <a:pt x="72" y="140"/>
                  </a:cubicBezTo>
                  <a:cubicBezTo>
                    <a:pt x="72" y="133"/>
                    <a:pt x="72" y="133"/>
                    <a:pt x="72" y="133"/>
                  </a:cubicBezTo>
                  <a:cubicBezTo>
                    <a:pt x="141" y="133"/>
                    <a:pt x="141" y="133"/>
                    <a:pt x="141" y="133"/>
                  </a:cubicBezTo>
                  <a:cubicBezTo>
                    <a:pt x="141" y="102"/>
                    <a:pt x="141" y="102"/>
                    <a:pt x="141" y="102"/>
                  </a:cubicBezTo>
                  <a:cubicBezTo>
                    <a:pt x="125" y="102"/>
                    <a:pt x="125" y="102"/>
                    <a:pt x="125" y="102"/>
                  </a:cubicBezTo>
                  <a:cubicBezTo>
                    <a:pt x="125" y="90"/>
                    <a:pt x="125" y="90"/>
                    <a:pt x="125" y="90"/>
                  </a:cubicBezTo>
                  <a:cubicBezTo>
                    <a:pt x="103" y="87"/>
                    <a:pt x="80" y="83"/>
                    <a:pt x="56" y="78"/>
                  </a:cubicBezTo>
                  <a:cubicBezTo>
                    <a:pt x="56" y="52"/>
                    <a:pt x="56" y="52"/>
                    <a:pt x="56" y="52"/>
                  </a:cubicBezTo>
                  <a:cubicBezTo>
                    <a:pt x="48" y="50"/>
                    <a:pt x="39" y="49"/>
                    <a:pt x="30" y="46"/>
                  </a:cubicBezTo>
                  <a:cubicBezTo>
                    <a:pt x="30" y="25"/>
                    <a:pt x="30" y="25"/>
                    <a:pt x="30" y="25"/>
                  </a:cubicBezTo>
                  <a:cubicBezTo>
                    <a:pt x="20" y="23"/>
                    <a:pt x="10" y="21"/>
                    <a:pt x="0" y="19"/>
                  </a:cubicBezTo>
                  <a:cubicBezTo>
                    <a:pt x="0" y="13"/>
                    <a:pt x="0" y="6"/>
                    <a:pt x="0" y="0"/>
                  </a:cubicBezTo>
                  <a:cubicBezTo>
                    <a:pt x="171" y="29"/>
                    <a:pt x="339" y="27"/>
                    <a:pt x="506" y="0"/>
                  </a:cubicBezTo>
                  <a:cubicBezTo>
                    <a:pt x="506" y="6"/>
                    <a:pt x="506" y="13"/>
                    <a:pt x="506" y="19"/>
                  </a:cubicBezTo>
                  <a:cubicBezTo>
                    <a:pt x="496" y="21"/>
                    <a:pt x="486" y="23"/>
                    <a:pt x="476" y="25"/>
                  </a:cubicBezTo>
                  <a:cubicBezTo>
                    <a:pt x="476" y="46"/>
                    <a:pt x="476" y="46"/>
                    <a:pt x="476" y="46"/>
                  </a:cubicBezTo>
                  <a:cubicBezTo>
                    <a:pt x="467" y="49"/>
                    <a:pt x="458" y="50"/>
                    <a:pt x="449" y="52"/>
                  </a:cubicBezTo>
                  <a:cubicBezTo>
                    <a:pt x="449" y="78"/>
                    <a:pt x="449" y="78"/>
                    <a:pt x="449" y="78"/>
                  </a:cubicBezTo>
                  <a:cubicBezTo>
                    <a:pt x="427" y="83"/>
                    <a:pt x="404" y="87"/>
                    <a:pt x="381" y="90"/>
                  </a:cubicBezTo>
                  <a:cubicBezTo>
                    <a:pt x="381" y="102"/>
                    <a:pt x="381" y="102"/>
                    <a:pt x="381" y="102"/>
                  </a:cubicBezTo>
                  <a:cubicBezTo>
                    <a:pt x="365" y="102"/>
                    <a:pt x="365" y="102"/>
                    <a:pt x="365" y="102"/>
                  </a:cubicBezTo>
                  <a:cubicBezTo>
                    <a:pt x="365" y="133"/>
                    <a:pt x="365" y="133"/>
                    <a:pt x="365" y="133"/>
                  </a:cubicBezTo>
                  <a:cubicBezTo>
                    <a:pt x="433" y="133"/>
                    <a:pt x="433" y="133"/>
                    <a:pt x="433" y="133"/>
                  </a:cubicBezTo>
                  <a:cubicBezTo>
                    <a:pt x="433" y="140"/>
                    <a:pt x="433" y="140"/>
                    <a:pt x="433" y="140"/>
                  </a:cubicBezTo>
                  <a:lnTo>
                    <a:pt x="419" y="140"/>
                  </a:lnTo>
                  <a:close/>
                  <a:moveTo>
                    <a:pt x="179" y="96"/>
                  </a:moveTo>
                  <a:cubicBezTo>
                    <a:pt x="179" y="102"/>
                    <a:pt x="179" y="102"/>
                    <a:pt x="179" y="102"/>
                  </a:cubicBezTo>
                  <a:cubicBezTo>
                    <a:pt x="163" y="102"/>
                    <a:pt x="163" y="102"/>
                    <a:pt x="163" y="102"/>
                  </a:cubicBezTo>
                  <a:cubicBezTo>
                    <a:pt x="163" y="133"/>
                    <a:pt x="163" y="133"/>
                    <a:pt x="163" y="133"/>
                  </a:cubicBezTo>
                  <a:cubicBezTo>
                    <a:pt x="237" y="133"/>
                    <a:pt x="237" y="133"/>
                    <a:pt x="237" y="133"/>
                  </a:cubicBezTo>
                  <a:cubicBezTo>
                    <a:pt x="237" y="99"/>
                    <a:pt x="237" y="99"/>
                    <a:pt x="237" y="99"/>
                  </a:cubicBezTo>
                  <a:cubicBezTo>
                    <a:pt x="218" y="98"/>
                    <a:pt x="198" y="97"/>
                    <a:pt x="179" y="96"/>
                  </a:cubicBezTo>
                  <a:close/>
                  <a:moveTo>
                    <a:pt x="343" y="102"/>
                  </a:moveTo>
                  <a:cubicBezTo>
                    <a:pt x="327" y="102"/>
                    <a:pt x="327" y="102"/>
                    <a:pt x="327" y="102"/>
                  </a:cubicBezTo>
                  <a:cubicBezTo>
                    <a:pt x="327" y="96"/>
                    <a:pt x="327" y="96"/>
                    <a:pt x="327" y="96"/>
                  </a:cubicBezTo>
                  <a:cubicBezTo>
                    <a:pt x="308" y="98"/>
                    <a:pt x="289" y="99"/>
                    <a:pt x="269" y="99"/>
                  </a:cubicBezTo>
                  <a:cubicBezTo>
                    <a:pt x="269" y="133"/>
                    <a:pt x="269" y="133"/>
                    <a:pt x="269" y="133"/>
                  </a:cubicBezTo>
                  <a:cubicBezTo>
                    <a:pt x="343" y="133"/>
                    <a:pt x="343" y="133"/>
                    <a:pt x="343" y="133"/>
                  </a:cubicBezTo>
                  <a:lnTo>
                    <a:pt x="343"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p>
          </p:txBody>
        </p:sp>
      </p:grpSp>
      <p:sp>
        <p:nvSpPr>
          <p:cNvPr id="20" name="矩形 19">
            <a:extLst>
              <a:ext uri="{FF2B5EF4-FFF2-40B4-BE49-F238E27FC236}">
                <a16:creationId xmlns:a16="http://schemas.microsoft.com/office/drawing/2014/main" id="{A13E6ECB-36CB-4557-8A62-4344752796C4}"/>
              </a:ext>
            </a:extLst>
          </p:cNvPr>
          <p:cNvSpPr/>
          <p:nvPr userDrawn="1"/>
        </p:nvSpPr>
        <p:spPr>
          <a:xfrm>
            <a:off x="-12629" y="3507245"/>
            <a:ext cx="12195070" cy="3352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标题 12"/>
          <p:cNvSpPr>
            <a:spLocks noGrp="1"/>
          </p:cNvSpPr>
          <p:nvPr userDrawn="1">
            <p:ph type="ctrTitle" hasCustomPrompt="1"/>
          </p:nvPr>
        </p:nvSpPr>
        <p:spPr>
          <a:xfrm>
            <a:off x="3382962" y="3662087"/>
            <a:ext cx="5426076" cy="1621509"/>
          </a:xfrm>
        </p:spPr>
        <p:txBody>
          <a:bodyPr anchor="b">
            <a:normAutofit/>
          </a:bodyPr>
          <a:lstStyle>
            <a:lvl1pPr marL="0" indent="0" algn="ctr">
              <a:buFont typeface="Arial" panose="020B0604020202020204" pitchFamily="34" charset="0"/>
              <a:buNone/>
              <a:defRPr sz="3200">
                <a:solidFill>
                  <a:schemeClr val="bg1"/>
                </a:solidFill>
              </a:defRPr>
            </a:lvl1pPr>
          </a:lstStyle>
          <a:p>
            <a:r>
              <a:rPr lang="en-US" altLang="zh-CN" dirty="0"/>
              <a:t>Conclusion</a:t>
            </a:r>
            <a:endParaRPr lang="zh-CN" altLang="en-US" dirty="0"/>
          </a:p>
        </p:txBody>
      </p:sp>
      <p:sp>
        <p:nvSpPr>
          <p:cNvPr id="14" name="文本占位符 13"/>
          <p:cNvSpPr>
            <a:spLocks noGrp="1"/>
          </p:cNvSpPr>
          <p:nvPr userDrawn="1">
            <p:ph type="body" sz="quarter" idx="17" hasCustomPrompt="1"/>
          </p:nvPr>
        </p:nvSpPr>
        <p:spPr>
          <a:xfrm>
            <a:off x="3382962" y="5500102"/>
            <a:ext cx="5426076" cy="310871"/>
          </a:xfrm>
        </p:spPr>
        <p:txBody>
          <a:bodyPr vert="horz" lIns="91440" tIns="45720" rIns="91440" bIns="45720" rtlCol="0">
            <a:normAutofit/>
          </a:bodyPr>
          <a:lstStyle>
            <a:lvl1pPr marL="228589" marR="0" indent="-228589"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14"/>
          <p:cNvSpPr>
            <a:spLocks noGrp="1"/>
          </p:cNvSpPr>
          <p:nvPr userDrawn="1">
            <p:ph type="body" sz="quarter" idx="18" hasCustomPrompt="1"/>
          </p:nvPr>
        </p:nvSpPr>
        <p:spPr>
          <a:xfrm>
            <a:off x="3382962" y="5810973"/>
            <a:ext cx="5426076" cy="310871"/>
          </a:xfrm>
        </p:spPr>
        <p:txBody>
          <a:bodyPr vert="horz" lIns="91440" tIns="45720" rIns="91440" bIns="45720" rtlCol="0">
            <a:normAutofit/>
          </a:bodyPr>
          <a:lstStyle>
            <a:lvl1pPr marL="0" indent="0" algn="ctr">
              <a:buNone/>
              <a:defRPr lang="zh-CN" altLang="en-US" sz="1600" smtClean="0">
                <a:solidFill>
                  <a:schemeClr val="bg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589" marR="0" lvl="0" indent="-228589" fontAlgn="auto">
              <a:spcAft>
                <a:spcPts val="0"/>
              </a:spcAft>
              <a:buClrTx/>
              <a:buSzTx/>
              <a:tabLst/>
            </a:pPr>
            <a:r>
              <a:rPr lang="en-US" altLang="zh-CN" dirty="0"/>
              <a:t>Date</a:t>
            </a:r>
          </a:p>
        </p:txBody>
      </p:sp>
    </p:spTree>
    <p:extLst>
      <p:ext uri="{BB962C8B-B14F-4D97-AF65-F5344CB8AC3E}">
        <p14:creationId xmlns:p14="http://schemas.microsoft.com/office/powerpoint/2010/main" val="237865840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000000"/>
                </a:solidFill>
                <a:effectLst/>
                <a:uLnTx/>
                <a:uFillTx/>
                <a:latin typeface="+mn-lt"/>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srgbClr val="000000"/>
                </a:solidFill>
                <a:effectLst/>
                <a:uLnTx/>
                <a:uFillTx/>
                <a:latin typeface="+mn-lt"/>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n-lt"/>
                <a:ea typeface="+mn-ea"/>
                <a:cs typeface="+mn-cs"/>
              </a:rPr>
              <a:t>Fourth level</a:t>
            </a:r>
          </a:p>
          <a:p>
            <a:pPr marL="2000250" marR="0" lvl="4"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altLang="zh-CN" sz="1200" b="0" i="0" u="none" strike="noStrike" kern="1200" cap="none" spc="0" normalizeH="0" baseline="0" noProof="0" dirty="0">
                <a:ln>
                  <a:noFill/>
                </a:ln>
                <a:solidFill>
                  <a:srgbClr val="000000"/>
                </a:solidFill>
                <a:effectLst/>
                <a:uLnTx/>
                <a:uFillTx/>
                <a:latin typeface="+mj-lt"/>
                <a:ea typeface="+mn-ea"/>
                <a:cs typeface="+mn-cs"/>
              </a:rPr>
              <a:t>Fifth level</a:t>
            </a:r>
            <a:endParaRPr kumimoji="0" lang="zh-CN" altLang="en-US" sz="12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日期占位符 3"/>
          <p:cNvSpPr>
            <a:spLocks noGrp="1"/>
          </p:cNvSpPr>
          <p:nvPr>
            <p:ph type="dt" sz="half" idx="2"/>
          </p:nvPr>
        </p:nvSpPr>
        <p:spPr>
          <a:xfrm>
            <a:off x="5401732" y="6242601"/>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2023/8/17</a:t>
            </a:fld>
            <a:endParaRPr lang="zh-CN" altLang="en-US"/>
          </a:p>
        </p:txBody>
      </p:sp>
      <p:sp>
        <p:nvSpPr>
          <p:cNvPr id="5" name="页脚占位符 4"/>
          <p:cNvSpPr>
            <a:spLocks noGrp="1"/>
          </p:cNvSpPr>
          <p:nvPr>
            <p:ph type="ftr" sz="quarter" idx="3"/>
          </p:nvPr>
        </p:nvSpPr>
        <p:spPr>
          <a:xfrm>
            <a:off x="669924" y="6242601"/>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dirty="0"/>
              <a:t>OfficePLUS</a:t>
            </a:r>
            <a:endParaRPr lang="zh-CN" altLang="en-US" dirty="0"/>
          </a:p>
        </p:txBody>
      </p:sp>
      <p:sp>
        <p:nvSpPr>
          <p:cNvPr id="6" name="灯片编号占位符 5"/>
          <p:cNvSpPr>
            <a:spLocks noGrp="1"/>
          </p:cNvSpPr>
          <p:nvPr>
            <p:ph type="sldNum" sz="quarter" idx="4"/>
          </p:nvPr>
        </p:nvSpPr>
        <p:spPr>
          <a:xfrm>
            <a:off x="8610599" y="6242601"/>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pPr/>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402778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1" r:id="rId3"/>
    <p:sldLayoutId id="2147483664" r:id="rId4"/>
    <p:sldLayoutId id="2147483655" r:id="rId5"/>
    <p:sldLayoutId id="2147483661" r:id="rId6"/>
  </p:sldLayoutIdLst>
  <p:hf hdr="0" dt="0"/>
  <p:txStyles>
    <p:titleStyle>
      <a:lvl1pPr algn="l" defTabSz="914354"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8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a:solidFill>
            <a:schemeClr val="tx1"/>
          </a:solidFill>
          <a:latin typeface="+mn-lt"/>
          <a:ea typeface="+mn-ea"/>
          <a:cs typeface="+mn-cs"/>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400" kern="1200">
          <a:solidFill>
            <a:schemeClr val="tx1"/>
          </a:solidFill>
          <a:latin typeface="+mn-lt"/>
          <a:ea typeface="+mn-ea"/>
          <a:cs typeface="+mn-cs"/>
        </a:defRPr>
      </a:lvl4pPr>
      <a:lvl5pPr marL="2000250" marR="0" indent="-17145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kumimoji="0" lang="zh-CN" altLang="en-US" sz="1200" b="0" i="0" u="none" strike="noStrike" kern="1200" cap="none" spc="0" normalizeH="0" baseline="0" noProof="0">
          <a:ln>
            <a:noFill/>
          </a:ln>
          <a:solidFill>
            <a:srgbClr val="000000"/>
          </a:solidFill>
          <a:effectLst/>
          <a:uLnTx/>
          <a:uFillTx/>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22" userDrawn="1">
          <p15:clr>
            <a:srgbClr val="F26B43"/>
          </p15:clr>
        </p15:guide>
        <p15:guide id="2" pos="7257" userDrawn="1">
          <p15:clr>
            <a:srgbClr val="F26B43"/>
          </p15:clr>
        </p15:guide>
        <p15:guide id="3" orient="horz" pos="648" userDrawn="1">
          <p15:clr>
            <a:srgbClr val="F26B43"/>
          </p15:clr>
        </p15:guide>
        <p15:guide id="4" orient="horz" pos="712" userDrawn="1">
          <p15:clr>
            <a:srgbClr val="F26B43"/>
          </p15:clr>
        </p15:guide>
        <p15:guide id="5" orient="horz" pos="3931" userDrawn="1">
          <p15:clr>
            <a:srgbClr val="F26B43"/>
          </p15:clr>
        </p15:guide>
        <p15:guide id="6" orient="horz" pos="386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1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29.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codeforces.com/problemset/problem/868/G"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xml"/><Relationship Id="rId1" Type="http://schemas.openxmlformats.org/officeDocument/2006/relationships/tags" Target="../tags/tag3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xml"/><Relationship Id="rId1" Type="http://schemas.openxmlformats.org/officeDocument/2006/relationships/tags" Target="../tags/tag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xml"/><Relationship Id="rId1" Type="http://schemas.openxmlformats.org/officeDocument/2006/relationships/tags" Target="../tags/tag41.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4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ac.nowcoder.com/acm/contest/57363/B"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50.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luogu.com.cn/problem/P559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51.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tags" Target="../tags/tag54.xml"/><Relationship Id="rId7" Type="http://schemas.openxmlformats.org/officeDocument/2006/relationships/image" Target="../media/image56.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6.xml"/><Relationship Id="rId7" Type="http://schemas.openxmlformats.org/officeDocument/2006/relationships/image" Target="../media/image4.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tags" Target="../tags/tag7.xml"/><Relationship Id="rId9"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5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4.xml"/><Relationship Id="rId1" Type="http://schemas.openxmlformats.org/officeDocument/2006/relationships/tags" Target="../tags/tag56.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59.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tags" Target="../tags/tag61.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65.xml"/><Relationship Id="rId7" Type="http://schemas.openxmlformats.org/officeDocument/2006/relationships/image" Target="../media/image66.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hyperlink" Target="https://www.luogu.com.cn/problem/P2257" TargetMode="External"/><Relationship Id="rId5" Type="http://schemas.openxmlformats.org/officeDocument/2006/relationships/slideLayout" Target="../slideLayouts/slideLayout4.xml"/><Relationship Id="rId10" Type="http://schemas.openxmlformats.org/officeDocument/2006/relationships/image" Target="../media/image69.png"/><Relationship Id="rId4" Type="http://schemas.openxmlformats.org/officeDocument/2006/relationships/tags" Target="../tags/tag66.xml"/><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tags" Target="../tags/tag69.xml"/><Relationship Id="rId7" Type="http://schemas.openxmlformats.org/officeDocument/2006/relationships/image" Target="../media/image70.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hyperlink" Target="https://www.luogu.com.cn/problem/P6271" TargetMode="External"/><Relationship Id="rId5" Type="http://schemas.openxmlformats.org/officeDocument/2006/relationships/slideLayout" Target="../slideLayouts/slideLayout4.xml"/><Relationship Id="rId10" Type="http://schemas.openxmlformats.org/officeDocument/2006/relationships/image" Target="../media/image73.png"/><Relationship Id="rId4" Type="http://schemas.openxmlformats.org/officeDocument/2006/relationships/tags" Target="../tags/tag70.xml"/><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73.xml"/><Relationship Id="rId7" Type="http://schemas.openxmlformats.org/officeDocument/2006/relationships/image" Target="../media/image75.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74.png"/><Relationship Id="rId5" Type="http://schemas.openxmlformats.org/officeDocument/2006/relationships/hyperlink" Target="https://www.luogu.com.cn/problem/P5518" TargetMode="External"/><Relationship Id="rId4"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luogu.com.cn/problem/P5518" TargetMode="External"/><Relationship Id="rId2" Type="http://schemas.openxmlformats.org/officeDocument/2006/relationships/slideLayout" Target="../slideLayouts/slideLayout4.xml"/><Relationship Id="rId1" Type="http://schemas.openxmlformats.org/officeDocument/2006/relationships/tags" Target="../tags/tag74.xml"/><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hyperlink" Target="https://www.luogu.com.cn/problem/P5518" TargetMode="Externa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hemeOverride" Target="../theme/themeOverr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4.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70718" y="1943239"/>
            <a:ext cx="10850564" cy="973374"/>
          </a:xfrm>
        </p:spPr>
        <p:txBody>
          <a:bodyPr>
            <a:normAutofit/>
          </a:bodyPr>
          <a:lstStyle/>
          <a:p>
            <a:r>
              <a:rPr lang="zh-CN" altLang="en-US" dirty="0">
                <a:latin typeface="+mn-lt"/>
                <a:ea typeface="+mn-ea"/>
                <a:cs typeface="+mn-ea"/>
                <a:sym typeface="+mn-lt"/>
              </a:rPr>
              <a:t>数论选讲</a:t>
            </a:r>
            <a:r>
              <a:rPr lang="en-US" altLang="zh-CN" dirty="0">
                <a:latin typeface="+mn-lt"/>
                <a:ea typeface="+mn-ea"/>
                <a:cs typeface="+mn-ea"/>
                <a:sym typeface="+mn-lt"/>
              </a:rPr>
              <a:t>1</a:t>
            </a:r>
            <a:endParaRPr lang="zh-CN" altLang="en-US" sz="4000" dirty="0">
              <a:latin typeface="+mn-lt"/>
              <a:ea typeface="+mn-ea"/>
              <a:cs typeface="+mn-ea"/>
              <a:sym typeface="+mn-lt"/>
            </a:endParaRPr>
          </a:p>
        </p:txBody>
      </p:sp>
    </p:spTree>
    <p:extLst>
      <p:ext uri="{BB962C8B-B14F-4D97-AF65-F5344CB8AC3E}">
        <p14:creationId xmlns:p14="http://schemas.microsoft.com/office/powerpoint/2010/main" val="2271741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362ED7B-8F11-4374-6ECD-0AF260530B0D}"/>
              </a:ext>
            </a:extLst>
          </p:cNvPr>
          <p:cNvSpPr>
            <a:spLocks noGrp="1"/>
          </p:cNvSpPr>
          <p:nvPr>
            <p:ph type="title"/>
          </p:nvPr>
        </p:nvSpPr>
        <p:spPr/>
        <p:txBody>
          <a:bodyPr/>
          <a:lstStyle/>
          <a:p>
            <a:r>
              <a:rPr lang="zh-CN" altLang="en-US" dirty="0"/>
              <a:t>类欧几里得算法</a:t>
            </a:r>
          </a:p>
        </p:txBody>
      </p:sp>
      <p:pic>
        <p:nvPicPr>
          <p:cNvPr id="3" name="图片 2" descr="\documentclass{article}&#10;\usepackage{CJKutf8}&#10;\usepackage{amsmath}&#10;\begin{document}&#10;\begin{CJK}{UTF8}{gbsn}&#10;&#10;- case 3：$a &lt; c {\kern 5pt} \&amp;\&amp; {\kern 5pt} b &lt; c$&#10;  $$&#10;  \begin{aligned}&#10;  h\left( a,b,c,n \right) &amp;=\sum_{i=0}^n\left\lfloor \frac{a\cdot i+b}{c} \right\rfloor \cdot i \\&#10;  &amp;=\sum_{k=0}^{\left\lfloor \frac{a\cdot n+b}{c} \right\rfloor-1}\frac{k}{2}\cdot \left( \left\lfloor \frac{c\cdot (k+1)-b-1}{a} \right\rfloor -\left\lfloor \frac{c\cdot k-b-1}{a} \right\rfloor\right)\cdot \left( \left\lfloor \frac{c\cdot (k+1)-b-1}{a} \right\rfloor+\left\lfloor \frac{c\cdot k-b-1}{a} \right\rfloor+1 \right) + \\&#10;  &amp;{\kern 15pt}\frac{1}{2}\cdot \left\lfloor \frac{n\cdot a+b}{c} \right\rfloor\cdot \left( n-\left\lfloor \frac{\left\lfloor \frac{n\cdot a+b}{c} \right\rfloor\cdot c-b-1}{a} \right\rfloor\right) \cdot \left( n+\left\lfloor \frac{\left\lfloor \frac{n\cdot a+b}{c} \right\rfloor\cdot c-b-1}{a} \right\rfloor+1 \right)  \\&#10;  &amp;=\frac{1}{2}\cdot \sum_{i=0}^{\left\lfloor \frac{n\cdot a+b}{c} \right\rfloor-1}i\cdot \left( \left\lfloor \frac{c\cdot (i+1)-b-1}{a} \right\rfloor^2-\left\lfloor \frac{c\cdot i-b-1}{a} \right\rfloor^2 \right) + \frac{1}{2}\cdot \sum_{i=0}^{\left\lfloor \frac{n\cdot a+b}{c} \right\rfloor-1}i\cdot \left( \left\lfloor \frac{c\cdot (i+1)-b-1}{a} \right\rfloor-\left\lfloor \frac{c\cdot i-b-1}{a} \right\rfloor \right) \\&#10;  &amp;{\kern 15pt} \frac{1}{2}\cdot \left\lfloor \frac{n\cdot a+b}{c} \right\rfloor\cdot \left( n-\left\lfloor \frac{\left\lfloor \frac{n\cdot a+b}{c} \right\rfloor\cdot c-b-1}{a} \right\rfloor\right) \cdot \left( n+\left\lfloor \frac{\left\lfloor \frac{n\cdot a+b}{c} \right\rfloor\cdot c-b-1}{a} \right\rfloor+1 \right) \\&#10;  &amp;=\left\lfloor \frac{n\cdot a+b}{c} \right\rfloor\cdot \frac{n\cdot (n+1)}{2}-\frac{1}{2}\cdot g\left( c,c-b-1,a, \left\lfloor\frac{a\cdot n+b}{c}\right\rfloor-1\right) - \frac{1}{2}\cdot f\left( c,c-b-1,a, \left\lfloor\frac{a\cdot n+b}{c}\right\rfloor-1\right)&#10;  \end{aligned}&#10;  $$&#10;&#10;\end{CJK}&#10;\end{document}&#10;" title="IguanaTex Bitmap Display">
            <a:extLst>
              <a:ext uri="{FF2B5EF4-FFF2-40B4-BE49-F238E27FC236}">
                <a16:creationId xmlns:a16="http://schemas.microsoft.com/office/drawing/2014/main" id="{1FD92D28-E3FF-B2F5-B66F-A1F14C75574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44326"/>
            <a:ext cx="11205165" cy="11320962"/>
          </a:xfrm>
          <a:prstGeom prst="rect">
            <a:avLst/>
          </a:prstGeom>
        </p:spPr>
      </p:pic>
    </p:spTree>
    <p:extLst>
      <p:ext uri="{BB962C8B-B14F-4D97-AF65-F5344CB8AC3E}">
        <p14:creationId xmlns:p14="http://schemas.microsoft.com/office/powerpoint/2010/main" val="1944153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362ED7B-8F11-4374-6ECD-0AF260530B0D}"/>
              </a:ext>
            </a:extLst>
          </p:cNvPr>
          <p:cNvSpPr>
            <a:spLocks noGrp="1"/>
          </p:cNvSpPr>
          <p:nvPr>
            <p:ph type="title"/>
          </p:nvPr>
        </p:nvSpPr>
        <p:spPr/>
        <p:txBody>
          <a:bodyPr/>
          <a:lstStyle/>
          <a:p>
            <a:r>
              <a:rPr lang="zh-CN" altLang="en-US" dirty="0"/>
              <a:t>类欧几里得算法</a:t>
            </a:r>
          </a:p>
        </p:txBody>
      </p:sp>
      <p:pic>
        <p:nvPicPr>
          <p:cNvPr id="3" name="图片 2" descr="\documentclass{article}&#10;\usepackage{CJKutf8}&#10;\usepackage{amsmath}&#10;\thispagestyle{empty}&#10;\begin{document}&#10;\begin{CJK}{UTF8}{gbsn}&#10;&#10;综上，&#10;&#10;$$&#10;\begin{aligned}&#10;f\left( a,b,c,n \right)&amp;=\begin{cases}  \left\lfloor \frac{b}{c} \right\rfloor\cdot \left( n+1 \right), &amp; a=0 \\&#10;\left\lfloor \frac{a}{c} \right\rfloor\cdot \frac{n\cdot (n+1)}{2}+\left\lfloor \frac{b}{c} \right\rfloor\cdot (n+1)+f\left( a\%c,b\%c,c,n \right), &amp; a\ge c {\kern 5pt} || {\kern 5pt} b\ge c \\&#10;\left\lfloor\frac{a\cdot n+b}{c}\right\rfloor\cdot n-f\left( c,c-b-1,a, \left\lfloor\frac{a\cdot n+b}{c}\right\rfloor-1\right), &amp; a &lt; c {\kern 5pt} \&amp;\&amp; {\kern 5pt} b &lt; c \end{cases} \\&#10;g\left( a,b,c,n \right)&amp;=\begin{cases}  \left\lfloor \frac{b}{c} \right\rfloor^2\cdot (n+1), &amp; a=0 \\&#10;\left\lfloor \frac{a}{c} \right\rfloor^2\cdot \frac{n\cdot (n+1)\cdot (2n+1)}{6}+\left\lfloor \frac{a}{c} \right\rfloor\cdot \left\lfloor \frac{b}{c} \right\rfloor\cdot n\cdot \left( n+1 \right) + \left\lfloor \frac{b}{c} \right\rfloor^2\cdot (n+1) + \\g\left( a\%c,b\%c,c,n \right)+2\cdot \left\lfloor \frac{a}{c} \right\rfloor\cdot h\left( a\%c,b\%c,c,n \right) +2\cdot \left\lfloor \frac{b}{c} \right\rfloor \cdot f\left( a\%c,b\%c,c,n \right), &amp; a\ge c {\kern 5pt} || {\kern 5pt} b\ge c \\&#10;\left\lfloor\frac{a\cdot n+b}{c}\right\rfloor^2\cdot n-f\left( c,c-b-1,a, \left\lfloor\frac{a\cdot n+b}{c}\right\rfloor-1\right)-2\cdot h\left( c,c-b-1,a, \left\lfloor\frac{a\cdot n+b}{c}\right\rfloor-1\right), &amp; a &lt; c {\kern 5pt} \&amp;\&amp; {\kern 5pt} b &lt; c \end{cases} \\&#10;h\left( a,b,c,n \right) &amp;=\begin{cases}  \left\lfloor \frac{b}{c} \right\rfloor\cdot \frac{n\cdot (n+1)}{2}, &amp; a=0 \\&#10;\left\lfloor \frac{a}{c} \right\rfloor\cdot \frac{n\cdot (n+1)\cdot (2n+1)}{6}+\left\lfloor \frac{b}{c} \right\rfloor\cdot \frac{n\cdot (n+1)}{2}+h\left( a\%c,b\%c,c,n \right), &amp; a\ge c {\kern 5pt} || {\kern 5pt} b\ge c \\&#10;\left\lfloor \frac{n\cdot a+b}{c} \right\rfloor\cdot \frac{n\cdot (n+1)}{2}-\frac{1}{2}\cdot g\left( c,c-b-1,a, \left\lfloor\frac{a\cdot n+b}{c}\right\rfloor-1\right) - \frac{1}{2}\cdot f\left( c,c-b-1,a, \left\lfloor\frac{a\cdot n+b}{c}\right\rfloor-1\right), &amp; a &lt; c {\kern 5pt} \&amp;\&amp; {\kern 5pt} b &lt; c \end{cases}&#10;\end{aligned}&#10;$$&#10;&#10;\end{CJK}&#10;\end{document}&#10;" title="IguanaTex Bitmap Display">
            <a:extLst>
              <a:ext uri="{FF2B5EF4-FFF2-40B4-BE49-F238E27FC236}">
                <a16:creationId xmlns:a16="http://schemas.microsoft.com/office/drawing/2014/main" id="{6BCC811C-417C-3213-6712-CDD5FD7F9B24}"/>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889561"/>
            <a:ext cx="11401973" cy="3957178"/>
          </a:xfrm>
          <a:prstGeom prst="rect">
            <a:avLst/>
          </a:prstGeom>
        </p:spPr>
      </p:pic>
    </p:spTree>
    <p:extLst>
      <p:ext uri="{BB962C8B-B14F-4D97-AF65-F5344CB8AC3E}">
        <p14:creationId xmlns:p14="http://schemas.microsoft.com/office/powerpoint/2010/main" val="4156011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12CB233-69DE-828C-CBAB-876377D528BA}"/>
              </a:ext>
            </a:extLst>
          </p:cNvPr>
          <p:cNvSpPr>
            <a:spLocks noGrp="1"/>
          </p:cNvSpPr>
          <p:nvPr>
            <p:ph type="title"/>
          </p:nvPr>
        </p:nvSpPr>
        <p:spPr/>
        <p:txBody>
          <a:bodyPr/>
          <a:lstStyle/>
          <a:p>
            <a:r>
              <a:rPr lang="zh-CN" altLang="en-US" dirty="0"/>
              <a:t>万能欧几里得算法</a:t>
            </a:r>
          </a:p>
        </p:txBody>
      </p:sp>
      <p:pic>
        <p:nvPicPr>
          <p:cNvPr id="10" name="图片 9" descr="\documentclass{article}&#10;\usepackage{CJKutf8}&#10;\usepackage{amsmath}&#10;\begin{document}&#10;\begin{CJK}{UTF8}{gbsn}&#10;&#10;万能欧几里得算法用于解决一类与$\left\lfloor \frac{p\cdot x+r}{q} \right\rfloor$有关的和式求解问题&#10;&#10;万能欧几里得算法从几何意义出发能处理更广泛的和式类型。&#10;&#10;例如$\sum_{x=0}^{l}A^xB^{\left\lfloor \frac{p\cdot x+r}{q} \right\rfloor}\quad A,B\subseteq {R}^{n\times n}$。&#10;&#10;\end{CJK}&#10;\end{document}&#10;" title="IguanaTex Bitmap Display">
            <a:extLst>
              <a:ext uri="{FF2B5EF4-FFF2-40B4-BE49-F238E27FC236}">
                <a16:creationId xmlns:a16="http://schemas.microsoft.com/office/drawing/2014/main" id="{57A66E74-D8A4-C076-60AF-84CBACDEA402}"/>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716434"/>
            <a:ext cx="6922666" cy="14672761"/>
          </a:xfrm>
          <a:prstGeom prst="rect">
            <a:avLst/>
          </a:prstGeom>
        </p:spPr>
      </p:pic>
    </p:spTree>
    <p:extLst>
      <p:ext uri="{BB962C8B-B14F-4D97-AF65-F5344CB8AC3E}">
        <p14:creationId xmlns:p14="http://schemas.microsoft.com/office/powerpoint/2010/main" val="72394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FABBE69-55AA-1BB9-DB4B-A81A35773E41}"/>
              </a:ext>
            </a:extLst>
          </p:cNvPr>
          <p:cNvSpPr>
            <a:spLocks noGrp="1"/>
          </p:cNvSpPr>
          <p:nvPr>
            <p:ph type="title"/>
          </p:nvPr>
        </p:nvSpPr>
        <p:spPr/>
        <p:txBody>
          <a:bodyPr/>
          <a:lstStyle/>
          <a:p>
            <a:r>
              <a:rPr lang="zh-CN" altLang="en-US" dirty="0"/>
              <a:t>万能欧几里得算法</a:t>
            </a:r>
          </a:p>
        </p:txBody>
      </p:sp>
      <p:pic>
        <p:nvPicPr>
          <p:cNvPr id="6" name="图片 5" descr="\documentclass{article}&#10;\usepackage{CJKutf8}&#10;\usepackage{amsmath}&#10;\begin{document}&#10;\begin{CJK}{UTF8}{gbsn}&#10;&#10;我们在平面直角坐标系中作出一条直线$y=\frac{p\cdot x+r}{q}$。以$y=\frac{5x+3}{4}$为例&#10;&#10;\end{CJK}&#10;\end{document}&#10;" title="IguanaTex Bitmap Display">
            <a:extLst>
              <a:ext uri="{FF2B5EF4-FFF2-40B4-BE49-F238E27FC236}">
                <a16:creationId xmlns:a16="http://schemas.microsoft.com/office/drawing/2014/main" id="{35C41BF1-5F12-2DBD-C1E1-11418F4F45E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16599"/>
            <a:ext cx="7350857" cy="14640761"/>
          </a:xfrm>
          <a:prstGeom prst="rect">
            <a:avLst/>
          </a:prstGeom>
        </p:spPr>
      </p:pic>
      <p:pic>
        <p:nvPicPr>
          <p:cNvPr id="8" name="图片 7">
            <a:extLst>
              <a:ext uri="{FF2B5EF4-FFF2-40B4-BE49-F238E27FC236}">
                <a16:creationId xmlns:a16="http://schemas.microsoft.com/office/drawing/2014/main" id="{DFC6042C-91AA-75E6-FB98-491B51C9A5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923" y="2046543"/>
            <a:ext cx="7350857" cy="4587397"/>
          </a:xfrm>
          <a:prstGeom prst="rect">
            <a:avLst/>
          </a:prstGeom>
        </p:spPr>
      </p:pic>
    </p:spTree>
    <p:extLst>
      <p:ext uri="{BB962C8B-B14F-4D97-AF65-F5344CB8AC3E}">
        <p14:creationId xmlns:p14="http://schemas.microsoft.com/office/powerpoint/2010/main" val="1319299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90445CB-3649-4EC6-09A9-3712B70AC9B4}"/>
              </a:ext>
            </a:extLst>
          </p:cNvPr>
          <p:cNvSpPr>
            <a:spLocks noGrp="1"/>
          </p:cNvSpPr>
          <p:nvPr>
            <p:ph type="title"/>
          </p:nvPr>
        </p:nvSpPr>
        <p:spPr/>
        <p:txBody>
          <a:bodyPr/>
          <a:lstStyle/>
          <a:p>
            <a:r>
              <a:rPr lang="zh-CN" altLang="en-US" dirty="0"/>
              <a:t>万能欧几里得算法</a:t>
            </a:r>
          </a:p>
        </p:txBody>
      </p:sp>
      <p:pic>
        <p:nvPicPr>
          <p:cNvPr id="6" name="图片 5" descr="\documentclass{article}&#10;\usepackage{CJKutf8}&#10;\usepackage{amsmath}&#10;\begin{document}&#10;\begin{CJK}{UTF8}{gbsn}&#10;&#10;我们注意到这条直线与平行于坐标轴的直线有若干个交点。与横线的交点（紫色），与竖线的交点（红色），如果同时与横线和竖线相交，我们约定先与横线相交再与竖线相交&#10;&#10;\end{CJK}&#10;\end{document}&#10;" title="IguanaTex Bitmap Display">
            <a:extLst>
              <a:ext uri="{FF2B5EF4-FFF2-40B4-BE49-F238E27FC236}">
                <a16:creationId xmlns:a16="http://schemas.microsoft.com/office/drawing/2014/main" id="{4C818D21-6345-FFEE-4E08-4BDA4060C2E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540821"/>
            <a:ext cx="9400587" cy="14634666"/>
          </a:xfrm>
          <a:prstGeom prst="rect">
            <a:avLst/>
          </a:prstGeom>
        </p:spPr>
      </p:pic>
      <p:pic>
        <p:nvPicPr>
          <p:cNvPr id="8" name="图片 7">
            <a:extLst>
              <a:ext uri="{FF2B5EF4-FFF2-40B4-BE49-F238E27FC236}">
                <a16:creationId xmlns:a16="http://schemas.microsoft.com/office/drawing/2014/main" id="{D6277080-A0A8-8393-4497-90BF8F429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24" y="2520105"/>
            <a:ext cx="7117615" cy="4259171"/>
          </a:xfrm>
          <a:prstGeom prst="rect">
            <a:avLst/>
          </a:prstGeom>
        </p:spPr>
      </p:pic>
      <p:pic>
        <p:nvPicPr>
          <p:cNvPr id="10" name="图片 9" descr="\documentclass{article}&#10;\usepackage{CJKutf8}&#10;\usepackage{amsmath}&#10;\begin{document}&#10;\begin{CJK}{UTF8}{gbsn}&#10;&#10;$\sum_{x=0}^{l}A^xB^{\left\lfloor \frac{5\cdot x+3}{4} \right\rfloor}\quad A,B\subseteq {R}^{n\times n}$&#10;&#10;\end{CJK}&#10;\end{document}&#10;" title="IguanaTex Bitmap Display">
            <a:extLst>
              <a:ext uri="{FF2B5EF4-FFF2-40B4-BE49-F238E27FC236}">
                <a16:creationId xmlns:a16="http://schemas.microsoft.com/office/drawing/2014/main" id="{5075F470-369C-5CE0-C172-713405D447AA}"/>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8063654" y="3429000"/>
            <a:ext cx="4013714" cy="14672761"/>
          </a:xfrm>
          <a:prstGeom prst="rect">
            <a:avLst/>
          </a:prstGeom>
        </p:spPr>
      </p:pic>
    </p:spTree>
    <p:extLst>
      <p:ext uri="{BB962C8B-B14F-4D97-AF65-F5344CB8AC3E}">
        <p14:creationId xmlns:p14="http://schemas.microsoft.com/office/powerpoint/2010/main" val="1031259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E95250E2-F48A-477E-F005-F2EE50A7D182}"/>
              </a:ext>
            </a:extLst>
          </p:cNvPr>
          <p:cNvSpPr>
            <a:spLocks noGrp="1"/>
          </p:cNvSpPr>
          <p:nvPr>
            <p:ph type="title"/>
          </p:nvPr>
        </p:nvSpPr>
        <p:spPr/>
        <p:txBody>
          <a:bodyPr/>
          <a:lstStyle/>
          <a:p>
            <a:r>
              <a:rPr lang="zh-CN" altLang="en-US" dirty="0"/>
              <a:t>万能欧几里得算法</a:t>
            </a:r>
          </a:p>
        </p:txBody>
      </p:sp>
      <p:pic>
        <p:nvPicPr>
          <p:cNvPr id="10" name="图片 9" descr="\documentclass{article}&#10;\usepackage{CJKutf8}&#10;\usepackage{amsmath}&#10;\begin{document}&#10;\begin{CJK}{UTF8}{gbsn}&#10;&#10;我们要求解的和式就可以看做，从初始状态开始，遇到横线做一种操作，遇到竖线做另一种操作最终得到答案。因为遇到横线意味着$\left\lfloor \frac{p\cdot x+r}{q} \right\rfloor$会增加$1$，遇到竖线意味着$x$会增加$1$。&#10;&#10;以开头提到的$\sum_{x=0}^{l}A^xB^{\left\lfloor \frac{p\cdot x+r}{q} \right\rfloor}\quad A,B\subseteq {R}^{n\times n}$为例，我们设定一个三元组$\left( C,D,ans \right)$来记录答案。&#10;&#10;初始时$C=D=I_n\quad ans=B^{\left\lfloor \frac{r}{q} \right\rfloor}$，我们只需要关注$\left( 0,l \right]$范围内的交点，然后每经过一根横线，我们需要将$D\text{右乘}B$，$C\text{和}ans\text{不变}$。每经过一条竖线，我们需要将$C\text{左乘}A\text{，}D\text{保持不变，}ans+A\cdot C\cdot D \rightarrow ans_{new}$&#10;&#10;对三元组形式化的理解是，$C$表示当前操作序列$A^x$的值，$D$表示当前操作序列$B^{\left\lfloor \frac{p\cdot x+r}{q} \right\rfloor}$的值，$ans$表示当前操作序列对答案的贡献。这里我们可以明白一开始约定碰到与横线竖线同时相交的点要视作先碰横线再碰竖线，因为在碰到竖线的时候意味着$x$增加了$1$，需要更新答案了，先要把$\left\lfloor \frac{p\cdot x+r}{q} \right\rfloor$更新到最新。&#10;&#10;\end{CJK}&#10;\end{document}&#10;" title="IguanaTex Bitmap Display">
            <a:extLst>
              <a:ext uri="{FF2B5EF4-FFF2-40B4-BE49-F238E27FC236}">
                <a16:creationId xmlns:a16="http://schemas.microsoft.com/office/drawing/2014/main" id="{C4ED7F07-A496-825B-CCC1-89648B52786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80101"/>
            <a:ext cx="8714666" cy="14634666"/>
          </a:xfrm>
          <a:prstGeom prst="rect">
            <a:avLst/>
          </a:prstGeom>
        </p:spPr>
      </p:pic>
    </p:spTree>
    <p:extLst>
      <p:ext uri="{BB962C8B-B14F-4D97-AF65-F5344CB8AC3E}">
        <p14:creationId xmlns:p14="http://schemas.microsoft.com/office/powerpoint/2010/main" val="381500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5CBA452-97EA-72E4-3BF8-0E9CF78F7DA3}"/>
              </a:ext>
            </a:extLst>
          </p:cNvPr>
          <p:cNvSpPr>
            <a:spLocks noGrp="1"/>
          </p:cNvSpPr>
          <p:nvPr>
            <p:ph type="title"/>
          </p:nvPr>
        </p:nvSpPr>
        <p:spPr/>
        <p:txBody>
          <a:bodyPr/>
          <a:lstStyle/>
          <a:p>
            <a:r>
              <a:rPr lang="zh-CN" altLang="en-US" dirty="0"/>
              <a:t>万能欧几里得算法</a:t>
            </a:r>
          </a:p>
        </p:txBody>
      </p:sp>
      <p:pic>
        <p:nvPicPr>
          <p:cNvPr id="8" name="图片 7" descr="\documentclass{article}&#10;\usepackage{CJKutf8}&#10;\usepackage{amsmath}&#10;\begin{document}&#10;\begin{CJK}{UTF8}{gbsn}&#10;&#10;我们继续把上述操作用标准化的语言描述，定义三元组的乘法，$\left( a,b,c \right) \ast (d,e,f)=(a\cdot d,b\cdot e,c+a\cdot f\cdot b)\quad a,b,c,d,e,f\subseteq {R}^{n\times n}\text{，}a\text{,}d\text{是矩阵A的幂，}b\text{,}e\text{是矩阵}B\text{的幂}$，碰上横线进行的操作是乘三元组$\left( I_n,B,O_n \right)$，碰上竖线进行的操作是乘三元组$\left( A,I_n,A \right)$。容易证明这个三元组的乘法具有结合律，事实上这也是万能欧几里得算法能解决问题的必要条件。&#10;&#10;有了上面的储备，接下来就来看看怎么样加速求解的过程。方便起见，我们用$s_0$表示碰到横线需要执行的操作，$s_1$表示碰到竖线需要执行的操作。用$solve(p,q,r,l,s_0,s_1)$描述问题的求解过程。&#10;&#10;\end{CJK}&#10;\end{document}&#10;" title="IguanaTex Bitmap Display">
            <a:extLst>
              <a:ext uri="{FF2B5EF4-FFF2-40B4-BE49-F238E27FC236}">
                <a16:creationId xmlns:a16="http://schemas.microsoft.com/office/drawing/2014/main" id="{BD9A7266-3DB0-3AB7-2254-9B0C528F859B}"/>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53097"/>
            <a:ext cx="9697523" cy="14634666"/>
          </a:xfrm>
          <a:prstGeom prst="rect">
            <a:avLst/>
          </a:prstGeom>
        </p:spPr>
      </p:pic>
      <p:pic>
        <p:nvPicPr>
          <p:cNvPr id="12" name="图片 11" descr="\documentclass{article}&#10;\usepackage{CJKutf8}&#10;\usepackage{amsmath}&#10;\begin{document}&#10;\begin{CJK}{UTF8}{gbsn}&#10;&#10;case0：对于$r$的处理。&#10;  由于我们只关心交点到来的顺序以及交点的种类，因此将函数上下平移整数个单位是不影响答案的。我们把$r$修改为$r\%q$，后面我们都默认$r&lt;q$。&#10;&#10;\end{CJK}&#10;\end{document}&#10;" title="IguanaTex Bitmap Display">
            <a:extLst>
              <a:ext uri="{FF2B5EF4-FFF2-40B4-BE49-F238E27FC236}">
                <a16:creationId xmlns:a16="http://schemas.microsoft.com/office/drawing/2014/main" id="{357AD008-3750-88A3-BACE-EE13D55DF2A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4453578"/>
            <a:ext cx="8705523" cy="14634666"/>
          </a:xfrm>
          <a:prstGeom prst="rect">
            <a:avLst/>
          </a:prstGeom>
        </p:spPr>
      </p:pic>
    </p:spTree>
    <p:extLst>
      <p:ext uri="{BB962C8B-B14F-4D97-AF65-F5344CB8AC3E}">
        <p14:creationId xmlns:p14="http://schemas.microsoft.com/office/powerpoint/2010/main" val="1689763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1CA994C-5B4E-E4DE-447F-5F93127D4F50}"/>
              </a:ext>
            </a:extLst>
          </p:cNvPr>
          <p:cNvSpPr>
            <a:spLocks noGrp="1"/>
          </p:cNvSpPr>
          <p:nvPr>
            <p:ph type="title"/>
          </p:nvPr>
        </p:nvSpPr>
        <p:spPr/>
        <p:txBody>
          <a:bodyPr/>
          <a:lstStyle/>
          <a:p>
            <a:r>
              <a:rPr lang="zh-CN" altLang="en-US" dirty="0"/>
              <a:t>万能欧几里得算法</a:t>
            </a:r>
          </a:p>
        </p:txBody>
      </p:sp>
      <p:pic>
        <p:nvPicPr>
          <p:cNvPr id="6" name="图片 5" descr="\documentclass{article}&#10;\usepackage{CJKutf8}&#10;\usepackage{amsmath}&#10;\begin{document}&#10;\begin{CJK}{UTF8}{gbsn}&#10;&#10;case1：$p\ge q$&#10;  在这种情况下，我们可以发现：&#10;  $$&#10;  \left\lfloor \frac{p\cdot (x +1)+r}{q} \right\rfloor-\left\lfloor \frac{p\cdot x+r}{q} \right\rfloor=\left\lfloor \frac{p\cdot x +(p\%q)+r}{q} \right\rfloor-\left\lfloor \frac{p\cdot x+r}{q} \right\rfloor+\left\lfloor \frac{p}{q} \right\rfloor \ge \left\lfloor \frac{p}{q} \right\rfloor&#10;  $$&#10;  这说明在遇到一根竖线之前我们至少会遇到$\left\lfloor \frac{p}{q} \right\rfloor$条横线。这样就可以把这$\left\lfloor \frac{p}{q} \right\rfloor$个$s_0$操作和一个$s_1$操作合并成一个新的$s_1$操作。这样每条竖线之前会有$\left\lfloor \frac{p}{q} \right\rfloor\cdot x$条横线被合并&#10;  $$&#10;  \left\lfloor \frac{p\cdot x+r}{q} \right\rfloor-\left\lfloor \frac{p}{q} \right\rfloor\cdot x=\left\lfloor \frac{(p\%q)\cdot x+r}{q} \right\rfloor&#10;  $$&#10;  因此$solve(p,q,r,l,s_0,s_1)=solve(p\%q,q,r,l,s_0,s_0^{\left\lfloor \frac{p}{q} \right\rfloor}s_1)$&#10;&#10;\end{CJK}&#10;\end{document}&#10;" title="IguanaTex Bitmap Display">
            <a:extLst>
              <a:ext uri="{FF2B5EF4-FFF2-40B4-BE49-F238E27FC236}">
                <a16:creationId xmlns:a16="http://schemas.microsoft.com/office/drawing/2014/main" id="{FB4A5EFB-19E5-496E-5AB0-F3683B67FF77}"/>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67989"/>
            <a:ext cx="9179428" cy="14633142"/>
          </a:xfrm>
          <a:prstGeom prst="rect">
            <a:avLst/>
          </a:prstGeom>
        </p:spPr>
      </p:pic>
    </p:spTree>
    <p:extLst>
      <p:ext uri="{BB962C8B-B14F-4D97-AF65-F5344CB8AC3E}">
        <p14:creationId xmlns:p14="http://schemas.microsoft.com/office/powerpoint/2010/main" val="31994182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1B1060C-2532-7273-AC41-92E9550C791C}"/>
              </a:ext>
            </a:extLst>
          </p:cNvPr>
          <p:cNvSpPr>
            <a:spLocks noGrp="1"/>
          </p:cNvSpPr>
          <p:nvPr>
            <p:ph type="title"/>
          </p:nvPr>
        </p:nvSpPr>
        <p:spPr/>
        <p:txBody>
          <a:bodyPr/>
          <a:lstStyle/>
          <a:p>
            <a:r>
              <a:rPr lang="zh-CN" altLang="en-US" dirty="0"/>
              <a:t>万能欧几里得算法</a:t>
            </a:r>
          </a:p>
        </p:txBody>
      </p:sp>
      <p:pic>
        <p:nvPicPr>
          <p:cNvPr id="8" name="图片 7">
            <a:extLst>
              <a:ext uri="{FF2B5EF4-FFF2-40B4-BE49-F238E27FC236}">
                <a16:creationId xmlns:a16="http://schemas.microsoft.com/office/drawing/2014/main" id="{DA6F5485-7F8D-C39C-8DBB-3153096D34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924" y="1835583"/>
            <a:ext cx="5928140" cy="4192796"/>
          </a:xfrm>
          <a:prstGeom prst="rect">
            <a:avLst/>
          </a:prstGeom>
        </p:spPr>
      </p:pic>
      <p:pic>
        <p:nvPicPr>
          <p:cNvPr id="16" name="图片 15" descr="\documentclass{article}&#10;\usepackage{CJKutf8}&#10;\usepackage{amsmath}&#10;\begin{document}&#10;\begin{CJK}{UTF8}{gbsn}&#10;&#10;  我们可以想到把坐标轴翻转，把$y=\frac{p\cdot x+r}{q}$&#10;&#10;变为$y=\frac{q\cdot x-r}{p}$同时交换$s_0,s_1$&#10;&#10;这样就可以回归到case1中去了。&#10;&#10;但翻转过后我们发现三个小问题，&#10;&#10;第一个是对于同时和横线竖线相交的点，&#10;&#10;翻转之后变成了先做$s_1$再做$s_0$&#10;&#10;这与我们的期望不符，&#10;&#10;第二个是直线在$y$轴上的截距变成了负的；&#10;&#10;第三个是原先我们是以竖线结尾的，&#10;&#10;现在变成以横线结尾。&#10;&#10;\end{CJK}&#10;\end{document}&#10;" title="IguanaTex Bitmap Display">
            <a:extLst>
              <a:ext uri="{FF2B5EF4-FFF2-40B4-BE49-F238E27FC236}">
                <a16:creationId xmlns:a16="http://schemas.microsoft.com/office/drawing/2014/main" id="{5C2F3FC5-1984-76DB-B3A4-9DCA3CBF8558}"/>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870336" y="2037383"/>
            <a:ext cx="4571428" cy="14640761"/>
          </a:xfrm>
          <a:prstGeom prst="rect">
            <a:avLst/>
          </a:prstGeom>
        </p:spPr>
      </p:pic>
      <p:pic>
        <p:nvPicPr>
          <p:cNvPr id="18" name="图片 17" descr="\documentclass{article}&#10;\usepackage{CJKutf8}&#10;\usepackage{amsmath}&#10;\begin{document}&#10;\begin{CJK}{UTF8}{gbsn}&#10;&#10;case2：$p&lt;q\wedge p&gt;1$&#10;&#10;\end{CJK}&#10;\end{document}&#10;" title="IguanaTex Bitmap Display">
            <a:extLst>
              <a:ext uri="{FF2B5EF4-FFF2-40B4-BE49-F238E27FC236}">
                <a16:creationId xmlns:a16="http://schemas.microsoft.com/office/drawing/2014/main" id="{755D2F85-D0F6-1567-04FE-4D006D8A1D31}"/>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1328874"/>
            <a:ext cx="4019809" cy="14585904"/>
          </a:xfrm>
          <a:prstGeom prst="rect">
            <a:avLst/>
          </a:prstGeom>
        </p:spPr>
      </p:pic>
    </p:spTree>
    <p:extLst>
      <p:ext uri="{BB962C8B-B14F-4D97-AF65-F5344CB8AC3E}">
        <p14:creationId xmlns:p14="http://schemas.microsoft.com/office/powerpoint/2010/main" val="3406980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1B1060C-2532-7273-AC41-92E9550C791C}"/>
              </a:ext>
            </a:extLst>
          </p:cNvPr>
          <p:cNvSpPr>
            <a:spLocks noGrp="1"/>
          </p:cNvSpPr>
          <p:nvPr>
            <p:ph type="title"/>
          </p:nvPr>
        </p:nvSpPr>
        <p:spPr/>
        <p:txBody>
          <a:bodyPr/>
          <a:lstStyle/>
          <a:p>
            <a:r>
              <a:rPr lang="zh-CN" altLang="en-US" dirty="0"/>
              <a:t>万能欧几里得算法</a:t>
            </a:r>
          </a:p>
        </p:txBody>
      </p:sp>
      <p:pic>
        <p:nvPicPr>
          <p:cNvPr id="3" name="图片 2" descr="\documentclass{article}&#10;\usepackage{CJKutf8}&#10;\usepackage{amsmath}&#10;\begin{document}&#10;\begin{CJK}{UTF8}{gbsn}&#10;&#10;  $$&#10;  \forall y \subseteq {N}^*\text{且}q\cdot y-r\neq 0 \pmod p \\&#10;  \frac{q\cdot y-r}{p}-\left\lfloor \frac{q\cdot y-r}{p} \right\rfloor=\frac{q\cdot y-r-\left\lfloor \frac{q\cdot y-r}{p} \right\rfloor\cdot p}{p}=\frac{(q\cdot y-r)\% p}{p} \ge \frac{1}{p}&#10;  $$&#10;&#10;  因此我们可以将原函数向左平移$\frac{1}{p}$个单位再反转，这并不影响答案，同时又解决了同时和横线竖线相交的点。直线变成$y=\frac{qx-r-1}{p}$&#10;&#10;\end{CJK}&#10;\end{document}&#10;" title="IguanaTex Bitmap Display">
            <a:extLst>
              <a:ext uri="{FF2B5EF4-FFF2-40B4-BE49-F238E27FC236}">
                <a16:creationId xmlns:a16="http://schemas.microsoft.com/office/drawing/2014/main" id="{2E9745AC-377E-6A94-9CD7-65957B5B676D}"/>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489685"/>
            <a:ext cx="9008029" cy="11742450"/>
          </a:xfrm>
          <a:prstGeom prst="rect">
            <a:avLst/>
          </a:prstGeom>
        </p:spPr>
      </p:pic>
      <p:pic>
        <p:nvPicPr>
          <p:cNvPr id="5" name="图片 4" descr="\documentclass{article}&#10;\usepackage{CJKutf8}&#10;\usepackage{amsmath}&#10;\begin{document}&#10;\begin{CJK}{UTF8}{gbsn}&#10;&#10;case2：$p&lt;q\wedge p&gt;1$&#10;&#10;\end{CJK}&#10;\end{document}&#10;" title="IguanaTex Bitmap Display">
            <a:extLst>
              <a:ext uri="{FF2B5EF4-FFF2-40B4-BE49-F238E27FC236}">
                <a16:creationId xmlns:a16="http://schemas.microsoft.com/office/drawing/2014/main" id="{6F6E8A0F-1F5F-3630-F195-F9B7272B8CB5}"/>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1359152"/>
            <a:ext cx="4019809" cy="14585904"/>
          </a:xfrm>
          <a:prstGeom prst="rect">
            <a:avLst/>
          </a:prstGeom>
        </p:spPr>
      </p:pic>
      <p:pic>
        <p:nvPicPr>
          <p:cNvPr id="11" name="图片 10" descr="\documentclass{article}&#10;\usepackage{CJKutf8}&#10;\usepackage{amsmath}&#10;\begin{document}&#10;\begin{CJK}{UTF8}{gbsn}&#10;&#10;再来看剩下的两个问题。事实上，第二个问题对应翻转前$y&lt;1$的情况，第三个问题对应翻转前$y\ge \left\lfloor \frac{p\cdot l+r}{q} \right\rfloor$的情况。我们可以掐头去尾把这两部分单独拿出来考虑。&#10;  $$&#10;  y=\frac{p\cdot x+r}{q}&lt;1 \Leftrightarrow 0&lt;x\leq \left\lfloor \frac{q-r-1}{p} \right\rfloor \\&#10;  y=\frac{p\cdot x+r}{q}\geq\left\lfloor \frac{p\cdot l+r}{q} \right\rfloor\Leftrightarrow \left\lfloor \frac{\left\lfloor \frac{p\cdot l+r}{q} \right\rfloor\cdot q-r-1}{p} \right\rfloor+1 \leq x \leq l&#10;  $$&#10;  这样我们只需要专注于$\left( 1,\left\lfloor \frac{p\cdot l+r}{q} \right\rfloor \right]$内的交点即可。为了与最初的问题适配，我们把直线向左平移一个单位，并计算$\left( 0,\left\lfloor \frac{p\cdot l+r}{q} \right\rfloor-1 \right]$内的交点。直线变成$y=\frac{q\cdot x+q-r-1}{p}$&#10;  因此$solve\left( p,q,r,l,s_0,s_1\right)=s_1^{\left\lfloor \frac{q-r-1}{p} \right\rfloor}\cdot s_0\cdot solve\left(q,p,q-r-1,\left\lfloor \frac{p\cdot l+r}{q} \right\rfloor-1,s_1,s_0\right)\cdot s_1^{l-\left\lfloor \frac{\left\lfloor \frac{p\cdot l+r}{q} \right\rfloor\cdot q-r-1}{p} \right\rfloor}$&#10;&#10;\end{CJK}&#10;\end{document}&#10;" title="IguanaTex Bitmap Display">
            <a:extLst>
              <a:ext uri="{FF2B5EF4-FFF2-40B4-BE49-F238E27FC236}">
                <a16:creationId xmlns:a16="http://schemas.microsoft.com/office/drawing/2014/main" id="{F7426014-C922-A53C-187D-29E737E0BF11}"/>
              </a:ext>
            </a:extLst>
          </p:cNvPr>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tretch>
            <a:fillRect/>
          </a:stretch>
        </p:blipFill>
        <p:spPr>
          <a:xfrm>
            <a:off x="669924" y="2979624"/>
            <a:ext cx="9377442" cy="11923864"/>
          </a:xfrm>
          <a:prstGeom prst="rect">
            <a:avLst/>
          </a:prstGeom>
        </p:spPr>
      </p:pic>
    </p:spTree>
    <p:extLst>
      <p:ext uri="{BB962C8B-B14F-4D97-AF65-F5344CB8AC3E}">
        <p14:creationId xmlns:p14="http://schemas.microsoft.com/office/powerpoint/2010/main" val="1537809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欧几里得全家桶</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/01</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371597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1B1060C-2532-7273-AC41-92E9550C791C}"/>
              </a:ext>
            </a:extLst>
          </p:cNvPr>
          <p:cNvSpPr>
            <a:spLocks noGrp="1"/>
          </p:cNvSpPr>
          <p:nvPr>
            <p:ph type="title"/>
          </p:nvPr>
        </p:nvSpPr>
        <p:spPr/>
        <p:txBody>
          <a:bodyPr/>
          <a:lstStyle/>
          <a:p>
            <a:r>
              <a:rPr lang="zh-CN" altLang="en-US" dirty="0"/>
              <a:t>万能欧几里得算法</a:t>
            </a:r>
          </a:p>
        </p:txBody>
      </p:sp>
      <p:pic>
        <p:nvPicPr>
          <p:cNvPr id="6" name="图片 5" descr="\documentclass{article}&#10;\usepackage{CJKutf8}&#10;\usepackage{amsmath}&#10;\begin{document}&#10;\begin{CJK}{UTF8}{gbsn}&#10;&#10;case3：$p=1$&#10;&#10;\end{CJK}&#10;\end{document}&#10;" title="IguanaTex Bitmap Display">
            <a:extLst>
              <a:ext uri="{FF2B5EF4-FFF2-40B4-BE49-F238E27FC236}">
                <a16:creationId xmlns:a16="http://schemas.microsoft.com/office/drawing/2014/main" id="{3146282A-8234-191F-7DD5-A792C7EF75C1}"/>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274374"/>
            <a:ext cx="4019809" cy="14585904"/>
          </a:xfrm>
          <a:prstGeom prst="rect">
            <a:avLst/>
          </a:prstGeom>
        </p:spPr>
      </p:pic>
      <p:pic>
        <p:nvPicPr>
          <p:cNvPr id="8" name="图片 7">
            <a:extLst>
              <a:ext uri="{FF2B5EF4-FFF2-40B4-BE49-F238E27FC236}">
                <a16:creationId xmlns:a16="http://schemas.microsoft.com/office/drawing/2014/main" id="{1D012DCF-D014-15A9-3B5F-D8E20A01C1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924" y="1707687"/>
            <a:ext cx="6621054" cy="2668682"/>
          </a:xfrm>
          <a:prstGeom prst="rect">
            <a:avLst/>
          </a:prstGeom>
        </p:spPr>
      </p:pic>
      <p:pic>
        <p:nvPicPr>
          <p:cNvPr id="19" name="图片 18" descr="\documentclass{article}&#10;\usepackage{CJKutf8}&#10;\usepackage{amsmath}&#10;\begin{document}&#10;\begin{CJK}{UTF8}{gbsn}&#10;&#10;我们再来看$p=1$的情况，$p=1$时，当$y$取到整数时，$x$也必然是整数，操作过程是规律性的$q$条竖线$1$条横线，$q$条竖线$1$条横线，$\cdots$ 在case2的算法中我们掐头时，少算了经过$y=1$这个整点的一条竖线，然而在经过其他整点时由于横线竖线顺序是反的，刚好把这个误差补了回来，在去尾时，多算了经过$y=\left\lfloor \frac{p\cdot l+r}{q} \right\rfloor$时的一条竖线，刚好又把最后的误差给补足了。所以虽然case2的推导过程对$p=1$不适用，但导出的算法恰好适合$p=1$。&#10;&#10;\end{CJK}&#10;\end{document}&#10;" title="IguanaTex Bitmap Display">
            <a:extLst>
              <a:ext uri="{FF2B5EF4-FFF2-40B4-BE49-F238E27FC236}">
                <a16:creationId xmlns:a16="http://schemas.microsoft.com/office/drawing/2014/main" id="{1FD362AB-ABA9-46EE-CA43-B3254DA1390D}"/>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4568636"/>
            <a:ext cx="8716190" cy="14636190"/>
          </a:xfrm>
          <a:prstGeom prst="rect">
            <a:avLst/>
          </a:prstGeom>
        </p:spPr>
      </p:pic>
    </p:spTree>
    <p:extLst>
      <p:ext uri="{BB962C8B-B14F-4D97-AF65-F5344CB8AC3E}">
        <p14:creationId xmlns:p14="http://schemas.microsoft.com/office/powerpoint/2010/main" val="1230718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F2914565-795A-812E-A041-6CB543F1B5F9}"/>
              </a:ext>
            </a:extLst>
          </p:cNvPr>
          <p:cNvSpPr>
            <a:spLocks noGrp="1"/>
          </p:cNvSpPr>
          <p:nvPr>
            <p:ph type="title"/>
          </p:nvPr>
        </p:nvSpPr>
        <p:spPr/>
        <p:txBody>
          <a:bodyPr/>
          <a:lstStyle/>
          <a:p>
            <a:r>
              <a:rPr lang="zh-CN" altLang="en-US" dirty="0"/>
              <a:t>例</a:t>
            </a:r>
            <a:r>
              <a:rPr lang="en-US" altLang="zh-CN" dirty="0"/>
              <a:t>1   </a:t>
            </a:r>
            <a:r>
              <a:rPr lang="en-US" altLang="zh-CN" sz="1800" dirty="0">
                <a:hlinkClick r:id="rId4"/>
              </a:rPr>
              <a:t>CF868G. El Toll Caves</a:t>
            </a:r>
            <a:endParaRPr lang="zh-CN" altLang="en-US" sz="1800" dirty="0"/>
          </a:p>
        </p:txBody>
      </p:sp>
      <p:pic>
        <p:nvPicPr>
          <p:cNvPr id="6" name="图片 5" descr="\documentclass{article}&#10;\usepackage{CJKutf8}&#10;\usepackage{amsmath}&#10;\thispagestyle{empty}&#10;\begin{document}&#10;\begin{CJK}{UTF8}{gbsn}&#10;&#10;有$n$个洞穴，其中一个有宝藏，可以认为每个洞穴有宝藏的概率是$\frac{1}{n}$。你每天可以在$k$个洞穴中找宝藏，如果一个洞穴中存在宝藏，那么找到的概率是$\frac{1}{2}$求最优策略下找到宝藏的期望天使。$T$组数据$1\leq T\leq 1000,1\leq k\leq n\leq 5\times 10^8$&#10;&#10;\end{CJK}&#10;\end{document}&#10;" title="IguanaTex Bitmap Display">
            <a:extLst>
              <a:ext uri="{FF2B5EF4-FFF2-40B4-BE49-F238E27FC236}">
                <a16:creationId xmlns:a16="http://schemas.microsoft.com/office/drawing/2014/main" id="{32E18A40-2FD2-200A-4207-9EE018FC6A3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359152"/>
            <a:ext cx="8711619" cy="873143"/>
          </a:xfrm>
          <a:prstGeom prst="rect">
            <a:avLst/>
          </a:prstGeom>
        </p:spPr>
      </p:pic>
      <p:pic>
        <p:nvPicPr>
          <p:cNvPr id="8" name="图片 7" descr="\documentclass{article}&#10;\usepackage{CJKutf8}&#10;\usepackage{amsmath}&#10;\thispagestyle{empty}&#10;\begin{document}&#10;\begin{CJK}{UTF8}{gbsn}&#10;&#10;$$&#10;\begin{aligned}&#10;&amp;\text{最优策略是}1-n\text{按顺序寻找过去，这样每连续的}\operatorname{gcd}(n,k)\text{个洞穴是等价的，可以令}n\to \frac{n}{\operatorname{gcd}(n,k)},k\to \frac{k}{\operatorname{gcd}(n,k)}\\&#10;&amp;\text{设}f_i\text{表示宝藏在第}i\text{个洞穴的期望天数}\\&#10;&amp;f_i=\begin{cases} \frac{1}{2}\cdot f_{n-k+i}+1 , &amp;0\leq i &lt;k  \\ f_{i-k}+1, &amp;k\leq i &lt;n  \end{cases}\\&#10;&amp;\text{注意到每个}f_i\text{都可以表示成}a\cdot f_0+b\text{的形式，而}f_0=\frac{1}{2}\cdot f_{n-k}+1\text{可以解出}f_0\\&#10;&amp;\text{需要维护两个一次函数，表示}f_i\text{和}f_i\text{的前缀和，用二元组}\left( A(x),B(x) \right)\text{表示} \\&#10;&amp;\text{定义二元组的乘法}(A(x),B(x))\cdot (C(x),D(x))=(C(A(x)),B(x)+D(A(x)))\\&#10;&amp;\text{那么相当于直线}y=\frac{k}{n}\cdot x\text{碰到竖线右乘}(x+1,x+1),\text{碰到横线右乘}(\frac{1}{2}\cdot x,0)&#10;\end{aligned}&#10;$$&#10;&#10;\end{CJK}&#10;\end{document}&#10;" title="IguanaTex Bitmap Display">
            <a:extLst>
              <a:ext uri="{FF2B5EF4-FFF2-40B4-BE49-F238E27FC236}">
                <a16:creationId xmlns:a16="http://schemas.microsoft.com/office/drawing/2014/main" id="{81BBDF62-37E0-27FC-B9BB-0F20FBDA069D}"/>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2671013"/>
            <a:ext cx="8786718" cy="2754127"/>
          </a:xfrm>
          <a:prstGeom prst="rect">
            <a:avLst/>
          </a:prstGeom>
        </p:spPr>
      </p:pic>
    </p:spTree>
    <p:extLst>
      <p:ext uri="{BB962C8B-B14F-4D97-AF65-F5344CB8AC3E}">
        <p14:creationId xmlns:p14="http://schemas.microsoft.com/office/powerpoint/2010/main" val="3523850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7E0F10F-94E0-7CC8-A5DF-A26361D38C36}"/>
              </a:ext>
            </a:extLst>
          </p:cNvPr>
          <p:cNvSpPr>
            <a:spLocks noGrp="1"/>
          </p:cNvSpPr>
          <p:nvPr>
            <p:ph type="title"/>
          </p:nvPr>
        </p:nvSpPr>
        <p:spPr/>
        <p:txBody>
          <a:bodyPr/>
          <a:lstStyle/>
          <a:p>
            <a:r>
              <a:rPr lang="zh-CN" altLang="en-US" dirty="0"/>
              <a:t>例</a:t>
            </a:r>
            <a:r>
              <a:rPr lang="en-US" altLang="zh-CN" dirty="0"/>
              <a:t>2   </a:t>
            </a:r>
            <a:r>
              <a:rPr lang="en-US" altLang="zh-CN" sz="1800" dirty="0" err="1"/>
              <a:t>bzoj</a:t>
            </a:r>
            <a:r>
              <a:rPr lang="en-US" altLang="zh-CN" sz="1800" dirty="0"/>
              <a:t> #3817. Sum</a:t>
            </a:r>
            <a:endParaRPr lang="zh-CN" altLang="en-US" sz="1800" dirty="0"/>
          </a:p>
        </p:txBody>
      </p:sp>
      <p:pic>
        <p:nvPicPr>
          <p:cNvPr id="6" name="图片 5" descr="\documentclass{article}&#10;\usepackage{CJKutf8}&#10;\usepackage{amsmath}&#10;\thispagestyle{empty}&#10;\begin{document}&#10;\begin{CJK}{UTF8}{gbsn}&#10;&#10;求$\sum\limits_{d=1}^n\left( -1 \right) ^{\left\lfloor \sqrt{d\times r\times d} \right\rfloor},n\leq 10^9,T\leq 10^4,r\leq 10^4$&#10;&#10;\end{CJK}&#10;\end{document}&#10;" title="IguanaTex Bitmap Display">
            <a:extLst>
              <a:ext uri="{FF2B5EF4-FFF2-40B4-BE49-F238E27FC236}">
                <a16:creationId xmlns:a16="http://schemas.microsoft.com/office/drawing/2014/main" id="{13D833FB-A2EA-53B3-567C-26A822146B5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256206"/>
            <a:ext cx="5121524" cy="548571"/>
          </a:xfrm>
          <a:prstGeom prst="rect">
            <a:avLst/>
          </a:prstGeom>
        </p:spPr>
      </p:pic>
      <p:pic>
        <p:nvPicPr>
          <p:cNvPr id="8" name="图片 7" descr="\documentclass{article}&#10;\usepackage{CJKutf8}&#10;\usepackage{amsmath}&#10;\thispagestyle{empty}&#10;\begin{document}&#10;\begin{CJK}{UTF8}{gbsn}&#10;&#10;$$&#10;\begin{aligned}&#10;&amp;\text{若}r\text{为完全平方数问题就比较平凡，下面考虑非完全平方数的情形}\\&#10;&amp;\text{先把幂次拿下来},(-1)^m=1-2\cdot (m\%2)=1-2\cdot (m-\left\lfloor \frac{m}{2} \right\rfloor\cdot 2)=1+4\cdot \left\lfloor \frac{m}{2} \right\rfloor-2\cdot m\\&#10;&amp;\sum\limits_{d=1}^n\left( -1 \right) ^{\left\lfloor \sqrt{d\times r\times d} \right\rfloor}=n+4\cdot \sum\limits_{d=1}^n\left\lfloor \frac{d\cdot \sqrt{r}}{2} \right\rfloor-2\cdot \sum\limits_{d=1}^n\left\lfloor d\cdot \sqrt{r} \right\rfloor\text{考虑几何意义，问题变成斜率带}\sqrt{r}\text{的直线下整点问题}\\&#10;&amp;\text{令}f(a,b,c,n)=\sum\limits_{d=1}^n\left\lfloor k\cdot d \right\rfloor,\text{则需要求}f(1,0,2,n),f(1,0,1,n),\text{令}k=\frac{a\cdot \sqrt{r}+b}{c}\\&#10;&amp;f(a,b,c,n)=\begin{cases} \sum\limits_{d=1}^n\sum\limits_{j=1}^{\left\lfloor k\cdot n \right\rfloor}\left[  k\cdot d&gt;j \right]=\sum\limits_{j=1}^{\left\lfloor k\cdot n \right\rfloor}\sum\limits_{d=1}^n\left[  d&gt;\left\lfloor \frac{ac\sqrt{r}-bc}{a^2r-b^2}\cdot j \right\rfloor \right]=\left\lfloor k\cdot n \right\rfloor\cdot n-f\left(   ac,-bc,a^2r-b^2,\left\lfloor k\cdot n \right\rfloor\right), &amp; k&lt;1 \\ \sum\limits_{d=1}^n\left\lfloor k\cdot d \right\rfloor=\sum\limits_{d=1}^n\left\lfloor k\cdot d-\left\lfloor k \right\rfloor\cdot d+\left\lfloor k \right\rfloor\cdot d \right\rfloor=\left\lfloor k \right\rfloor\cdot \frac{n\cdot (n+1)}{2}+f\left( a,b-\left\lfloor k \right\rfloor\cdot c,c,n \right)  ,&amp; k\ge 1 \end{cases}\\&#10;&amp;\text{分析上式的复杂度，若}k\leq \frac{1}{2}\text{则每次}n\text{缩小}\frac{1}{2},\text{若}\frac{1}{2}&lt;k&lt;1,\text{递归2次后}n\text{变为}n\cdot k\cdot (\frac{1}{k}-1)\leq \frac{n}{2}&#10;\end{aligned}&#10;$$&#10;&#10;&#10;\end{CJK}&#10;\end{document}&#10;" title="IguanaTex Bitmap Display">
            <a:extLst>
              <a:ext uri="{FF2B5EF4-FFF2-40B4-BE49-F238E27FC236}">
                <a16:creationId xmlns:a16="http://schemas.microsoft.com/office/drawing/2014/main" id="{8CF28275-A834-E4AF-DBB1-AE2C2C080095}"/>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332562"/>
            <a:ext cx="8449853" cy="3030618"/>
          </a:xfrm>
          <a:prstGeom prst="rect">
            <a:avLst/>
          </a:prstGeom>
        </p:spPr>
      </p:pic>
    </p:spTree>
    <p:extLst>
      <p:ext uri="{BB962C8B-B14F-4D97-AF65-F5344CB8AC3E}">
        <p14:creationId xmlns:p14="http://schemas.microsoft.com/office/powerpoint/2010/main" val="41068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数论基本定理</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/02</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5632009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欧拉定理</a:t>
            </a:r>
          </a:p>
        </p:txBody>
      </p:sp>
      <p:pic>
        <p:nvPicPr>
          <p:cNvPr id="6" name="图片 5" descr="\documentclass{article}&#10;\usepackage{CJKutf8}&#10;\usepackage{amsmath}&#10;\begin{document}&#10;\begin{CJK}{UTF8}{gbsn}&#10;&#10;欧拉函数：$\varphi(n)=\sum\limits_{i=1}^n[\operatorname{gcd}(i,n)=1]$&#10;&#10;计算式：&#10;$$&#10;\begin{aligned}&#10;&amp;\text{假设n的质因子分解形式为}n=\prod_{k=1}^{m} p_k^{a_k}\\&#10;&amp;\varphi(n)=n-\sum\limits_{i=1}^m \frac{n}{p_i}+\sum\limits_{1\leq i&lt;j\leq m}\frac{n}{p_i\cdot p_j}+ \cdots +(-1)^{m}\frac{n}{p_1p_2\cdots p_m}=n\cdot \prod_{k=1}^{m} \left( 1-\frac{1}{p_k} \right)&#10;\end{aligned}&#10;$$&#10;&#10;\end{CJK}&#10;\end{document}&#10;" title="IguanaTex Bitmap Display">
            <a:extLst>
              <a:ext uri="{FF2B5EF4-FFF2-40B4-BE49-F238E27FC236}">
                <a16:creationId xmlns:a16="http://schemas.microsoft.com/office/drawing/2014/main" id="{CF096C87-18BE-B6B5-79B3-644F8F997AF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83211"/>
            <a:ext cx="8960000" cy="14648380"/>
          </a:xfrm>
          <a:prstGeom prst="rect">
            <a:avLst/>
          </a:prstGeom>
        </p:spPr>
      </p:pic>
    </p:spTree>
    <p:extLst>
      <p:ext uri="{BB962C8B-B14F-4D97-AF65-F5344CB8AC3E}">
        <p14:creationId xmlns:p14="http://schemas.microsoft.com/office/powerpoint/2010/main" val="2834168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欧拉定理</a:t>
            </a:r>
          </a:p>
        </p:txBody>
      </p:sp>
      <p:pic>
        <p:nvPicPr>
          <p:cNvPr id="4" name="图片 3" descr="\documentclass{article}&#10;\usepackage{CJKutf8}&#10;\usepackage{amsmath}&#10;\thispagestyle{empty}&#10;\begin{document}&#10;\begin{CJK}{UTF8}{gbsn}&#10;&#10;欧拉定理：$\operatorname{gcd}(a,n)=1\Rightarrow a^{\varphi(n)}\equiv 1(\mod n)$&#10;&#10;证明：&#10;$$&#10;\begin{aligned}&#10;&amp;\text{令集合}S=\left\{ x|1\leq x\leq n\wedge \operatorname{gcd}(n,x)=1 \right\}\text{集合}T=\left\{ a\cdot x|x \subseteq S \right\}\\&#10;&amp;\text{则}\forall b=a\cdot x \subseteq T,\text{设}b=k\cdot n+r,\text{有}\operatorname{gcd}(r,n)=1\\&#10;&amp;\text{否则与}\operatorname{gcd}(n,a)=1\text{且}\operatorname{gcd}(n,x)=1\text{矛盾}\\&#10;&amp;\text{另外}\forall b_1,b_2 \subseteq T,b_1=a\cdot x_1,b_2=a\cdot x_2\text{且} x_1,x_2 \subseteq S,x_1\neq x_2\text{满足}b_1\not\equiv b_2(\mod n)\\&#10;&amp;\text{否则假设}a\cdot x_1\equiv a\cdot x_2(\mod n),\text{由于}a,n\text{互质},x_1\equiv x_2(\mod n)\text{与集合}S\text{的条件矛盾。}\\&#10;&amp;\text{因此有}\prod_{x \subseteq S}x\equiv \prod_{x \subseteq  T} x\equiv a^{\varphi(n)}\cdot \prod_{x \subseteq  S}x\Rightarrow a^{\varphi(n)}\equiv 1(\mod n)\\&#10;&amp;PS:\text{当}n \subseteq  prime\text{时就变为费马小定理的形式，即}p \subseteq prime,\operatorname{gcd}(a,p)=1\Rightarrow a^{p-1}\equiv 1(\mod p)&#10;\end{aligned}&#10;$$&#10;&#10;\end{CJK}&#10;\end{document}&#10;" title="IguanaTex Bitmap Display">
            <a:extLst>
              <a:ext uri="{FF2B5EF4-FFF2-40B4-BE49-F238E27FC236}">
                <a16:creationId xmlns:a16="http://schemas.microsoft.com/office/drawing/2014/main" id="{4A3F34BB-DDA8-BB2F-9EBA-34AEA350142B}"/>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95286"/>
            <a:ext cx="10681904" cy="3867428"/>
          </a:xfrm>
          <a:prstGeom prst="rect">
            <a:avLst/>
          </a:prstGeom>
        </p:spPr>
      </p:pic>
    </p:spTree>
    <p:extLst>
      <p:ext uri="{BB962C8B-B14F-4D97-AF65-F5344CB8AC3E}">
        <p14:creationId xmlns:p14="http://schemas.microsoft.com/office/powerpoint/2010/main" val="36479197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欧拉定理</a:t>
            </a:r>
          </a:p>
        </p:txBody>
      </p:sp>
      <p:pic>
        <p:nvPicPr>
          <p:cNvPr id="6" name="图片 5" descr="\documentclass{article}&#10;\usepackage{CJKutf8}&#10;\usepackage{amsmath}&#10;\begin{document}&#10;\begin{CJK}{UTF8}{gbsn}&#10;&#10;扩展形式：$a^{n}\equiv\begin{cases}  a^{n{\kern 2pt} mod {\kern 2pt}\varphi(m)}&amp;,\operatorname{gcd}(a,m)=1\\ a^n&amp;, \operatorname{gcd}(a,m)\neq 1\wedge n&lt;\varphi(m)\\ a^{n{\kern 2pt} mod {\kern 2pt}\varphi(m)+\varphi(m)}&amp;,\operatorname{gcd}(a,m)\neq 1\wedge n\ge \varphi(m)  \end{cases}(\mod m)$&#10;证明：&#10;$$&#10;\begin{aligned}&#10;&amp;\text{第一种情况等价于欧拉定理的基本形式，第二种情形是显然的，我们证明第三种情形}\\&#10;&amp;\text{首先我们证明若}\operatorname{gcd}(p,q)=1\text{,且}a\equiv b(\mod p),a\equiv b(\mod q)\text{，则}a\equiv b(\mod p\cdot q)\\&#10;&amp;a\equiv b(\mod p)\Rightarrow p|a-b,a-b=k_1\cdot p\text{,同理,}a-b=k_2\cdot q\Rightarrow p|k_2\cdot q\\&#10;&amp;\text{而}p,q\text{互质}\Rightarrow p|k_2\Rightarrow a-b|p\cdot q\Rightarrow a\equiv b(\mod p\cdot q)\\&#10;&amp;\text{又由唯一分解定理，}m=\prod_{k=1}^{t} p_k^{a_k}\text{我们只需要证明}a^n\equiv a^{n{\kern 2pt} mod {\kern 2pt}\varphi(m)+\varphi(m)}(\mod p_k^{a_k})\text{对每个k都成立}\\&#10;&amp;\text{若}\operatorname{gcd}(a,p_k^{a_k})=1\text{：}\\&#10;&amp;a^{\varphi(p_k^{a_k})}\equiv 1(\mod p_k^{a_k}),\text{而}\varphi(p_k^{a_k})|\varphi(m),\text{故}a^n\equiv a^{\left\lfloor \frac{n}{\varphi(m)} \right\rfloor\cdot \varphi(m)+n{\kern 2pt}mod{\kern 2pt}\varphi(m)+\varphi(m)}\equiv a^{n{\kern 2pt} mod {\kern 2pt}\varphi(m)+\varphi(m)}(\mod p_k^{a_k})\\&#10;&amp;\text{若}\operatorname{gcd}(a,p_k^{a_k})\neq 1\text{：}\\&#10;&amp;\text{则}p_k|a\text{，又有}n\ge\varphi(m)\ge\varphi(p_k^{a_k})\ge a_k\Rightarrow p_k^{a_k}|a^n\Rightarrow a^n\equiv 0(\mod p_k^{a_k})\\&#10;&amp;a^{n{\kern 2pt} mod {\kern 2pt}\varphi(m)+\varphi(m)}\equiv 0(\mod p_k^{a_k})\Rightarrow a^n\equiv a^{n{\kern 2pt} mod {\kern 2pt}\varphi(m)+\varphi(m)}(\mod p_k^{a_k})\\&#10;&amp;\text{综上，}a^n\equiv a^{n{\kern 2pt} mod {\kern 2pt}\varphi(m)+\varphi(m)}(\mod m)&#10;\end{aligned}&#10;$$&#10;&#10;\end{CJK}&#10;\end{document}&#10;&#10;" title="IguanaTex Bitmap Display">
            <a:extLst>
              <a:ext uri="{FF2B5EF4-FFF2-40B4-BE49-F238E27FC236}">
                <a16:creationId xmlns:a16="http://schemas.microsoft.com/office/drawing/2014/main" id="{CD836934-B8A4-3082-5073-432F05CC7701}"/>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380683"/>
            <a:ext cx="9257389" cy="11220618"/>
          </a:xfrm>
          <a:prstGeom prst="rect">
            <a:avLst/>
          </a:prstGeom>
        </p:spPr>
      </p:pic>
    </p:spTree>
    <p:extLst>
      <p:ext uri="{BB962C8B-B14F-4D97-AF65-F5344CB8AC3E}">
        <p14:creationId xmlns:p14="http://schemas.microsoft.com/office/powerpoint/2010/main" val="913211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中国剩余定理</a:t>
            </a:r>
          </a:p>
        </p:txBody>
      </p:sp>
      <p:pic>
        <p:nvPicPr>
          <p:cNvPr id="4" name="图片 3" descr="\documentclass{article}&#10;\usepackage{CJKutf8}&#10;\usepackage{amsmath}&#10;\begin{document}&#10;\begin{CJK}{UTF8}{gbsn}&#10;&#10;有同余方程组$\begin{cases} x\equiv a_1(\mod b_1) \\ x\equiv a_2(\mod b_2)\\\cdots\\x\equiv a_n(\mod b_n)  \end{cases}$需要求出满足方程组的最小整数解。&#10;&#10;$$&#10;\begin{aligned}&#10;&amp;\text{我们先考虑前两个方程，即}x=k_1\cdot b_1+a_1=k_2\cdot b_2+a_2\text{有解}\\&#10;&amp;k_1\cdot b_1-k_2\cdot b_2=a_2-a_1\text{，如果这个不定方程无解则原方程组无解，假设}k_{10},k_{20}\text{是一组特解}\\&#10;&amp;k_1=k_{10}+\frac{b_2}{\operatorname{gcd}(b_1,b_2)}\cdot t,k_2=k_{20}+\frac{b_1}{\operatorname{gcd}(b_1,b_2)}\cdot t\text{是方程组的通解。}\\&#10;&amp;\text{则}x=k_1\cdot b_1+a_1=k_{10}\cdot b_1+\frac{b_1\cdot b_2}{\operatorname{gcd}(b_1,b_2)}\cdot t+a_1\\&#10;&amp;\text{所以前两个方程和}x\equiv k_{10}\cdot b_1+a_1(\mod \operatorname{lcm}(b_1,b_2))\text{是等价的}\\&#10;&amp;\text{只要按以上方法把方程两两合并，就可以得到最终的解。}&#10;\end{aligned}&#10;$$&#10;&#10;\end{CJK}&#10;\end{document}&#10;" title="IguanaTex Bitmap Display">
            <a:extLst>
              <a:ext uri="{FF2B5EF4-FFF2-40B4-BE49-F238E27FC236}">
                <a16:creationId xmlns:a16="http://schemas.microsoft.com/office/drawing/2014/main" id="{43E66272-7F82-99D1-AC59-FF8C83605B22}"/>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92631"/>
            <a:ext cx="9198426" cy="13303555"/>
          </a:xfrm>
          <a:prstGeom prst="rect">
            <a:avLst/>
          </a:prstGeom>
        </p:spPr>
      </p:pic>
    </p:spTree>
    <p:extLst>
      <p:ext uri="{BB962C8B-B14F-4D97-AF65-F5344CB8AC3E}">
        <p14:creationId xmlns:p14="http://schemas.microsoft.com/office/powerpoint/2010/main" val="24398080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卢卡斯定理</a:t>
            </a:r>
          </a:p>
        </p:txBody>
      </p:sp>
      <p:pic>
        <p:nvPicPr>
          <p:cNvPr id="4" name="图片 3" descr="\documentclass{article}&#10;\usepackage{CJKutf8}&#10;\usepackage{amsmath}&#10;\thispagestyle{empty}&#10;\begin{document}&#10;\begin{CJK}{UTF8}{gbsn}&#10;&#10;定理：$\binom{n}{m}\equiv \binom{\left\lfloor \frac{n}{p} \right\rfloor}{\left\lfloor \frac{m}{p} \right\rfloor}\cdot \binom{n\% p}{m\%p}(\mod p)$其中$p$是素数。&#10;&#10;证明：&#10;$$&#10;\begin{aligned}&#10;&amp;\binom{p}{a}\equiv \frac{p!}{a!\cdot (p-a)!}\equiv 0(\mod p),0&lt;a&lt;p\\&#10;&amp;\text{设}n=s\cdot p+t,m=q\cdot p+r\\&#10;&amp;(1+x)^n\equiv ((1+x)^p)^s\cdot (1+x)^t\equiv (1+x^p)^s\cdot (1+x)^t\equiv \sum\limits_{i=0}^s \binom{s}{i}\cdot x^{i\cdot p}\cdot \sum\limits_{j=0}^t\binom{t}{j}\cdot x^j\\&#10;&amp;x^m\text{的系数只能在}i=q,j=r\text{时取到，所以}\binom{n}{m}\equiv \binom{s}{q}\cdot \binom{t}{r}(\mod p)&#10;\end{aligned}&#10;$$&#10;&#10;\end{CJK}&#10;\end{document}&#10;" title="IguanaTex Bitmap Display">
            <a:extLst>
              <a:ext uri="{FF2B5EF4-FFF2-40B4-BE49-F238E27FC236}">
                <a16:creationId xmlns:a16="http://schemas.microsoft.com/office/drawing/2014/main" id="{1CA6B0F5-72AA-DB99-490E-CE89D978AF05}"/>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74524"/>
            <a:ext cx="9179428" cy="3708952"/>
          </a:xfrm>
          <a:prstGeom prst="rect">
            <a:avLst/>
          </a:prstGeom>
        </p:spPr>
      </p:pic>
    </p:spTree>
    <p:extLst>
      <p:ext uri="{BB962C8B-B14F-4D97-AF65-F5344CB8AC3E}">
        <p14:creationId xmlns:p14="http://schemas.microsoft.com/office/powerpoint/2010/main" val="3546533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a:xfrm>
            <a:off x="669924" y="-83126"/>
            <a:ext cx="10850563" cy="1028699"/>
          </a:xfrm>
        </p:spPr>
        <p:txBody>
          <a:bodyPr/>
          <a:lstStyle/>
          <a:p>
            <a:r>
              <a:rPr lang="zh-CN" altLang="en-US" dirty="0">
                <a:latin typeface="+mn-lt"/>
                <a:ea typeface="+mn-ea"/>
                <a:cs typeface="+mn-ea"/>
                <a:sym typeface="+mn-lt"/>
              </a:rPr>
              <a:t>卢卡斯定理</a:t>
            </a:r>
          </a:p>
        </p:txBody>
      </p:sp>
      <p:pic>
        <p:nvPicPr>
          <p:cNvPr id="4" name="图片 3" descr="\documentclass{article}&#10;\usepackage{CJKutf8}&#10;\usepackage{amsmath}&#10;\thispagestyle{empty}&#10;\begin{document}&#10;\begin{CJK}{UTF8}{gbsn}&#10;&#10;扩展形式：求解$\binom{n}{m}\mod p$，其中$p$不是质数&#10;&#10;$$&#10;\begin{aligned}&#10;&amp;\text{假设}p=\prod_{k=1}^{m} p_k^{a_k}\text{，只需要求出}\binom{n}{m}\mod p_k^{a_k}\text{然后用中国剩余定理合并。}\\&#10;&amp;\binom{n}{m}=\frac{n!}{m!\cdot (n-m)!},\text{由于}m!\text{的逆元可能并不存在，所以我们先把}p_k\text{都提取出来，}\binom{n}{m}=\frac{\frac{n!}{p_k^{f(n)}}}{\frac{m!}{p_k^{f(m)}}\cdot \frac{(n-m)!}{p_k^{f(n-m)}}}\cdot p_k^{f(n)-f(m)-f(n-m)}\\&#10;&amp;\text{其中，}f(n)\text{表示}n!\text{中含有因子}p_k\text{的数量，接下来我们需要求}\frac{n!}{p_k^{f(n)}}\\&#10;&amp;\text{令}g(n)=\frac{n!}{p_k^{f(n)}},\text{则}g(n)= g\left(  \left\lfloor \frac{n}{p_k} \right\rfloor\right)\cdot \left( \prod\limits_{i=1\wedge p_k\not{\kern 2pt}|i}^{p_k^{a_k}-1} i \right)^{\left\lfloor \frac{n}{p_k^{a_k}} \right\rfloor}\cdot \prod_{i=\left\lfloor \frac{n}{p_k^{a_k}} \right\rfloor\cdot p_k^{a_k}+1\wedge p_k\not{\kern 2pt}|i}^{n} i\\&#10;&amp;\binom{n}{m}=\frac{g(n)}{g(m)\cdot g(n-m)}\cdot p_k^{f(n)-f(m)-f(n-m)},\text{这样}g(m),g(n-m)\text{均与}p_k^{a_k}\text{互质，因此可以用}exgcd\text{求出逆元。}\\&#10;&amp;\text{最后}f(n)=\left\lfloor \frac{n}{p_k} \right\rfloor+f\left(\left\lfloor \frac{n}{p_k} \right\rfloor\right)&#10;\end{aligned}&#10;$$&#10;&#10;\end{CJK}&#10;\end{document}&#10;" title="IguanaTex Bitmap Display">
            <a:extLst>
              <a:ext uri="{FF2B5EF4-FFF2-40B4-BE49-F238E27FC236}">
                <a16:creationId xmlns:a16="http://schemas.microsoft.com/office/drawing/2014/main" id="{0F80C959-C580-1081-849E-F632D1946D9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34192"/>
            <a:ext cx="10914879" cy="4907928"/>
          </a:xfrm>
          <a:prstGeom prst="rect">
            <a:avLst/>
          </a:prstGeom>
        </p:spPr>
      </p:pic>
    </p:spTree>
    <p:extLst>
      <p:ext uri="{BB962C8B-B14F-4D97-AF65-F5344CB8AC3E}">
        <p14:creationId xmlns:p14="http://schemas.microsoft.com/office/powerpoint/2010/main" val="404309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1F9CD-3712-4F81-9247-011764838338}"/>
              </a:ext>
            </a:extLst>
          </p:cNvPr>
          <p:cNvSpPr>
            <a:spLocks noGrp="1"/>
          </p:cNvSpPr>
          <p:nvPr>
            <p:ph type="title"/>
          </p:nvPr>
        </p:nvSpPr>
        <p:spPr/>
        <p:txBody>
          <a:bodyPr/>
          <a:lstStyle/>
          <a:p>
            <a:r>
              <a:rPr lang="zh-CN" altLang="en-US" dirty="0">
                <a:latin typeface="+mn-lt"/>
                <a:ea typeface="+mn-ea"/>
                <a:cs typeface="+mn-ea"/>
                <a:sym typeface="+mn-lt"/>
              </a:rPr>
              <a:t>欧几里得算法</a:t>
            </a:r>
          </a:p>
        </p:txBody>
      </p:sp>
      <p:pic>
        <p:nvPicPr>
          <p:cNvPr id="10" name="图片 9" descr="\documentclass{article}&#10;\usepackage{CJKutf8}&#10;\usepackage{amsmath}&#10;\begin{document}&#10;\begin{CJK}{UTF8}{gbsn}&#10;&#10;$$&#10;\begin{aligned}&#10;&amp;a\cdot x+b\cdot y=\operatorname{gcd}(a,b)=\operatorname{gcd}(b,a\%b)\\&#10;&amp;\text{考虑方程}b\cdot x+(a\%b)\cdot y=\operatorname{gcd}(b,a\%b),\text{假设}x_0,y_0\text{是其一组特解}\\&#10;&amp;\text{那么}b\cdot x_0+(a-\left\lfloor \frac{a}{b} \right\rfloor\cdot b)\cdot y_0=\operatorname{gcd}(b,a\%b)\\&#10;&amp;a\cdot y_0+(x_0-\left\lfloor \frac{a}{b} \right\rfloor\cdot y_0)\cdot b=\operatorname{gcd}(a,b)\\&#10;&amp;\text{和原方程比较，可以得到}x_1=y_0,y_1=x_0-\left\lfloor \frac{a}{b} \right\rfloor\cdot y_0\text{是}a\cdot x+b\cdot y=\operatorname{gcd}(a,b)\text{的一组特解}。&#10;\end{aligned}&#10;$$&#10;&#10;\end{CJK}&#10;\end{document}" title="IguanaTex Bitmap Display">
            <a:extLst>
              <a:ext uri="{FF2B5EF4-FFF2-40B4-BE49-F238E27FC236}">
                <a16:creationId xmlns:a16="http://schemas.microsoft.com/office/drawing/2014/main" id="{B6EB215E-AE53-73EE-DB8E-4B739CA1B350}"/>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3429000"/>
            <a:ext cx="9907809" cy="14118095"/>
          </a:xfrm>
          <a:prstGeom prst="rect">
            <a:avLst/>
          </a:prstGeom>
        </p:spPr>
      </p:pic>
      <p:pic>
        <p:nvPicPr>
          <p:cNvPr id="18" name="图片 17" descr="\documentclass{article}&#10;\usepackage{CJKutf8}&#10;\usepackage{amsmath}&#10;% 导入代码块&#10;\usepackage{listings}&#10;\usepackage{xcolor}&#10;\lstset{&#10;    numbers=left, &#10;    numberstyle= \tiny, &#10;    keywordstyle= \color{ blue!70},&#10;    commentstyle= \color{red!50!green!50!blue!50}, &#10;    frame=shadowbox, % 阴影效果&#10;    rulesepcolor= \color{ red!20!green!20!blue!20} ,&#10;    escapeinside=``, % 英文分号中可写入中文&#10;    xleftmargin=2em,xrightmargin=2em, aboveskip=1em,&#10;    framexleftmargin=2em&#10;} &#10;&#10;\begin{document}&#10;\begin{CJK}{UTF8}{gbsn}&#10;&#10;\lstset{language=c++}&#10;\begin{lstlisting}&#10;int gcd(int a, int b)&#10;{&#10;    if (a % b==0) return b;&#10;    else return gcd(b, a % b);&#10;}&#10;\end{lstlisting}&#10;&#10;&#10;\end{CJK}&#10;\end{document}" title="IguanaTex Bitmap Display">
            <a:extLst>
              <a:ext uri="{FF2B5EF4-FFF2-40B4-BE49-F238E27FC236}">
                <a16:creationId xmlns:a16="http://schemas.microsoft.com/office/drawing/2014/main" id="{92EBB6E9-1EE3-B0BC-66C5-F9294AEA7F30}"/>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1389431"/>
            <a:ext cx="8480000" cy="14505142"/>
          </a:xfrm>
          <a:prstGeom prst="rect">
            <a:avLst/>
          </a:prstGeom>
        </p:spPr>
      </p:pic>
    </p:spTree>
    <p:extLst>
      <p:ext uri="{BB962C8B-B14F-4D97-AF65-F5344CB8AC3E}">
        <p14:creationId xmlns:p14="http://schemas.microsoft.com/office/powerpoint/2010/main" val="14997053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2D8103-01A0-4519-8960-54A14D9D11C9}"/>
              </a:ext>
            </a:extLst>
          </p:cNvPr>
          <p:cNvSpPr>
            <a:spLocks noGrp="1"/>
          </p:cNvSpPr>
          <p:nvPr>
            <p:ph type="title"/>
          </p:nvPr>
        </p:nvSpPr>
        <p:spPr/>
        <p:txBody>
          <a:bodyPr/>
          <a:lstStyle/>
          <a:p>
            <a:r>
              <a:rPr lang="zh-CN" altLang="en-US" dirty="0">
                <a:latin typeface="+mn-lt"/>
                <a:ea typeface="+mn-ea"/>
                <a:cs typeface="+mn-ea"/>
                <a:sym typeface="+mn-lt"/>
              </a:rPr>
              <a:t>库默尔定理</a:t>
            </a:r>
          </a:p>
        </p:txBody>
      </p:sp>
      <p:pic>
        <p:nvPicPr>
          <p:cNvPr id="6" name="图片 5" descr="\documentclass{article}&#10;\usepackage{CJKutf8}&#10;\usepackage{amsmath}&#10;\begin{document}&#10;\begin{CJK}{UTF8}{gbsn}&#10;&#10;定理：$\binom{n+m}{m}$中含有质因子$p$的数量等于$n+m$在$p$进制下进位的次数。&#10;&#10;证明：&#10;$$&#10;\begin{aligned}&#10;&amp;n!\text{中含有因子}p\text{的数量等于}\sum\limits_{i=1}^{\infty}\left\lfloor \frac{n}{p^i} \right\rfloor,\text{因此}\binom{n+m}{m}\text{中含有因子}p\text{的数量等于}\\&amp;\sum\limits_{i=1}^{\infty}\left\lfloor \frac{n+m}{p^i} \right\rfloor-\left\lfloor \frac{n}{p^i} \right\rfloor-\left\lfloor \frac{m}{p^i}\right\rfloor\\&#10;&amp;\text{而}\left\lfloor \frac{n}{p^i} \right\rfloor\text{就相当于将}n\text{在}p\text{进制下右移}i\text{位，}\\&amp;\left\lfloor \frac{n+m}{p^i} \right\rfloor-\left\lfloor \frac{n}{p^i} \right\rfloor-\left\lfloor \frac{m}{p^i}\right\rfloor\text{只有在}n+m\text{在}p\text{进制下在第}i\text{位发生进位才会恰好产生1的贡献。}&#10;\end{aligned}&#10;$$&#10;&#10;\end{CJK}&#10;\end{document}&#10;" title="IguanaTex Bitmap Display">
            <a:extLst>
              <a:ext uri="{FF2B5EF4-FFF2-40B4-BE49-F238E27FC236}">
                <a16:creationId xmlns:a16="http://schemas.microsoft.com/office/drawing/2014/main" id="{ACCA2BCF-10EA-F22A-27B7-E0434E478927}"/>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764880"/>
            <a:ext cx="9836190" cy="14640761"/>
          </a:xfrm>
          <a:prstGeom prst="rect">
            <a:avLst/>
          </a:prstGeom>
        </p:spPr>
      </p:pic>
    </p:spTree>
    <p:extLst>
      <p:ext uri="{BB962C8B-B14F-4D97-AF65-F5344CB8AC3E}">
        <p14:creationId xmlns:p14="http://schemas.microsoft.com/office/powerpoint/2010/main" val="2484160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C01D9FB-37B4-372C-9C52-B9646E142C35}"/>
              </a:ext>
            </a:extLst>
          </p:cNvPr>
          <p:cNvSpPr>
            <a:spLocks noGrp="1"/>
          </p:cNvSpPr>
          <p:nvPr>
            <p:ph type="title"/>
          </p:nvPr>
        </p:nvSpPr>
        <p:spPr/>
        <p:txBody>
          <a:bodyPr/>
          <a:lstStyle/>
          <a:p>
            <a:r>
              <a:rPr lang="zh-CN" altLang="en-US" dirty="0"/>
              <a:t>二次剩余</a:t>
            </a:r>
          </a:p>
        </p:txBody>
      </p:sp>
      <p:pic>
        <p:nvPicPr>
          <p:cNvPr id="8" name="图片 7" descr="\documentclass{article}&#10;\usepackage{CJKutf8}&#10;\usepackage{amsmath}&#10;\begin{document}&#10;\begin{CJK}{UTF8}{gbsn}&#10;&#10;定义：设$m$是正整数，$a$是整数，若$\operatorname{gcd}(a,m)=1$，且同余方程$x^2\equiv a(\mod m)$有解，则称$a$为$m$的二次剩余。若同余方程$x^2\equiv a(\mod m)$无解，则称$a$为$m$的二次非剩余。&#10;&#10;引理1：设$p$是奇素数，$a$是不被$p$整除的整数，则同余方程$x^2\equiv a(\mod p)$或者无解，或者有两个模$p$不同余的解。&#10;&#10;证明：&#10;$$&#10;\begin{aligned}&#10;&amp;\text{若}x^2\equiv a(\mod p)\text{有解，设}x=x_0,\text{则}x=-x_0\text{是不同余的一个解，}(-x_0)^2=x_0^2\equiv a(\mod p)\\&#10;&amp;\text{同时}x_0\not\equiv -x_0(\mod p)\text{否则，}p|2\text{或}p|x_0\text{这是不可能的。}\\&#10;&amp;\text{假设}x_0,x_1\text{均是}x^2\equiv a(\mod p)\text{的解}\Rightarrow x_0^2\equiv x_1^2\Rightarrow p|x_0+x_1\text{或}p|x_0-x_1\Rightarrow x_1\equiv-x_0\text{或}x_1\equiv x_0(\mod p)&#10;\end{aligned}&#10;$$&#10;&#10;定理1：若$p$是奇素数，那么在整数$1,2,3, \ldots ,p-1$中，$p$的二次剩余恰好有$\frac{p-1}{2}$个，二次非剩余恰好有$\frac{p-1}{2}$个。&#10;&#10;证明：&#10;$$&#10;\begin{aligned}&#10;&amp;\text{考虑}1^2,2^{2}, \ldots ,(p-1)^{2}\text{这}p-1\text{个正整数，他们均是模}p\text{的二次剩余，且}\\&amp;1\text{是}x^2\equiv 1^2(\mod p)\text{的一个解，}2\text{是}x^2\equiv 2^2(\mod p)\text{的一个解}\cdots\\&#10;&amp;\text{由引理1，}x^2\equiv a(\mod p)\text{或者无解或者有两个模}p\text{不同余的解，所以}\\&amp;1,2, \ldots,p-1\text{中}p\text{的二次剩余恰好}\frac{p-1}{2}\text{个，剩下}\frac{p-1}{2}\text{个数是}p\text{的二次非剩余。}&#10;\end{aligned}&#10;$$&#10;&#10;\end{CJK}&#10;\end{document}&#10;" title="IguanaTex Bitmap Display">
            <a:extLst>
              <a:ext uri="{FF2B5EF4-FFF2-40B4-BE49-F238E27FC236}">
                <a16:creationId xmlns:a16="http://schemas.microsoft.com/office/drawing/2014/main" id="{4EFD0335-46BC-DC8B-D676-B855A06852FA}"/>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314071"/>
            <a:ext cx="9812370" cy="12097940"/>
          </a:xfrm>
          <a:prstGeom prst="rect">
            <a:avLst/>
          </a:prstGeom>
        </p:spPr>
      </p:pic>
    </p:spTree>
    <p:extLst>
      <p:ext uri="{BB962C8B-B14F-4D97-AF65-F5344CB8AC3E}">
        <p14:creationId xmlns:p14="http://schemas.microsoft.com/office/powerpoint/2010/main" val="3757706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DC3872A-57E4-23BF-0ADA-983795709679}"/>
              </a:ext>
            </a:extLst>
          </p:cNvPr>
          <p:cNvSpPr>
            <a:spLocks noGrp="1"/>
          </p:cNvSpPr>
          <p:nvPr>
            <p:ph type="title"/>
          </p:nvPr>
        </p:nvSpPr>
        <p:spPr/>
        <p:txBody>
          <a:bodyPr/>
          <a:lstStyle/>
          <a:p>
            <a:r>
              <a:rPr lang="zh-CN" altLang="en-US" dirty="0"/>
              <a:t>二次剩余</a:t>
            </a:r>
          </a:p>
        </p:txBody>
      </p:sp>
      <p:pic>
        <p:nvPicPr>
          <p:cNvPr id="10" name="图片 9" descr="\documentclass{article}&#10;\usepackage{CJKutf8}&#10;\usepackage{amsmath}&#10;\thispagestyle{empty}&#10;\begin{document}&#10;\begin{CJK}{UTF8}{gbsn}&#10;&#10;勒让德符号：设$p$是奇素数，整数$a$不被$p$整除，勒让德符号定义为$\left( \frac{a}{p} \right) =\begin{cases} 1&amp;,\text{若}a\text{是}p\text{的二次剩余}  \\ -1&amp;,\text{若}a\text{是}p\text{的二次非剩余}  \end{cases}$&#10;&#10;欧拉判别法：设$p$是奇素数，正整数$a$不被$p$整除，则$\left( \frac{a}{p} \right) \equiv a^{\frac{p-1}{2}}(\mod p)$&#10;&#10;证明：&#10;$$&#10;\begin{aligned}&#10;&amp;\text{假设}\left( \frac{a}{p} \right) =1\Rightarrow \text{同余方程}x^2\equiv a(\mod p)\text{有解，假设}x_0\text{是其一个解，则}a^{\frac{p-1}{2}}\equiv (x_0^2)^{\frac{p-1}{2}}\equiv x_0^{p-1}\equiv 1(\mod p)\\&#10;&amp;\text{假设}\left( \frac{a}{p} \right) =-1,\text{对每个}(i,p)=1\text{的正整数}i\text{，都存在一个正整数}j\text{满足，}i\cdot j\equiv a(\mod p),\text{又由于同余方程}x^2\equiv a(\mod p)\text{无解，}i\neq j\\&#10;&amp;\text{因此我们可以将}1,2, \ldots ,p-1\text{分成}\frac{p-1}{2}\text{组，每一组乘积为}a\text{，将他们相乘，得到}(p-1)!\equiv a^{\frac{p-1}{2}}\equiv -1(\mod p)\\&#10;&amp;\text{综上，}\left( \frac{a}{p} \right) \equiv a^{\frac{p-1}{2}}(\mod p)\\&#10;&amp;PS:\text{欧拉判别法可以导出},\left( \frac{a}{p} \right) \cdot \left( \frac{b}{p} \right) \equiv \left( \frac{a\cdot b}{p} \right) (\mod p)\text{，勒让德符号的积性。}&#10;\end{aligned}&#10;$$&#10;&#10;\end{CJK}&#10;\end{document}&#10;&#10;" title="IguanaTex Bitmap Display">
            <a:extLst>
              <a:ext uri="{FF2B5EF4-FFF2-40B4-BE49-F238E27FC236}">
                <a16:creationId xmlns:a16="http://schemas.microsoft.com/office/drawing/2014/main" id="{A9510AA5-E795-265E-A5C4-E5EE31CB5E5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645139"/>
            <a:ext cx="11041663" cy="4140060"/>
          </a:xfrm>
          <a:prstGeom prst="rect">
            <a:avLst/>
          </a:prstGeom>
        </p:spPr>
      </p:pic>
    </p:spTree>
    <p:extLst>
      <p:ext uri="{BB962C8B-B14F-4D97-AF65-F5344CB8AC3E}">
        <p14:creationId xmlns:p14="http://schemas.microsoft.com/office/powerpoint/2010/main" val="2570602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FDB664A-D22C-B448-FF32-CE1570ED4083}"/>
              </a:ext>
            </a:extLst>
          </p:cNvPr>
          <p:cNvSpPr>
            <a:spLocks noGrp="1"/>
          </p:cNvSpPr>
          <p:nvPr>
            <p:ph type="title"/>
          </p:nvPr>
        </p:nvSpPr>
        <p:spPr/>
        <p:txBody>
          <a:bodyPr/>
          <a:lstStyle/>
          <a:p>
            <a:r>
              <a:rPr lang="en-US" altLang="zh-CN" dirty="0" err="1"/>
              <a:t>Cipolla</a:t>
            </a:r>
            <a:r>
              <a:rPr lang="zh-CN" altLang="en-US" dirty="0"/>
              <a:t>算法</a:t>
            </a:r>
          </a:p>
        </p:txBody>
      </p:sp>
      <p:pic>
        <p:nvPicPr>
          <p:cNvPr id="6" name="图片 5" descr="\documentclass{article}&#10;\usepackage{CJKutf8}&#10;\usepackage{amsmath}&#10;\thispagestyle{empty}&#10;\begin{document}&#10;\begin{CJK}{UTF8}{gbsn}&#10;&#10;$$&#10;\begin{aligned}&#10;&amp;\text{Cipolla算法用于求解同余方程}x^2\equiv n(\mod p)\text{，其中}p\text{是奇素数，}\operatorname{gcd}(n,p)=1\\&#10;&amp;\text{我们找到整数}r\text{，使得}r^2-n\text{是模}p\text{的二次非剩余，由定理1我们知道，有一半的数是}p\text{的二次非剩余，因此找}r\text{只需要随机即可。}\\&#10;&amp;\text{令}i^2\equiv r^2-n(\mod p)\text{，但}r^2-n\text{是}p\text{二次非剩余，并不存在整数}i\text{满足上面的同余式，因此我们模仿实数扩充至复数}\\&#10;&amp;\text{假定存在这样一种数，他不是整数，但满足}i^2\equiv r^2-n(\mod p)\\&#10;&amp;\text{那么}i^p\equiv i\cdot (i^2)^{\frac{p-1}{2}}\equiv -i(\mod p)\text{，此外有}(a+b)^p\equiv a^p+b^p(\mod p)\\&#10;&amp;\text{所以}(r+i)^{p+1}\equiv (r^p+i^p)\cdot (r+i)\equiv (r-i)\cdot (r+i)\equiv n(\mod p)\text{，因此}(r+i)^{\frac{p+1}{2}}\text{就是同余方程}x^2\equiv n(\mod p)\text{的一个解}\\&#10;&amp;\text{但我们要求的是整数域下的解，所以我们来证明}(r+i)^{\frac{p+1}{2}}\text{的虚部为}0\\&#10;&amp;\text{假设存在整数}A,B\text{满足}(A+B\cdot i)^2\equiv n(\mod p),B\not\equiv 0(\mod p)\\&#10;&amp;\text{那么}A^2+2\cdot A\cdot B\cdot i+(B\cdot i)^2\equiv n(\mod p)\Rightarrow A=0\Rightarrow i^2\equiv n\cdot B^{-2}\\&#10;&amp;B^2\text{是}p\text{的二次剩余，因此}B^{-2}\text{也是}p\text{的二次剩余，而}n\text{是}p\text{的二次剩余，所以}B^{-2}\cdot n\text{是}p\text{的二次剩余，这与}i^2\text{是}p\text{的二次非剩余矛盾。}\\&#10;&amp;\text{所以我们得出}(r+i)^{\frac{p+1}{2}}\text{就是同余方程}x^2\equiv n(\mod p)\text{的一个整数解。}&#10;\end{aligned}&#10;$$&#10;&#10;\end{CJK}&#10;\end{document}&#10;" title="IguanaTex Bitmap Display">
            <a:extLst>
              <a:ext uri="{FF2B5EF4-FFF2-40B4-BE49-F238E27FC236}">
                <a16:creationId xmlns:a16="http://schemas.microsoft.com/office/drawing/2014/main" id="{E6CC78E3-C320-3B75-AAB1-862D2380C3E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841197"/>
            <a:ext cx="11156904" cy="3644943"/>
          </a:xfrm>
          <a:prstGeom prst="rect">
            <a:avLst/>
          </a:prstGeom>
        </p:spPr>
      </p:pic>
    </p:spTree>
    <p:extLst>
      <p:ext uri="{BB962C8B-B14F-4D97-AF65-F5344CB8AC3E}">
        <p14:creationId xmlns:p14="http://schemas.microsoft.com/office/powerpoint/2010/main" val="861142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DAFFD77-B191-7813-F50F-BF831EA6ADC8}"/>
              </a:ext>
            </a:extLst>
          </p:cNvPr>
          <p:cNvSpPr>
            <a:spLocks noGrp="1"/>
          </p:cNvSpPr>
          <p:nvPr>
            <p:ph type="title"/>
          </p:nvPr>
        </p:nvSpPr>
        <p:spPr/>
        <p:txBody>
          <a:bodyPr/>
          <a:lstStyle/>
          <a:p>
            <a:r>
              <a:rPr lang="zh-CN" altLang="en-US" dirty="0"/>
              <a:t>例</a:t>
            </a:r>
            <a:r>
              <a:rPr lang="en-US" altLang="zh-CN" dirty="0"/>
              <a:t>1   </a:t>
            </a:r>
            <a:r>
              <a:rPr lang="en-US" altLang="zh-CN" sz="1800" dirty="0">
                <a:hlinkClick r:id="rId4"/>
              </a:rPr>
              <a:t>2023</a:t>
            </a:r>
            <a:r>
              <a:rPr lang="zh-CN" altLang="en-US" sz="1800" dirty="0">
                <a:hlinkClick r:id="rId4"/>
              </a:rPr>
              <a:t>牛客多校第</a:t>
            </a:r>
            <a:r>
              <a:rPr lang="en-US" altLang="zh-CN" sz="1800" dirty="0">
                <a:hlinkClick r:id="rId4"/>
              </a:rPr>
              <a:t>9</a:t>
            </a:r>
            <a:r>
              <a:rPr lang="zh-CN" altLang="en-US" sz="1800" dirty="0">
                <a:hlinkClick r:id="rId4"/>
              </a:rPr>
              <a:t>场</a:t>
            </a:r>
            <a:r>
              <a:rPr lang="en-US" altLang="zh-CN" sz="1800" dirty="0" err="1">
                <a:hlinkClick r:id="rId4"/>
              </a:rPr>
              <a:t>B.Brain</a:t>
            </a:r>
            <a:r>
              <a:rPr lang="en-US" altLang="zh-CN" sz="1800" dirty="0">
                <a:hlinkClick r:id="rId4"/>
              </a:rPr>
              <a:t> Storm</a:t>
            </a:r>
            <a:endParaRPr lang="zh-CN" altLang="en-US" sz="1800" dirty="0"/>
          </a:p>
        </p:txBody>
      </p:sp>
      <p:pic>
        <p:nvPicPr>
          <p:cNvPr id="6" name="图片 5" descr="\documentclass{article}&#10;\usepackage{CJKutf8}&#10;\usepackage{amsmath}&#10;\thispagestyle{empty}&#10;\begin{document}&#10;\begin{CJK}{UTF8}{gbsn}&#10;&#10;求解$a^u\equiv u(\mod m)$，要求$0\leq u\leq 10^{18}$，$T$组数据，$T\leq 10^3,1\leq a&lt;m\leq 10^9$&#10;&#10;\end{CJK}&#10;\end{document}&#10;" title="IguanaTex Bitmap Display">
            <a:extLst>
              <a:ext uri="{FF2B5EF4-FFF2-40B4-BE49-F238E27FC236}">
                <a16:creationId xmlns:a16="http://schemas.microsoft.com/office/drawing/2014/main" id="{9AFC34CC-85E1-10F9-7A1E-428D58E3DC4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334654"/>
            <a:ext cx="8700952" cy="556190"/>
          </a:xfrm>
          <a:prstGeom prst="rect">
            <a:avLst/>
          </a:prstGeom>
        </p:spPr>
      </p:pic>
      <p:pic>
        <p:nvPicPr>
          <p:cNvPr id="8" name="图片 7" descr="\documentclass{article}&#10;\usepackage{CJKutf8}&#10;\usepackage{amsmath}&#10;\thispagestyle{empty}&#10;\begin{document}&#10;\begin{CJK}{UTF8}{gbsn}&#10;&#10;$$&#10;\begin{aligned}&#10;&amp;\text{由扩展欧拉定理}u\equiv a^u\equiv a^c(\mod m),c \subseteq [\varphi(m),2\varphi(m)),\begin{cases} u\equiv a^c(\mod m)&amp; \\ u\equiv c(\mod \varphi(m))&amp;  \end{cases}\\&#10;&amp;\text{即}a^c+k_1\cdot m=c+k_2\cdot \varphi(m),\text{此方程有解的充要条件是}a^c\equiv c(\mod \operatorname{gcd}(m,\varphi(m)))\\&#10;&amp;\text{因此考虑递归的求解子问题，递归到最后}\operatorname{gcd}\text{一定会变成}1\text{此时方程显然有解}&#10;\end{aligned}&#10;$$&#10;&#10;\end{CJK}&#10;\end{document}&#10;" title="IguanaTex Bitmap Display">
            <a:extLst>
              <a:ext uri="{FF2B5EF4-FFF2-40B4-BE49-F238E27FC236}">
                <a16:creationId xmlns:a16="http://schemas.microsoft.com/office/drawing/2014/main" id="{BD5330F8-25CC-CF30-78B4-FFDCE89C3D8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2571465"/>
            <a:ext cx="8333799" cy="1374647"/>
          </a:xfrm>
          <a:prstGeom prst="rect">
            <a:avLst/>
          </a:prstGeom>
        </p:spPr>
      </p:pic>
    </p:spTree>
    <p:extLst>
      <p:ext uri="{BB962C8B-B14F-4D97-AF65-F5344CB8AC3E}">
        <p14:creationId xmlns:p14="http://schemas.microsoft.com/office/powerpoint/2010/main" val="30095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6B46A0C-0177-0985-62B8-8B447D6F2277}"/>
              </a:ext>
            </a:extLst>
          </p:cNvPr>
          <p:cNvSpPr>
            <a:spLocks noGrp="1"/>
          </p:cNvSpPr>
          <p:nvPr>
            <p:ph type="title"/>
          </p:nvPr>
        </p:nvSpPr>
        <p:spPr/>
        <p:txBody>
          <a:bodyPr/>
          <a:lstStyle/>
          <a:p>
            <a:r>
              <a:rPr lang="zh-CN" altLang="en-US" dirty="0"/>
              <a:t>例</a:t>
            </a:r>
            <a:r>
              <a:rPr lang="en-US" altLang="zh-CN" dirty="0"/>
              <a:t>2   </a:t>
            </a:r>
            <a:r>
              <a:rPr lang="en-US" altLang="zh-CN" sz="1800" dirty="0"/>
              <a:t>2023“</a:t>
            </a:r>
            <a:r>
              <a:rPr lang="zh-CN" altLang="en-US" sz="1800" dirty="0"/>
              <a:t>钉耙编程”中国大学生算法设计超级联赛（</a:t>
            </a:r>
            <a:r>
              <a:rPr lang="en-US" altLang="zh-CN" sz="1800" dirty="0"/>
              <a:t>8</a:t>
            </a:r>
            <a:r>
              <a:rPr lang="zh-CN" altLang="en-US" sz="1800" dirty="0"/>
              <a:t>）</a:t>
            </a:r>
            <a:r>
              <a:rPr lang="en-US" altLang="zh-CN" sz="1800" dirty="0"/>
              <a:t>C. Congruences</a:t>
            </a:r>
            <a:endParaRPr lang="zh-CN" altLang="en-US" sz="1800" dirty="0"/>
          </a:p>
        </p:txBody>
      </p:sp>
      <p:pic>
        <p:nvPicPr>
          <p:cNvPr id="8" name="图片 7" descr="\documentclass{article}&#10;\usepackage{CJKutf8}&#10;\usepackage{amsmath}&#10;\thispagestyle{empty}&#10;\begin{document}&#10;\begin{CJK}{UTF8}{gbsn}&#10;&#10;求解同余方程组$x^{p_i}\equiv q_i(\mod n)$，其中$n=\prod\limits_{k=1}^{t} p_i$,$p_i$为两两不同的质数,无解输出$-1$。$n\leq 10^{18},0\leq q_i&lt;n$&#10;&#10;\end{CJK}&#10;\end{document}&#10;" title="IguanaTex Bitmap Display">
            <a:extLst>
              <a:ext uri="{FF2B5EF4-FFF2-40B4-BE49-F238E27FC236}">
                <a16:creationId xmlns:a16="http://schemas.microsoft.com/office/drawing/2014/main" id="{09CEAE68-974C-CA21-C063-3C742BAB6FC9}"/>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76217"/>
            <a:ext cx="8708571" cy="892952"/>
          </a:xfrm>
          <a:prstGeom prst="rect">
            <a:avLst/>
          </a:prstGeom>
        </p:spPr>
      </p:pic>
      <p:pic>
        <p:nvPicPr>
          <p:cNvPr id="10" name="图片 9" descr="\documentclass{article}&#10;\usepackage{CJKutf8}&#10;\usepackage{amsmath}&#10;\thispagestyle{empty}&#10;\begin{document}&#10;\begin{CJK}{UTF8}{gbsn}&#10;&#10;$$&#10;\begin{aligned}&#10;&amp;x^{p_i}\equiv q_i(\mod n)\text{的一个必要条件是}x^{p_i}\equiv q_i(\mod p_i)\Leftrightarrow x\equiv q_i(\mod p_i)\\&#10;&amp;\text{接下来直接用中国剩余定理合并即可解出一个}x\\&#10;&amp;\text{而这个}x\text{是由必要条件得到的，因此只需要代回检验是否满足原方程组，若是则他就是解，否则无解}&#10;\end{aligned}&#10;$$&#10;&#10;\end{CJK}&#10;\end{document}&#10;" title="IguanaTex Bitmap Display">
            <a:extLst>
              <a:ext uri="{FF2B5EF4-FFF2-40B4-BE49-F238E27FC236}">
                <a16:creationId xmlns:a16="http://schemas.microsoft.com/office/drawing/2014/main" id="{C52743B8-18B5-D081-FECF-BCE170FE02DB}"/>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973012"/>
            <a:ext cx="9476668" cy="911975"/>
          </a:xfrm>
          <a:prstGeom prst="rect">
            <a:avLst/>
          </a:prstGeom>
        </p:spPr>
      </p:pic>
    </p:spTree>
    <p:extLst>
      <p:ext uri="{BB962C8B-B14F-4D97-AF65-F5344CB8AC3E}">
        <p14:creationId xmlns:p14="http://schemas.microsoft.com/office/powerpoint/2010/main" val="340651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B4A0E37-AB3B-8162-0071-8FB149B36881}"/>
              </a:ext>
            </a:extLst>
          </p:cNvPr>
          <p:cNvSpPr>
            <a:spLocks noGrp="1"/>
          </p:cNvSpPr>
          <p:nvPr>
            <p:ph type="title"/>
          </p:nvPr>
        </p:nvSpPr>
        <p:spPr/>
        <p:txBody>
          <a:bodyPr/>
          <a:lstStyle/>
          <a:p>
            <a:r>
              <a:rPr lang="zh-CN" altLang="en-US" dirty="0"/>
              <a:t>例</a:t>
            </a:r>
            <a:r>
              <a:rPr lang="en-US" altLang="zh-CN" dirty="0"/>
              <a:t>3   </a:t>
            </a:r>
            <a:r>
              <a:rPr lang="en-US" altLang="zh-CN" sz="1800" dirty="0">
                <a:hlinkClick r:id="rId4"/>
              </a:rPr>
              <a:t>P5598 【XR-4】</a:t>
            </a:r>
            <a:r>
              <a:rPr lang="zh-CN" altLang="en-US" sz="1800" dirty="0">
                <a:hlinkClick r:id="rId4"/>
              </a:rPr>
              <a:t>混乱度</a:t>
            </a:r>
            <a:endParaRPr lang="zh-CN" altLang="en-US" sz="1800" dirty="0"/>
          </a:p>
        </p:txBody>
      </p:sp>
      <p:pic>
        <p:nvPicPr>
          <p:cNvPr id="6" name="图片 5" descr="\documentclass{article}&#10;\usepackage{CJKutf8}&#10;\usepackage{amsmath}&#10;\thispagestyle{empty}&#10;\begin{document}&#10;\begin{CJK}{UTF8}{gbsn}&#10;&#10;有$n$种颜色的球，其中第 $i$ 种颜色的球共有 $a_i$ 个，同色的球无法区分。定义第 $l \sim r$ 种颜色的混乱度 $f(l, r)$ 为：将第 $l \sim r$ 种颜色的所有球排成一排，总共的方案数对 $p$ 取模后的值。求$ \sum\limits_{l=1}^n \sum\limits_{r=l}^n f(l, r) ,1 \le n \le 5 \times 10^5$，$0 \le a_i \le 10^{18}$，$p \in \{2,3,5,7\}$&#10;&#10;\end{CJK}&#10;\end{document}&#10;" title="IguanaTex Bitmap Display">
            <a:extLst>
              <a:ext uri="{FF2B5EF4-FFF2-40B4-BE49-F238E27FC236}">
                <a16:creationId xmlns:a16="http://schemas.microsoft.com/office/drawing/2014/main" id="{416D52CA-14A2-7858-A884-433814974441}"/>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334930"/>
            <a:ext cx="8702476" cy="1499428"/>
          </a:xfrm>
          <a:prstGeom prst="rect">
            <a:avLst/>
          </a:prstGeom>
        </p:spPr>
      </p:pic>
      <p:pic>
        <p:nvPicPr>
          <p:cNvPr id="8" name="图片 7" descr="\documentclass{article}&#10;\usepackage{CJKutf8}&#10;\usepackage{amsmath}&#10;\thispagestyle{empty}&#10;\begin{document}&#10;\begin{CJK}{UTF8}{gbsn}&#10;&#10;$$&#10;\begin{aligned}&#10;&amp;\text{令}sum_{l,r}=\sum\limits_{i=l}^ra_i\Rightarrow f(l,r)=\binom{sum_{l,r}}{a_r}\cdot f(l,r-1),f(l,l)=1\\&#10;&amp;\Rightarrow f(l,r)=\prod_{i=l}^{r}\binom{sum_{l,i}}{a_i} \\&#10;&amp;\text{由于模数很小，会有很多区间的值为}0,\text{考虑什么时候区间的值为}0\\&#10;&amp;\text{由库默尔定理}a_l, \ldots ,a_r\text{在}p\text{进制下做加法发生进位时}f(l,r)=0,\text{且}f(l,r)=0\Rightarrow f(l,r+1)=0\\&#10;&amp;\text{我们可以固定左端点，找到右侧第一个使得区间值为}0\text{的}r,\text{暴力计算}f(l,l)\sim f(l,r)\\&#10;&amp;\text{由于每次至少会把}sum_{l,r}1\text{位的值加}1,\text{对于一个固定的左端点，暴力计算的次数不超过}O(p\cdot \log_p{w})&#10;\end{aligned}&#10;$$&#10;&#10;\end{CJK}&#10;\end{document}&#10;" title="IguanaTex Bitmap Display">
            <a:extLst>
              <a:ext uri="{FF2B5EF4-FFF2-40B4-BE49-F238E27FC236}">
                <a16:creationId xmlns:a16="http://schemas.microsoft.com/office/drawing/2014/main" id="{208943BF-F2F7-707C-0785-6DA6BED5C205}"/>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69924" y="3376179"/>
            <a:ext cx="7892736" cy="2348298"/>
          </a:xfrm>
          <a:prstGeom prst="rect">
            <a:avLst/>
          </a:prstGeom>
        </p:spPr>
      </p:pic>
    </p:spTree>
    <p:extLst>
      <p:ext uri="{BB962C8B-B14F-4D97-AF65-F5344CB8AC3E}">
        <p14:creationId xmlns:p14="http://schemas.microsoft.com/office/powerpoint/2010/main" val="333327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a:latin typeface="+mn-lt"/>
                <a:ea typeface="+mn-ea"/>
                <a:cs typeface="+mn-ea"/>
                <a:sym typeface="+mn-lt"/>
              </a:rPr>
              <a:t>Pollard-Rho</a:t>
            </a:r>
            <a:r>
              <a:rPr lang="zh-CN" altLang="en-US" dirty="0">
                <a:latin typeface="+mn-lt"/>
                <a:ea typeface="+mn-ea"/>
                <a:cs typeface="+mn-ea"/>
                <a:sym typeface="+mn-lt"/>
              </a:rPr>
              <a:t>分解</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/03</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550404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FDB664A-D22C-B448-FF32-CE1570ED4083}"/>
              </a:ext>
            </a:extLst>
          </p:cNvPr>
          <p:cNvSpPr>
            <a:spLocks noGrp="1"/>
          </p:cNvSpPr>
          <p:nvPr>
            <p:ph type="title"/>
          </p:nvPr>
        </p:nvSpPr>
        <p:spPr/>
        <p:txBody>
          <a:bodyPr/>
          <a:lstStyle/>
          <a:p>
            <a:r>
              <a:rPr lang="zh-CN" altLang="en-US" dirty="0"/>
              <a:t>生日悖论</a:t>
            </a:r>
          </a:p>
        </p:txBody>
      </p:sp>
      <p:pic>
        <p:nvPicPr>
          <p:cNvPr id="3" name="图片 2" descr="\documentclass{article}&#10;\usepackage{CJKutf8}&#10;\usepackage{amsmath}&#10;\thispagestyle{empty}&#10;\begin{document}&#10;\begin{CJK}{UTF8}{gbsn}&#10;&#10;在不少于$23$个人中至少有两人生日相同的概率已经大于$50\%$。&#10;&#10;更一般的形式，随机选取在$\left[ 1,N \right] $范围内的整数，期望到第$O(\sqrt{N})$个出现重复。&#10;&#10;用下面的方法可以简单估计一下。&#10;&#10;$$&#10;\begin{aligned}&#10;&amp;P\left( A \right) =1-\frac{n}{n}\times \frac{n-1}{n}\times \cdots\times \frac{n-k+1}{n}\ge \frac{1}{2} \\&#10;&amp;\Leftrightarrow\left( 1-\frac{1}{n} \right) \times \left( 1-\frac{2}{n} \right) \times \cdots\times \left( 1-\frac{k-1}{n} \right) \le \frac{1}{2} \\&#10;&amp;\text{根据不等式} 1+x\le e^x \\&#10;&amp;\Leftrightarrow\left( 1-\frac{1}{n} \right) \times \left( 1-\frac{2}{n} \right) \times \cdots\times \left( 1-\frac{k-1}{n} \right) \le e^{-\frac{k\cdot (k-1)}{2\cdot n}} \le \frac{1}{2} \\&#10;&amp;\Leftrightarrow k\ge \sqrt{2\cdot n\cdot \ln 2}&#10;\end{aligned}&#10;$$&#10;&#10;\end{CJK}&#10;\end{document}&#10;" title="IguanaTex Bitmap Display">
            <a:extLst>
              <a:ext uri="{FF2B5EF4-FFF2-40B4-BE49-F238E27FC236}">
                <a16:creationId xmlns:a16="http://schemas.microsoft.com/office/drawing/2014/main" id="{EB4F2628-4429-1C08-A961-4D9FC8A3A949}"/>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724465"/>
            <a:ext cx="7753456" cy="3726709"/>
          </a:xfrm>
          <a:prstGeom prst="rect">
            <a:avLst/>
          </a:prstGeom>
        </p:spPr>
      </p:pic>
    </p:spTree>
    <p:extLst>
      <p:ext uri="{BB962C8B-B14F-4D97-AF65-F5344CB8AC3E}">
        <p14:creationId xmlns:p14="http://schemas.microsoft.com/office/powerpoint/2010/main" val="137315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003D814-77D0-7CF7-4955-365B3833BF8E}"/>
              </a:ext>
            </a:extLst>
          </p:cNvPr>
          <p:cNvSpPr>
            <a:spLocks noGrp="1"/>
          </p:cNvSpPr>
          <p:nvPr>
            <p:ph type="title"/>
          </p:nvPr>
        </p:nvSpPr>
        <p:spPr/>
        <p:txBody>
          <a:bodyPr/>
          <a:lstStyle/>
          <a:p>
            <a:r>
              <a:rPr lang="en-US" altLang="zh-CN" dirty="0">
                <a:latin typeface="+mn-lt"/>
                <a:ea typeface="+mn-ea"/>
                <a:cs typeface="+mn-ea"/>
                <a:sym typeface="+mn-lt"/>
              </a:rPr>
              <a:t>Pollard-Rho</a:t>
            </a:r>
            <a:r>
              <a:rPr lang="zh-CN" altLang="en-US" dirty="0">
                <a:latin typeface="+mn-lt"/>
                <a:ea typeface="+mn-ea"/>
                <a:cs typeface="+mn-ea"/>
                <a:sym typeface="+mn-lt"/>
              </a:rPr>
              <a:t>分解</a:t>
            </a:r>
            <a:endParaRPr lang="zh-CN" altLang="en-US" dirty="0"/>
          </a:p>
        </p:txBody>
      </p:sp>
      <p:pic>
        <p:nvPicPr>
          <p:cNvPr id="6" name="图片 5" descr="\documentclass{article}&#10;\usepackage{CJKutf8}&#10;\usepackage{amsmath}&#10;\thispagestyle{empty}&#10;\begin{document}&#10;\begin{CJK}{UTF8}{gbsn}&#10;&#10;根据生日悖论，我们随机的选取$\left[ 1,N \right] $之间的正整数，对于$N$的最小素因子$p$，大约在$\sqrt{p}$个数之后会出现两个数在模$p$意义下相等。&#10;&#10;经验表明，在Pollard-Rho算法中选取，$x_{k+1}\equiv x_k^2+c(\mod n)$作为随机数生成器有非常好的表现。&#10;&#10;\end{CJK}&#10;\end{document}&#10;" title="IguanaTex Bitmap Display">
            <a:extLst>
              <a:ext uri="{FF2B5EF4-FFF2-40B4-BE49-F238E27FC236}">
                <a16:creationId xmlns:a16="http://schemas.microsoft.com/office/drawing/2014/main" id="{AB09D87A-FA1F-00DD-4985-1D3BF79F23B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276350"/>
            <a:ext cx="8237906" cy="1090990"/>
          </a:xfrm>
          <a:prstGeom prst="rect">
            <a:avLst/>
          </a:prstGeom>
        </p:spPr>
      </p:pic>
      <p:pic>
        <p:nvPicPr>
          <p:cNvPr id="1026" name="Picture 2">
            <a:extLst>
              <a:ext uri="{FF2B5EF4-FFF2-40B4-BE49-F238E27FC236}">
                <a16:creationId xmlns:a16="http://schemas.microsoft.com/office/drawing/2014/main" id="{C1DF71BA-584F-8469-9668-72562086FA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924" y="2557967"/>
            <a:ext cx="3705225" cy="185737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descr="\documentclass{article}&#10;\usepackage{CJKutf8}&#10;\usepackage{amsmath}&#10;\thispagestyle{empty}&#10;\begin{document}&#10;\begin{CJK}{UTF8}{gbsn}&#10;&#10;这说明如果$x_i\equiv x_j(\mod p)$则利用$\operatorname{gcd}\left( \left\vert x_i-x_j \right\vert ,n \right) $即可求出$n$的一个非平凡约数，如果不幸$x_i=x_j$那么会导致分解失败，然而事实上，由于$p\leq\sqrt{n}$模$p$的环远小于模$n$的环，分解失败的概率极小，失败之后只需要更换随机数生成器的种子再次尝试分解。&#10;&#10;\end{CJK}&#10;\end{document}&#10;" title="IguanaTex Bitmap Display">
            <a:extLst>
              <a:ext uri="{FF2B5EF4-FFF2-40B4-BE49-F238E27FC236}">
                <a16:creationId xmlns:a16="http://schemas.microsoft.com/office/drawing/2014/main" id="{8A067A5F-9D62-E15A-3FEC-D10CD12EAFE8}"/>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69924" y="4574289"/>
            <a:ext cx="8134961" cy="1072898"/>
          </a:xfrm>
          <a:prstGeom prst="rect">
            <a:avLst/>
          </a:prstGeom>
        </p:spPr>
      </p:pic>
      <p:pic>
        <p:nvPicPr>
          <p:cNvPr id="10" name="图片 9" descr="\documentclass{article}&#10;\usepackage{CJKutf8}&#10;\usepackage{amsmath}&#10;\thispagestyle{empty}&#10;\begin{document}&#10;\begin{CJK}{UTF8}{gbsn}&#10;&#10;那么如何找到这个环呢，记录出现过的数，并在里面查找是不够优秀的，因为还要算上查找的时间复杂度。我们可以引入两个变量$x,y$，$x$每次走一步，$y$每次走两步，即$x_{new}=x^2+c\quad y_{new}=(y^2+c)^2+c$每次检验$\operatorname{gcd}(\left\vert x-y \right\vert ,n)$，经过环长步之后$x,y$总能相遇。&#10;&#10;\end{CJK}&#10;\end{document}&#10;" title="IguanaTex Bitmap Display">
            <a:extLst>
              <a:ext uri="{FF2B5EF4-FFF2-40B4-BE49-F238E27FC236}">
                <a16:creationId xmlns:a16="http://schemas.microsoft.com/office/drawing/2014/main" id="{5E804B57-A71A-A641-06BE-CE556416B70B}"/>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71920" y="5753717"/>
            <a:ext cx="8232965" cy="1104578"/>
          </a:xfrm>
          <a:prstGeom prst="rect">
            <a:avLst/>
          </a:prstGeom>
        </p:spPr>
      </p:pic>
    </p:spTree>
    <p:extLst>
      <p:ext uri="{BB962C8B-B14F-4D97-AF65-F5344CB8AC3E}">
        <p14:creationId xmlns:p14="http://schemas.microsoft.com/office/powerpoint/2010/main" val="4046453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00226A-981D-4E22-A07F-A6F738AB4C5D}"/>
              </a:ext>
            </a:extLst>
          </p:cNvPr>
          <p:cNvSpPr>
            <a:spLocks noGrp="1"/>
          </p:cNvSpPr>
          <p:nvPr>
            <p:ph type="title"/>
          </p:nvPr>
        </p:nvSpPr>
        <p:spPr/>
        <p:txBody>
          <a:bodyPr/>
          <a:lstStyle/>
          <a:p>
            <a:r>
              <a:rPr lang="zh-CN" altLang="en-US" dirty="0">
                <a:latin typeface="+mn-lt"/>
                <a:ea typeface="+mn-ea"/>
                <a:cs typeface="+mn-ea"/>
                <a:sym typeface="+mn-lt"/>
              </a:rPr>
              <a:t>类欧几里得算法</a:t>
            </a:r>
          </a:p>
        </p:txBody>
      </p:sp>
      <p:pic>
        <p:nvPicPr>
          <p:cNvPr id="38" name="图片 37" descr="\documentclass{article}&#10;\usepackage{CJKutf8}&#10;\usepackage{amsmath}&#10;\begin{document}&#10;\begin{CJK}{UTF8}{gbsn}&#10;&#10;求解$\sum_{i=0}^n\lfloor \frac{a\cdot i+b}{c} \rfloor$&#10;&#10;\end{CJK}&#10;\end{document}" title="IguanaTex Bitmap Display">
            <a:extLst>
              <a:ext uri="{FF2B5EF4-FFF2-40B4-BE49-F238E27FC236}">
                <a16:creationId xmlns:a16="http://schemas.microsoft.com/office/drawing/2014/main" id="{D4306029-FA38-32ED-9287-5508CC377DA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69924" y="1649823"/>
            <a:ext cx="4015238" cy="14642285"/>
          </a:xfrm>
          <a:prstGeom prst="rect">
            <a:avLst/>
          </a:prstGeom>
        </p:spPr>
      </p:pic>
      <p:pic>
        <p:nvPicPr>
          <p:cNvPr id="47" name="图片 46" descr="\documentclass{article}&#10;\usepackage{CJKutf8}&#10;\usepackage{amsmath}&#10;\begin{document}&#10;\begin{CJK}{UTF8}{gbsn}&#10;&#10;令$f\left( a,b,c,n \right) = \sum_{i=0}^n \left\lfloor \frac{a\cdot i+b}{c} \right\rfloor$&#10;&#10;\end{CJK}&#10;\end{document}&#10;" title="IguanaTex Bitmap Display">
            <a:extLst>
              <a:ext uri="{FF2B5EF4-FFF2-40B4-BE49-F238E27FC236}">
                <a16:creationId xmlns:a16="http://schemas.microsoft.com/office/drawing/2014/main" id="{0FE55D7C-9DED-EC66-7D94-76A3871D3678}"/>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178876" y="1649823"/>
            <a:ext cx="4018286" cy="14642285"/>
          </a:xfrm>
          <a:prstGeom prst="rect">
            <a:avLst/>
          </a:prstGeom>
        </p:spPr>
      </p:pic>
      <p:pic>
        <p:nvPicPr>
          <p:cNvPr id="49" name="图片 48" descr="\documentclass{article}&#10;\usepackage{CJKutf8}&#10;\usepackage{amsmath}&#10;\begin{document}&#10;\begin{CJK}{UTF8}{gbsn}&#10;&#10;case 1：$a=0$&#10;  $$f\left( a,b,c,n \right) = \left\lfloor \frac{b}{c} \right\rfloor\cdot \left( n+1 \right) $$&#10;&#10;\end{CJK}&#10;\end{document}&#10;" title="IguanaTex Bitmap Display">
            <a:extLst>
              <a:ext uri="{FF2B5EF4-FFF2-40B4-BE49-F238E27FC236}">
                <a16:creationId xmlns:a16="http://schemas.microsoft.com/office/drawing/2014/main" id="{758BC81D-58F2-03DF-90A3-C7BA6CA27780}"/>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666876" y="2160374"/>
            <a:ext cx="5452190" cy="14585904"/>
          </a:xfrm>
          <a:prstGeom prst="rect">
            <a:avLst/>
          </a:prstGeom>
        </p:spPr>
      </p:pic>
      <p:pic>
        <p:nvPicPr>
          <p:cNvPr id="53" name="图片 52" descr="\documentclass{article}&#10;\usepackage{CJKutf8}&#10;\usepackage{amsmath}&#10;\begin{document}&#10;\begin{CJK}{UTF8}{gbsn}&#10;&#10;case 2：$a\ge c {\kern 5pt} || {\kern 5pt} b\ge c$&#10;  $$&#10;  \begin{aligned}&#10;   f\left( a,b,c,n \right)&amp;=\sum_{i=0}^n\left\lfloor \frac{a\cdot i+b}{c} \right\rfloor \\&#10;   &amp;=\sum_{i=0}^n\left\lfloor \frac{(\left\lfloor \frac{a}{c} \right\rfloor \cdot c+a\%c)\cdot i+\left\lfloor \frac{b}{c} \right\rfloor\cdot c+b\%c}{c} \right\rfloor \\&#10;   &amp;=\sum_{i=0}^n\left\lfloor \frac{a}{c} \right\rfloor\cdot i+\sum_{i=0}^n\left\lfloor \frac{b}{c} \right\rfloor+\sum_{i=0}^n\left\lfloor \frac{(a\%c)\cdot i+b\%c}{c} \right\rfloor \\&#10;   &amp;=\left\lfloor \frac{a}{c} \right\rfloor\cdot \frac{n\cdot (n+1)}{2}+\left\lfloor \frac{b}{c} \right\rfloor\cdot (n+1)+f\left( a\%c,b\%c,c,n \right)&#10;  \end{aligned}&#10;  $$&#10;&#10;\end{CJK}&#10;\end{document}&#10;" title="IguanaTex Bitmap Display">
            <a:extLst>
              <a:ext uri="{FF2B5EF4-FFF2-40B4-BE49-F238E27FC236}">
                <a16:creationId xmlns:a16="http://schemas.microsoft.com/office/drawing/2014/main" id="{0D48F78F-1C34-ABBD-EDA6-F14E6F248DAA}"/>
              </a:ext>
            </a:extLst>
          </p:cNvPr>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tretch>
            <a:fillRect/>
          </a:stretch>
        </p:blipFill>
        <p:spPr>
          <a:xfrm>
            <a:off x="666876" y="3088371"/>
            <a:ext cx="7423707" cy="14254170"/>
          </a:xfrm>
          <a:prstGeom prst="rect">
            <a:avLst/>
          </a:prstGeom>
        </p:spPr>
      </p:pic>
    </p:spTree>
    <p:extLst>
      <p:ext uri="{BB962C8B-B14F-4D97-AF65-F5344CB8AC3E}">
        <p14:creationId xmlns:p14="http://schemas.microsoft.com/office/powerpoint/2010/main" val="2642672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7444D357-F05A-1D42-F654-8756F50A0085}"/>
              </a:ext>
            </a:extLst>
          </p:cNvPr>
          <p:cNvSpPr>
            <a:spLocks noGrp="1"/>
          </p:cNvSpPr>
          <p:nvPr>
            <p:ph type="title"/>
          </p:nvPr>
        </p:nvSpPr>
        <p:spPr/>
        <p:txBody>
          <a:bodyPr/>
          <a:lstStyle/>
          <a:p>
            <a:r>
              <a:rPr lang="en-US" altLang="zh-CN" dirty="0"/>
              <a:t>Miller-Robin</a:t>
            </a:r>
            <a:r>
              <a:rPr lang="zh-CN" altLang="en-US" dirty="0"/>
              <a:t>素性测试</a:t>
            </a:r>
          </a:p>
        </p:txBody>
      </p:sp>
      <p:pic>
        <p:nvPicPr>
          <p:cNvPr id="8" name="图片 7" descr="\documentclass{article}&#10;\usepackage{CJKutf8}&#10;\usepackage{amsmath}&#10;\thispagestyle{empty}&#10;\begin{document}&#10;\begin{CJK}{UTF8}{gbsn}&#10;&#10;费马素性测试：用费马小定理来判断一个数$n$是合数，若存在一个正整数$a$满足$a^{n-1}\neq 1 \left( \mod n \right) $则我们可以知道$n$一定是一个合数。&#10;&#10;Miller-Robin素性测试在费马素性测试的基础上利用二次探测定理进行进一步测试，若$p$是一个素数，则$x^2\equiv 1\left( \mod p \right) $的解只能是$x\equiv1\left( \mod p \right)  \quad x\equiv-1\left( \mod p \right) $。&#10;&#10;如果$b^{n-1}\equiv 1(\mod n)$且$n$为奇数，则检验$b^{\frac{n-1}{2}}\equiv -1$是否成立，若成立则认为$n$通过以$b$为基的米勒检验，若成立$b^{\frac{n-1}{2}}\equiv 1$则继续检验$b^{\frac{n-1}{4}}$。&#10;&#10;形式化的描述，令$n$是一个正整数，满足$n&gt;2,n-1=2^s\cdot t$，其中$s$是一个非负整数，$t$是一个奇正整数。称$n$通过以$b$为基的米勒检验，当且仅当有$b^t\equiv 1(\mod n)$或者$b^{2^j\cdot t}\equiv -1(\mod n)$对某个$j$成立，其中$1\leq j\leq s-1$。&#10;&#10;数学家们已经证明，若$n$是一个奇正整数，那么最多有$\frac{n-1}{4}$个$b$，其中$1\leq b \leq n-1$，使得$n$能够通过以$b$为基的米勒检验。这说明如果随机选取$k$个正整数作为基，若$n$是一个合数，他通过所有$k$次米勒检验的概率仅为$\left(\frac{1}{4}\right)^k$。&#10;&#10;可以验证，在$2^{64}$范围内，选取$2,3,5,7,11,13,17,19,23,29, 31,37$作为基，可以确定性的验证一个正整数是否为素数。&#10;&#10;\end{CJK}&#10;\end{document}&#10;" title="IguanaTex Bitmap Display">
            <a:extLst>
              <a:ext uri="{FF2B5EF4-FFF2-40B4-BE49-F238E27FC236}">
                <a16:creationId xmlns:a16="http://schemas.microsoft.com/office/drawing/2014/main" id="{B534A538-2DDE-9E4B-5B40-AB613A20497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806610"/>
            <a:ext cx="7947236" cy="4230558"/>
          </a:xfrm>
          <a:prstGeom prst="rect">
            <a:avLst/>
          </a:prstGeom>
        </p:spPr>
      </p:pic>
    </p:spTree>
    <p:extLst>
      <p:ext uri="{BB962C8B-B14F-4D97-AF65-F5344CB8AC3E}">
        <p14:creationId xmlns:p14="http://schemas.microsoft.com/office/powerpoint/2010/main" val="3352344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en-US" dirty="0">
                <a:latin typeface="+mn-lt"/>
                <a:ea typeface="+mn-ea"/>
                <a:cs typeface="+mn-ea"/>
                <a:sym typeface="+mn-lt"/>
              </a:rPr>
              <a:t>莫比乌斯反演</a:t>
            </a:r>
          </a:p>
        </p:txBody>
      </p:sp>
      <p:sp>
        <p:nvSpPr>
          <p:cNvPr id="9" name="文本框 8">
            <a:extLst>
              <a:ext uri="{FF2B5EF4-FFF2-40B4-BE49-F238E27FC236}">
                <a16:creationId xmlns:a16="http://schemas.microsoft.com/office/drawing/2014/main" id="{04F69230-F3A6-4586-9371-A858F4763E9F}"/>
              </a:ext>
            </a:extLst>
          </p:cNvPr>
          <p:cNvSpPr txBox="1"/>
          <p:nvPr/>
        </p:nvSpPr>
        <p:spPr>
          <a:xfrm>
            <a:off x="742651" y="2511804"/>
            <a:ext cx="1023516" cy="889909"/>
          </a:xfrm>
          <a:prstGeom prst="rect">
            <a:avLst/>
          </a:prstGeom>
          <a:noFill/>
          <a:ln w="117475">
            <a:noFill/>
          </a:ln>
        </p:spPr>
        <p:txBody>
          <a:bodyPr wrap="none" rtlCol="0">
            <a:prstTxWarp prst="textPlain">
              <a:avLst/>
            </a:prstTxWarp>
            <a:spAutoFit/>
          </a:bodyPr>
          <a:lstStyle/>
          <a:p>
            <a:r>
              <a:rPr lang="en-US" altLang="zh-CN" spc="100" dirty="0">
                <a:solidFill>
                  <a:schemeClr val="accent1"/>
                </a:solidFill>
                <a:cs typeface="+mn-ea"/>
                <a:sym typeface="+mn-lt"/>
              </a:rPr>
              <a:t>/04</a:t>
            </a:r>
            <a:endParaRPr lang="zh-CN" altLang="en-US" spc="100" dirty="0">
              <a:solidFill>
                <a:schemeClr val="accent1"/>
              </a:solidFill>
              <a:cs typeface="+mn-ea"/>
              <a:sym typeface="+mn-lt"/>
            </a:endParaRPr>
          </a:p>
        </p:txBody>
      </p:sp>
      <p:sp>
        <p:nvSpPr>
          <p:cNvPr id="7" name="矩形 6">
            <a:extLst>
              <a:ext uri="{FF2B5EF4-FFF2-40B4-BE49-F238E27FC236}">
                <a16:creationId xmlns:a16="http://schemas.microsoft.com/office/drawing/2014/main" id="{4111B7C6-9763-4AFB-97E1-D51D9271E58C}"/>
              </a:ext>
            </a:extLst>
          </p:cNvPr>
          <p:cNvSpPr/>
          <p:nvPr/>
        </p:nvSpPr>
        <p:spPr>
          <a:xfrm>
            <a:off x="8709" y="3527427"/>
            <a:ext cx="6336000" cy="1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1584536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FDB664A-D22C-B448-FF32-CE1570ED4083}"/>
              </a:ext>
            </a:extLst>
          </p:cNvPr>
          <p:cNvSpPr>
            <a:spLocks noGrp="1"/>
          </p:cNvSpPr>
          <p:nvPr>
            <p:ph type="title"/>
          </p:nvPr>
        </p:nvSpPr>
        <p:spPr/>
        <p:txBody>
          <a:bodyPr/>
          <a:lstStyle/>
          <a:p>
            <a:r>
              <a:rPr lang="zh-CN" altLang="en-US" dirty="0"/>
              <a:t>基本概念</a:t>
            </a:r>
          </a:p>
        </p:txBody>
      </p:sp>
      <p:pic>
        <p:nvPicPr>
          <p:cNvPr id="6" name="图片 5" descr="\documentclass{article}&#10;\usepackage{CJKutf8}&#10;\usepackage{amsmath}&#10;\thispagestyle{empty}&#10;\begin{document}&#10;\begin{CJK}{UTF8}{gbsn}&#10;&#10;数论函数:数论函数是指定义域为正整数的一类函数。&#10;&#10;基本的数论函数:&#10;&#10;- 恒等函数$I(n)=1$&#10;&#10;- 元函数$e(n)=[n=1]$&#10;&#10;- 单位函数$id(n)=n$&#10;&#10;- 莫比乌斯函数$$\mu(n)=\begin{cases} 0, &amp; n\text{的约数中包含大于}1\text{的完全平方数} \\ (-1)^k, &amp; k\text{为}x\text{含有的质因子种类数} \end{cases}$$&#10;&#10;- \text{欧拉函数}$\varphi(n)=\sum\limits_{i=1}^n[\operatorname{gcd}(i,n)=1]$&#10;&#10;积性函数:&#10;&#10;称一个数论函数$f$为积性函数，当且仅当$\forall a,b\subseteq{N}^*\operatorname{gcd}\left( a,b \right) =1$满足$f\left( a \right) \cdot f\left( b \right) =f\left( a\cdot b \right) $。&#10;&#10;若一个数论函数满足$\forall a,b\subseteq{N}^*$有$f\left( a \right) \cdot f\left( b \right) =f\left( a\cdot b \right)$则称数论函数$f$为完全积性函数。&#10;&#10;\end{CJK}&#10;\end{document}&#10;" title="IguanaTex Bitmap Display">
            <a:extLst>
              <a:ext uri="{FF2B5EF4-FFF2-40B4-BE49-F238E27FC236}">
                <a16:creationId xmlns:a16="http://schemas.microsoft.com/office/drawing/2014/main" id="{70D1CA5E-91F5-7505-42B2-2374E2512F63}"/>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44337"/>
            <a:ext cx="8073976" cy="4766683"/>
          </a:xfrm>
          <a:prstGeom prst="rect">
            <a:avLst/>
          </a:prstGeom>
        </p:spPr>
      </p:pic>
    </p:spTree>
    <p:extLst>
      <p:ext uri="{BB962C8B-B14F-4D97-AF65-F5344CB8AC3E}">
        <p14:creationId xmlns:p14="http://schemas.microsoft.com/office/powerpoint/2010/main" val="3776551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B5A0147-AE4F-23ED-108A-833A16A92E8C}"/>
              </a:ext>
            </a:extLst>
          </p:cNvPr>
          <p:cNvSpPr>
            <a:spLocks noGrp="1"/>
          </p:cNvSpPr>
          <p:nvPr>
            <p:ph type="title"/>
          </p:nvPr>
        </p:nvSpPr>
        <p:spPr/>
        <p:txBody>
          <a:bodyPr/>
          <a:lstStyle/>
          <a:p>
            <a:r>
              <a:rPr lang="zh-CN" altLang="en-US" dirty="0"/>
              <a:t>狄利克雷卷积</a:t>
            </a:r>
          </a:p>
        </p:txBody>
      </p:sp>
      <p:pic>
        <p:nvPicPr>
          <p:cNvPr id="10" name="图片 9" descr="\documentclass{article}&#10;\usepackage{CJKutf8}&#10;\usepackage{amsmath}&#10;\thispagestyle{empty}&#10;\begin{document}&#10;\begin{CJK}{UTF8}{gbsn}&#10;&#10;狄利克雷卷积是定义在两个数论函数上的二元运算，$\left( f*g \right) \left( n \right) = \sum_{d|n}f(d)\cdot g\left( \frac{n}{d} \right) $&#10;这样得到的新数论函数就称为$f$和$g$的狄利克雷卷积。&#10;&#10;~\\\\&#10;&#10;下面是狄利克雷卷积的一些性质：&#10;&#10;- 狄利克雷卷积具有交换律和结合律。&#10;&#10;- 两个积性函数的狄利克雷卷积还是积性函数&#10;&#10;  - proof：&#10;    $$&#10;    \begin{aligned}&#10;    &amp;\forall a,b\subseteq {N}^*,\operatorname{gcd}\left( a,b \right) =1 \\&#10;    &amp;{\kern 15pt}\sum_{d|a}f\left( d \right) \cdot g\left( \frac{a}{d} \right) \times \sum_{d|b} f\left( d \right) \cdot g\left( \frac{b}{d} \right)\\&#10;    &amp;=\sum_{d_1|a,d_2|b} f\left( d_1 \right) \cdot g\left( \frac{a}{d_1} \right) \times f\left( d_2 \right) \cdot g\left( \frac{b}{d_2} \right) \\&#10;    &amp;=\sum_{d_1|a,d_2|b} f\left( d_1\cdot d_2 \right) \cdot g\left( \frac{a}{d_1} \cdot \frac{b}{d_2}\right)\\&#10;    &amp;=\sum_{d|ab}f\left( d \right) \cdot g\left( \frac{ab}{d} \right) \\&#10;    \end{aligned}&#10;    $$&#10;&#10;\end{CJK}&#10;\end{document}&#10;" title="IguanaTex Bitmap Display">
            <a:extLst>
              <a:ext uri="{FF2B5EF4-FFF2-40B4-BE49-F238E27FC236}">
                <a16:creationId xmlns:a16="http://schemas.microsoft.com/office/drawing/2014/main" id="{C20A4B36-5BC0-75D0-08BA-172FACB0C96A}"/>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429127"/>
            <a:ext cx="7121907" cy="5241931"/>
          </a:xfrm>
          <a:prstGeom prst="rect">
            <a:avLst/>
          </a:prstGeom>
        </p:spPr>
      </p:pic>
    </p:spTree>
    <p:extLst>
      <p:ext uri="{BB962C8B-B14F-4D97-AF65-F5344CB8AC3E}">
        <p14:creationId xmlns:p14="http://schemas.microsoft.com/office/powerpoint/2010/main" val="33731068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85E7F1A-6849-082F-1053-2AB3FFCAD67C}"/>
              </a:ext>
            </a:extLst>
          </p:cNvPr>
          <p:cNvSpPr>
            <a:spLocks noGrp="1"/>
          </p:cNvSpPr>
          <p:nvPr>
            <p:ph type="title"/>
          </p:nvPr>
        </p:nvSpPr>
        <p:spPr/>
        <p:txBody>
          <a:bodyPr/>
          <a:lstStyle/>
          <a:p>
            <a:r>
              <a:rPr lang="zh-CN" altLang="en-US" dirty="0"/>
              <a:t>狄利克雷卷积</a:t>
            </a:r>
          </a:p>
        </p:txBody>
      </p:sp>
      <p:pic>
        <p:nvPicPr>
          <p:cNvPr id="12" name="图片 11" descr="\documentclass{article}&#10;\usepackage{CJKutf8}&#10;\usepackage{amsmath}&#10;\thispagestyle{empty}&#10;\begin{document}&#10;\begin{CJK}{UTF8}{gbsn}&#10;&#10;- 若两个数论函数$f,g$满足$f*g=e$则称$f,g$互为对方的逆。&#10;&#10;~\\\\&#10;&#10;- 任何一个满足$f(1)\neq 0$的数论函数都存在逆&#10;&#10;  - proof：我们已知一个函数$f(n)$,设$g(n)=\frac{e(n)-\sum\limits_{d|n,d\neq 1}f(d)\cdot g\left( \frac{n}{d} \right) }{f(1)}$&#10;&#10;  $(f*g)(n)=\sum\limits_{d|n}f(d)\cdot g\left( \frac{n}{d} \right)$&#10;&#10;  $=\sum\limits_{d|n,d\neq 1}f(d)\cdot g\left( \frac{n}{d} \right)+f(1)\cdot g(n)$&#10;&#10;  $=\sum\limits_{d|n,d\neq 1}f(d)\cdot g\left( \frac{n}{d} \right)+f(1)\cdot \frac{\left(e-\sum\limits_{d|n,d\neq 1}f(d)\cdot g\left( \frac{n}{d} \right)\right)}{f(1)}$&#10;&#10;  $=\sum\limits_{d|n,d\neq 1}f(d)\cdot g\left( \frac{n}{d} \right)+e(n)-\sum\limits_{d|n,d\neq 1}f(d)\cdot g\left( \frac{n}{d} \right)$&#10;&#10;  $=e(n)$&#10;&#10;\end{CJK}&#10;\end{document}&#10;" title="IguanaTex Bitmap Display">
            <a:extLst>
              <a:ext uri="{FF2B5EF4-FFF2-40B4-BE49-F238E27FC236}">
                <a16:creationId xmlns:a16="http://schemas.microsoft.com/office/drawing/2014/main" id="{E3AE75B7-AFD2-01FA-152B-71A44969AF90}"/>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710905"/>
            <a:ext cx="5967046" cy="4379128"/>
          </a:xfrm>
          <a:prstGeom prst="rect">
            <a:avLst/>
          </a:prstGeom>
        </p:spPr>
      </p:pic>
    </p:spTree>
    <p:extLst>
      <p:ext uri="{BB962C8B-B14F-4D97-AF65-F5344CB8AC3E}">
        <p14:creationId xmlns:p14="http://schemas.microsoft.com/office/powerpoint/2010/main" val="41488719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981E2F61-737B-AF08-8BD6-BAB9655A2DF6}"/>
              </a:ext>
            </a:extLst>
          </p:cNvPr>
          <p:cNvSpPr>
            <a:spLocks noGrp="1"/>
          </p:cNvSpPr>
          <p:nvPr>
            <p:ph type="title"/>
          </p:nvPr>
        </p:nvSpPr>
        <p:spPr/>
        <p:txBody>
          <a:bodyPr/>
          <a:lstStyle/>
          <a:p>
            <a:r>
              <a:rPr lang="zh-CN" altLang="en-US" dirty="0"/>
              <a:t>狄利克雷卷积</a:t>
            </a:r>
          </a:p>
        </p:txBody>
      </p:sp>
      <p:pic>
        <p:nvPicPr>
          <p:cNvPr id="3" name="图片 2" descr="\documentclass{article}&#10;\usepackage{CJKutf8}&#10;\usepackage{amsmath}&#10;\thispagestyle{empty}&#10;\begin{document}&#10;\begin{CJK}{UTF8}{gbsn}&#10;&#10;- 积性函数的逆还是积性函数&#10;&#10;- proof：&#10;    $$&#10;    \begin{aligned}&#10;    &amp;g(1)\cdot f(1)=e(1)=1 \\&#10;    &amp;\text{假设}\forall n,m\subseteq{N}^*,\operatorname{gcd}(n,m)=1,n\cdot m\leq k\text{有}g(n\cdot m)=g(n)\cdot g(m) \\&#10;    &amp;\text{则当}n\cdot m=k+1\text{时}\\&#10;    &amp;g(n)\cdot g(m)=\left( -\sum\limits_{d|n,d\neq 1}f(d)\cdot g\left( \frac{n}{d} \right) \right)\cdot \left( -\sum\limits_{d|m,d\neq 1}f(d)\cdot g\left( \frac{m}{d} \right) \right) \\&#10;    &amp;{\kern 48pt}=\sum\limits_{d_1|n,d_2|m,d_1\neq 1,d_2\neq 1}f(d_1)\cdot g\left( \frac{n}{d_1} \right)\cdot f(d_2)\cdot g\left( \frac{m}{d_2} \right)\\&#10;    &amp;{\kern 48pt}=\sum\limits_{d|n\cdot m,d\neq 1}f(d)\cdot g\left( \frac{n\cdot m}{d} \right) - f(n)\cdot \sum\limits_{d|n,d\neq 1}f(d)\cdot g\left( \frac{n}{d} \right)-f(m)\cdot \sum\limits_{d|m,d\neq 1}f(d)\cdot g\left( \frac{m}{d} \right) \\&#10;    &amp;{\kern 48pt}=-g(n\cdot m)+2\cdot g(n)\cdot g(m) \\&#10;    &amp;\text{因此}g(n\cdot m)=g(n)\cdot g(m),\text{由归纳法可知}g(n)\text{为积性函数}&#10;    \end{aligned}&#10;    $$&#10;&#10;\end{CJK}&#10;\end{document}&#10;" title="IguanaTex Bitmap Display">
            <a:extLst>
              <a:ext uri="{FF2B5EF4-FFF2-40B4-BE49-F238E27FC236}">
                <a16:creationId xmlns:a16="http://schemas.microsoft.com/office/drawing/2014/main" id="{A4AEE416-9C7B-CCEB-5DEF-3AFB7AD2FBD6}"/>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25116"/>
            <a:ext cx="9124296" cy="4602683"/>
          </a:xfrm>
          <a:prstGeom prst="rect">
            <a:avLst/>
          </a:prstGeom>
        </p:spPr>
      </p:pic>
    </p:spTree>
    <p:extLst>
      <p:ext uri="{BB962C8B-B14F-4D97-AF65-F5344CB8AC3E}">
        <p14:creationId xmlns:p14="http://schemas.microsoft.com/office/powerpoint/2010/main" val="25664106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19EE2D8E-EBBB-1D00-EE09-87E389E13FEA}"/>
              </a:ext>
            </a:extLst>
          </p:cNvPr>
          <p:cNvSpPr>
            <a:spLocks noGrp="1"/>
          </p:cNvSpPr>
          <p:nvPr>
            <p:ph type="title"/>
          </p:nvPr>
        </p:nvSpPr>
        <p:spPr/>
        <p:txBody>
          <a:bodyPr/>
          <a:lstStyle/>
          <a:p>
            <a:r>
              <a:rPr lang="zh-CN" altLang="en-US" dirty="0"/>
              <a:t>莫比乌斯函数</a:t>
            </a:r>
          </a:p>
        </p:txBody>
      </p:sp>
      <p:pic>
        <p:nvPicPr>
          <p:cNvPr id="8" name="图片 7" descr="\documentclass{article}&#10;\usepackage{CJKutf8}&#10;\usepackage{amsmath}&#10;\thispagestyle{empty}&#10;\begin{document}&#10;\begin{CJK}{UTF8}{gbsn}&#10;&#10;对于数论函数$F,f$其中$F$易求，$f$难求。如果满足$F(n)=\sum\limits_{d|n}f(d)$我们可以利用$F$反推出$f$。&#10;&#10;注意到，$F=f*I\Rightarrow F*I^{-1}=f$我们只需要研究$I^{-1}$的性质。事实上这个函数就是莫比乌斯函数$\mu(n)$。&#10;&#10;由积性函数的逆还是积性函数可知，$\mu(n)$也是积性函数。其中$\mu(1)\cdot I(1)=e(1)=1\Rightarrow \mu(1)=1$&#10;&#10;研究积性函数一般先从质数的情况入手。$\forall p\subseteq prime,\mu(p)\cdot I(1)+\mu(1)\cdot I(p)=e(p)=0\Rightarrow \mu(p)=-1$&#10;&#10;再来研究质数的幂次的情况。$\sum\limits_{d|p^k}\mu(d)\cdot I\left( \frac{p^k}{d} \right) = e(p^k)=0\Rightarrow \mu(1)+\mu(p)+\mu(p^2)+ \cdots +\mu(p^k)=0$可以归纳推出$\mu(p^k)=0(k\ge 2)$&#10;&#10;这样我们就得到了莫比乌斯函数的完整定义$$\mu(n)=\begin{cases} 0, &amp; n\text{的约数中包含大于1的完全平方数} \\ (-1)^k, &amp; \text{k为x含有的质因子种类数} \end{cases}$$&#10;&#10;\end{CJK}&#10;\end{document}&#10;" title="IguanaTex Bitmap Display">
            <a:extLst>
              <a:ext uri="{FF2B5EF4-FFF2-40B4-BE49-F238E27FC236}">
                <a16:creationId xmlns:a16="http://schemas.microsoft.com/office/drawing/2014/main" id="{9260606F-674D-FA64-30D7-28A9009F5AB4}"/>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81057"/>
            <a:ext cx="7784847" cy="4363654"/>
          </a:xfrm>
          <a:prstGeom prst="rect">
            <a:avLst/>
          </a:prstGeom>
        </p:spPr>
      </p:pic>
    </p:spTree>
    <p:extLst>
      <p:ext uri="{BB962C8B-B14F-4D97-AF65-F5344CB8AC3E}">
        <p14:creationId xmlns:p14="http://schemas.microsoft.com/office/powerpoint/2010/main" val="273349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A364CCB-4644-46D4-F0D1-DFDA0C1D0FF1}"/>
              </a:ext>
            </a:extLst>
          </p:cNvPr>
          <p:cNvSpPr>
            <a:spLocks noGrp="1"/>
          </p:cNvSpPr>
          <p:nvPr>
            <p:ph type="title"/>
          </p:nvPr>
        </p:nvSpPr>
        <p:spPr/>
        <p:txBody>
          <a:bodyPr/>
          <a:lstStyle/>
          <a:p>
            <a:r>
              <a:rPr lang="zh-CN" altLang="en-US" dirty="0"/>
              <a:t>例</a:t>
            </a:r>
            <a:r>
              <a:rPr lang="en-US" altLang="zh-CN" dirty="0"/>
              <a:t>1</a:t>
            </a:r>
            <a:endParaRPr lang="zh-CN" altLang="en-US" dirty="0"/>
          </a:p>
        </p:txBody>
      </p:sp>
      <p:pic>
        <p:nvPicPr>
          <p:cNvPr id="8" name="图片 7" descr="\documentclass{article}&#10;\usepackage{CJKutf8}&#10;\usepackage{amsmath}&#10;\thispagestyle{empty}&#10;\begin{document}&#10;\begin{CJK}{UTF8}{gbsn}&#10;&#10;求$\sum\limits_{i=1}^n\sum\limits_{j=1}^m[\operatorname{gcd}(i,j)=1]$&#10;&#10;\end{CJK}&#10;\end{document}&#10;" title="IguanaTex Bitmap Display">
            <a:extLst>
              <a:ext uri="{FF2B5EF4-FFF2-40B4-BE49-F238E27FC236}">
                <a16:creationId xmlns:a16="http://schemas.microsoft.com/office/drawing/2014/main" id="{8601B6D2-88AF-BA4F-8939-FB84C1E02199}"/>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359151"/>
            <a:ext cx="2430476" cy="577524"/>
          </a:xfrm>
          <a:prstGeom prst="rect">
            <a:avLst/>
          </a:prstGeom>
        </p:spPr>
      </p:pic>
      <p:pic>
        <p:nvPicPr>
          <p:cNvPr id="10" name="图片 9" descr="\documentclass{article}&#10;\usepackage{CJKutf8}&#10;\usepackage{amsmath}&#10;\thispagestyle{empty}&#10;\begin{document}&#10;\begin{CJK}{UTF8}{gbsn}&#10;&#10;  $$&#10;  \begin{aligned}&#10;  &amp;{\kern 12pt}\sum\limits_{i=1}^n\sum\limits_{j=1}^m[\operatorname{gcd}(i,j)=1]\\&#10;  &amp;=\sum\limits_{i=1}^n\sum\limits_{j=1}^m\sum\limits_{d|\operatorname{gcd}(i,j)}\mu(d)\\&#10;  &amp;=\sum\limits_{i=1}^n\sum\limits_{j=1}^m\sum\limits_{d|i,d|j}\mu(d)\\&#10;  &amp;=\sum\limits_{d=1}^{\min\left\{ n,m \right\} }\sum\limits_{d|i}\sum\limits_{d|j}1\\&#10;  &amp;=\sum\limits_{d=1}^{\min\left\{ n,m \right\} }\mu(d)\cdot \left\lfloor \frac{n}{d} \right\rfloor\cdot \left\lfloor \frac{m}{d} \right\rfloor\\&#10;  \end{aligned}&#10;  $$&#10;&#10;\end{CJK}&#10;\end{document}&#10;" title="IguanaTex Bitmap Display">
            <a:extLst>
              <a:ext uri="{FF2B5EF4-FFF2-40B4-BE49-F238E27FC236}">
                <a16:creationId xmlns:a16="http://schemas.microsoft.com/office/drawing/2014/main" id="{AC243D22-08B9-51E7-295D-403F4588F356}"/>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385918"/>
            <a:ext cx="2817248" cy="4139920"/>
          </a:xfrm>
          <a:prstGeom prst="rect">
            <a:avLst/>
          </a:prstGeom>
        </p:spPr>
      </p:pic>
    </p:spTree>
    <p:extLst>
      <p:ext uri="{BB962C8B-B14F-4D97-AF65-F5344CB8AC3E}">
        <p14:creationId xmlns:p14="http://schemas.microsoft.com/office/powerpoint/2010/main" val="56404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5BD37824-F337-07D4-46A4-1F9495164D9B}"/>
              </a:ext>
            </a:extLst>
          </p:cNvPr>
          <p:cNvSpPr>
            <a:spLocks noGrp="1"/>
          </p:cNvSpPr>
          <p:nvPr>
            <p:ph type="title"/>
          </p:nvPr>
        </p:nvSpPr>
        <p:spPr/>
        <p:txBody>
          <a:bodyPr/>
          <a:lstStyle/>
          <a:p>
            <a:r>
              <a:rPr lang="zh-CN" altLang="en-US" dirty="0"/>
              <a:t>例</a:t>
            </a:r>
            <a:r>
              <a:rPr lang="en-US" altLang="zh-CN" dirty="0"/>
              <a:t>2   </a:t>
            </a:r>
            <a:r>
              <a:rPr lang="en-US" altLang="zh-CN" sz="1800" dirty="0">
                <a:hlinkClick r:id="rId6"/>
              </a:rPr>
              <a:t>P2257 YY</a:t>
            </a:r>
            <a:r>
              <a:rPr lang="zh-CN" altLang="en-US" sz="1800" dirty="0">
                <a:hlinkClick r:id="rId6"/>
              </a:rPr>
              <a:t>的</a:t>
            </a:r>
            <a:r>
              <a:rPr lang="en-US" altLang="zh-CN" sz="1800" dirty="0">
                <a:hlinkClick r:id="rId6"/>
              </a:rPr>
              <a:t>GCD</a:t>
            </a:r>
            <a:endParaRPr lang="zh-CN" altLang="en-US" sz="1800" dirty="0"/>
          </a:p>
        </p:txBody>
      </p:sp>
      <p:pic>
        <p:nvPicPr>
          <p:cNvPr id="8" name="图片 7" descr="\documentclass{article}&#10;\usepackage{CJKutf8}&#10;\usepackage{amsmath}&#10;\thispagestyle{empty}&#10;\begin{document}&#10;\begin{CJK}{UTF8}{gbsn}&#10;&#10;求$\sum\limits_{i=1}^n\sum\limits_{j=1}^m[\operatorname{gcd}(i,j)=prime]\quad n,m\leq 10^7,T\text{组数据}T\leq 10^4$&#10;&#10;\end{CJK}&#10;\end{document}&#10;" title="IguanaTex Bitmap Display">
            <a:extLst>
              <a:ext uri="{FF2B5EF4-FFF2-40B4-BE49-F238E27FC236}">
                <a16:creationId xmlns:a16="http://schemas.microsoft.com/office/drawing/2014/main" id="{39E48C51-1075-60CD-F141-68B844D5E80B}"/>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69924" y="1365208"/>
            <a:ext cx="6374095" cy="577524"/>
          </a:xfrm>
          <a:prstGeom prst="rect">
            <a:avLst/>
          </a:prstGeom>
        </p:spPr>
      </p:pic>
      <p:pic>
        <p:nvPicPr>
          <p:cNvPr id="10" name="图片 9" descr="\documentclass{article}&#10;\usepackage{CJKutf8}&#10;\usepackage{amsmath}&#10;\thispagestyle{empty}&#10;\begin{document}&#10;\begin{CJK}{UTF8}{gbsn}&#10;&#10;  $$&#10;  \begin{aligned}&#10;  &amp;{\kern 18pt}\sum\limits_{i=1}^n\sum\limits_{j=1}^m[\operatorname{gcd}(i,j)=prime] \\&#10;  &amp;=\sum\limits_{p\subseteq prime}\sum\limits_{i=1}^n\sum\limits_{j=1}^m[\operatorname{gcd}(i,j)=p]\\&#10;  &amp;=\sum\limits_{p\subseteq prime}\sum\limits_{i=1}^n\sum\limits_{j=1}^m[p|\operatorname{gcd}(i,j)]\cdot [\frac{\operatorname{gcd}(i,j)}{p}=1]\\&#10;  &amp;=\sum\limits_{p\subseteq prime}\sum\limits_{i=1}^{\left\lfloor \frac{n}{p}\right\rfloor}\sum\limits_{j=1}^{\left\lfloor \frac{m}{p}\right\rfloor}[\frac{\operatorname{gcd}(i\cdot p,j\cdot p)}{p}=1]\\&#10;  &amp;=\sum\limits_{p\subseteq prime}\sum\limits_{i=1}^{\left\lfloor \frac{n}{p}\right\rfloor}\sum\limits_{j=1}^{\left\lfloor \frac{m}{p}\right\rfloor}[\operatorname{gcd}(i,j)=1]\\&#10;  &amp;=\sum\limits_{p\subseteq prime}\sum\limits_{d=1}^{\min\{\left\lfloor \frac{n}{p} \right\rfloor,\left\lfloor \frac{m}{p} \right\rfloor\}}\mu(d)\cdot \left\lfloor \frac{\left\lfloor \frac{n}{p} \right\rfloor}{d} \right\rfloor\cdot \left\lfloor \frac{\left\lfloor \frac{m}{p} \right\rfloor}{d} \right\rfloor&#10;\end{aligned}&#10;$$&#10;&#10;\end{CJK}&#10;\end{document}&#10;" title="IguanaTex Bitmap Display">
            <a:extLst>
              <a:ext uri="{FF2B5EF4-FFF2-40B4-BE49-F238E27FC236}">
                <a16:creationId xmlns:a16="http://schemas.microsoft.com/office/drawing/2014/main" id="{554DED9A-FA92-AF7D-361E-6743A403EFB4}"/>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69924" y="2279240"/>
            <a:ext cx="3517919" cy="3895400"/>
          </a:xfrm>
          <a:prstGeom prst="rect">
            <a:avLst/>
          </a:prstGeom>
        </p:spPr>
      </p:pic>
      <p:pic>
        <p:nvPicPr>
          <p:cNvPr id="14" name="图片 13" descr="\documentclass{article}&#10;\usepackage{CJKutf8}&#10;\usepackage{amsmath}&#10;\thispagestyle{empty}&#10;\begin{document}&#10;\begin{CJK}{UTF8}{gbsn}&#10;&#10;$$&#10;\begin{aligned}&#10;  &amp;\text{小trick：}\left\lfloor \frac{\left\lfloor \frac{m}{p} \right\rfloor}{d} \right\rfloor=\left\lfloor \frac{m}{p\cdot d} \right\rfloor\\&#10;  &amp;{\kern 10pt}proof\text{：设}m=k_1\cdot p+r_1(r_1&lt;p),k_1=k_2\cdot d+r_2(r_2&lt;d)\\&#10;  &amp;{\kern 46pt}\text{则}m=k_2\cdot d\cdot p+p\cdot r_2+r_1\\&#10;  &amp;{\kern 46pt}\text{而}p\cdot r_2+r_1\leq p\cdot (d-1)+(p-1)=p\cdot d-1\\&#10;  &amp;{\kern 46pt}\text{故}\left\lfloor \frac{m}{p\cdot d}\right\rfloor=k_2=\left\lfloor \frac{\left\lfloor \frac{m}{p} \right\rfloor}{d} \right\rfloor&#10;\end{aligned}&#10;$$ &#10;&#10;\end{CJK}&#10;\end{document}&#10;" title="IguanaTex Bitmap Display">
            <a:extLst>
              <a:ext uri="{FF2B5EF4-FFF2-40B4-BE49-F238E27FC236}">
                <a16:creationId xmlns:a16="http://schemas.microsoft.com/office/drawing/2014/main" id="{E66DF651-2102-C42E-82C3-8BAA56498BF7}"/>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5446703" y="2279240"/>
            <a:ext cx="4314971" cy="2066240"/>
          </a:xfrm>
          <a:prstGeom prst="rect">
            <a:avLst/>
          </a:prstGeom>
        </p:spPr>
      </p:pic>
      <p:pic>
        <p:nvPicPr>
          <p:cNvPr id="16" name="图片 15" descr="\documentclass{article}&#10;\usepackage{CJKutf8}&#10;\usepackage{amsmath}&#10;\thispagestyle{empty}&#10;\begin{document}&#10;\begin{CJK}{UTF8}{gbsn}&#10;&#10;$$&#10;\text{原式}=\sum\limits_{k=1}^{\min\left\{ n,m \right\} }\left\lfloor \frac{n}{k} \right\rfloor\cdot \left\lfloor \frac{m}{k} \right\rfloor\cdot \sum\limits_{p\subseteq prime,p|k}\mu(\frac{k}{p})&#10;$$&#10;&#10;\end{CJK}&#10;\end{document}&#10;" title="IguanaTex Bitmap Display">
            <a:extLst>
              <a:ext uri="{FF2B5EF4-FFF2-40B4-BE49-F238E27FC236}">
                <a16:creationId xmlns:a16="http://schemas.microsoft.com/office/drawing/2014/main" id="{06C2D087-814F-0F89-29DB-3BDF81EF90A5}"/>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446703" y="4895885"/>
            <a:ext cx="3517919" cy="596907"/>
          </a:xfrm>
          <a:prstGeom prst="rect">
            <a:avLst/>
          </a:prstGeom>
        </p:spPr>
      </p:pic>
    </p:spTree>
    <p:extLst>
      <p:ext uri="{BB962C8B-B14F-4D97-AF65-F5344CB8AC3E}">
        <p14:creationId xmlns:p14="http://schemas.microsoft.com/office/powerpoint/2010/main" val="3078860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7676A26-EB82-68AE-A6E9-5A2BF8C9A9F5}"/>
              </a:ext>
            </a:extLst>
          </p:cNvPr>
          <p:cNvSpPr>
            <a:spLocks noGrp="1"/>
          </p:cNvSpPr>
          <p:nvPr>
            <p:ph type="title"/>
          </p:nvPr>
        </p:nvSpPr>
        <p:spPr/>
        <p:txBody>
          <a:bodyPr/>
          <a:lstStyle/>
          <a:p>
            <a:r>
              <a:rPr lang="zh-CN" altLang="en-US" dirty="0"/>
              <a:t>例</a:t>
            </a:r>
            <a:r>
              <a:rPr lang="en-US" altLang="zh-CN" dirty="0"/>
              <a:t>3   </a:t>
            </a:r>
            <a:r>
              <a:rPr lang="en-US" altLang="zh-CN" sz="1800" dirty="0">
                <a:hlinkClick r:id="rId6"/>
              </a:rPr>
              <a:t>P6271 [</a:t>
            </a:r>
            <a:r>
              <a:rPr lang="zh-CN" altLang="en-US" sz="1800" dirty="0">
                <a:hlinkClick r:id="rId6"/>
              </a:rPr>
              <a:t>湖北省队互测</a:t>
            </a:r>
            <a:r>
              <a:rPr lang="en-US" altLang="zh-CN" sz="1800" dirty="0">
                <a:hlinkClick r:id="rId6"/>
              </a:rPr>
              <a:t>2014] </a:t>
            </a:r>
            <a:r>
              <a:rPr lang="zh-CN" altLang="en-US" sz="1800" dirty="0">
                <a:hlinkClick r:id="rId6"/>
              </a:rPr>
              <a:t>一个人的数论</a:t>
            </a:r>
            <a:endParaRPr lang="zh-CN" altLang="en-US" sz="1800" dirty="0"/>
          </a:p>
        </p:txBody>
      </p:sp>
      <p:pic>
        <p:nvPicPr>
          <p:cNvPr id="6" name="图片 5" descr="\documentclass{article}&#10;\usepackage{CJKutf8}&#10;\usepackage{amsmath}&#10;\thispagestyle{empty}&#10;\begin{document}&#10;\begin{CJK}{UTF8}{gbsn}&#10;&#10;$\text{求}f(n)=\sum\limits_{d=1}^nd^m\cdot [\operatorname{gcd}(n,d)=1],\text{其中}n=\prod\limits_{i=1}^{\omega}p_i^{\alpha_i},\omega\leq 10^3,p_i\subseteq prime,p_i\leq 10^9,\alpha_i\leq 10^9,\text{对}10^9+7\text{取模}$&#10;&#10;\end{CJK}&#10;\end{document}&#10;" title="IguanaTex Bitmap Display">
            <a:extLst>
              <a:ext uri="{FF2B5EF4-FFF2-40B4-BE49-F238E27FC236}">
                <a16:creationId xmlns:a16="http://schemas.microsoft.com/office/drawing/2014/main" id="{A21C363B-9B8C-B460-5E30-C3B444D3CA6F}"/>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669924" y="1322817"/>
            <a:ext cx="8685714" cy="860952"/>
          </a:xfrm>
          <a:prstGeom prst="rect">
            <a:avLst/>
          </a:prstGeom>
        </p:spPr>
      </p:pic>
      <p:pic>
        <p:nvPicPr>
          <p:cNvPr id="13" name="图片 12" descr="\documentclass{article}&#10;\usepackage{CJKutf8}&#10;\usepackage{amsmath}&#10;\thispagestyle{empty}&#10;\begin{document}&#10;\begin{CJK}{UTF8}{gbsn}&#10;&#10;  $$&#10;  \begin{aligned}&#10;  &amp;\text{令}g(n)=\sum\limits_{i=1}^ni^m,\text{那么}g(n)=\sum\limits_{d|n}f(\frac{n}{d})\cdot d^m\\&#10;  &amp;\frac{g(n)}{n^m}=\sum\limits_{d|n}f(\frac{n}{d})\cdot \frac{d^m}{n^m}\\&#10;  &amp;\text{根据反演公式:}\\&#10;  &amp;f(n)\cdot \frac{1}{n^m}=\sum\limits_{d|n}\mu(d)\cdot \frac{g(\frac{n}{d})}{\left( \frac{n}{d} \right) ^m}\\&#10;  &amp;f(n)=\sum\limits_{d|n}\mu(d)\cdot d^m\cdot g(\frac{n}{d})\\&#10;  &amp;\text{函数}g(n)\text{可以表示成关于}n\text{的}m+1\text{次多项式，设}g(n)=\sum\limits_{i=0}^{m+1}f_i\cdot n^i&#10;  \end{aligned}&#10;  $$&#10;&#10;\end{CJK}&#10;\end{document}&#10;" title="IguanaTex Bitmap Display">
            <a:extLst>
              <a:ext uri="{FF2B5EF4-FFF2-40B4-BE49-F238E27FC236}">
                <a16:creationId xmlns:a16="http://schemas.microsoft.com/office/drawing/2014/main" id="{A4984748-8BE9-172D-8977-AD5445EB0F3E}"/>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669924" y="2477886"/>
            <a:ext cx="5599553" cy="3498835"/>
          </a:xfrm>
          <a:prstGeom prst="rect">
            <a:avLst/>
          </a:prstGeom>
        </p:spPr>
      </p:pic>
      <p:pic>
        <p:nvPicPr>
          <p:cNvPr id="15" name="图片 14" descr="\documentclass{article}&#10;\usepackage{CJKutf8}&#10;\usepackage{amsmath}&#10;\thispagestyle{empty}&#10;\begin{document}&#10;\begin{CJK}{UTF8}{gbsn}&#10;&#10;  $$&#10;  \begin{aligned}&#10;  &amp;f(n)=\sum\limits_{d|n}\mu(d)\cdot d^m\cdot\sum\limits_{i=0}^{m+1}f_i\cdot \left( \frac{n}{d} \right) ^i\\&#10;  &amp;{\kern 20pt}=\sum\limits_{i=0}^{m+1}f_i\cdot n^i\cdot \sum\limits_{d|n}\mu(d)\cdot d^{m-i}\\&#10;  &amp;{\kern 20pt}=\sum\limits_{i=0}^{m+1}f_i\cdot n^i\cdot\prod\limits_{j=1}^{\omega}\sum\limits_{k=0}^{\alpha_j}\mu(p_j^k)\cdot p_j^{(m-i)\cdot k}\\&#10;  &amp;{\kern 20pt}=\sum\limits_{i=0}^{m+1}f_i\cdot n^i\cdot\prod\limits_{j=1}^{\omega}\left(  1-p_j^{m-i}\right)\\&#10;  &amp;m\text{的范围比较小因此可以直接用拉格朗日插值求出}f_i&#10;  \end{aligned}&#10;  $$&#10;&#10;\end{CJK}&#10;\end{document}&#10;" title="IguanaTex Bitmap Display">
            <a:extLst>
              <a:ext uri="{FF2B5EF4-FFF2-40B4-BE49-F238E27FC236}">
                <a16:creationId xmlns:a16="http://schemas.microsoft.com/office/drawing/2014/main" id="{65601168-6E0C-FC7A-BA53-87E09BAD05CA}"/>
              </a:ext>
            </a:extLst>
          </p:cNvPr>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6663092" y="2477886"/>
            <a:ext cx="4564885" cy="3160960"/>
          </a:xfrm>
          <a:prstGeom prst="rect">
            <a:avLst/>
          </a:prstGeom>
        </p:spPr>
      </p:pic>
      <p:pic>
        <p:nvPicPr>
          <p:cNvPr id="17" name="图片 16" descr="\documentclass{article}&#10;\usepackage{CJKutf8}&#10;\usepackage{amsmath}&#10;\thispagestyle{empty}&#10;\begin{document}&#10;\begin{CJK}{UTF8}{gbsn}&#10;&#10;$$m \leq 100$$&#10;&#10;\end{CJK}&#10;\end{document}&#10;" title="IguanaTex Bitmap Display">
            <a:extLst>
              <a:ext uri="{FF2B5EF4-FFF2-40B4-BE49-F238E27FC236}">
                <a16:creationId xmlns:a16="http://schemas.microsoft.com/office/drawing/2014/main" id="{91143A9D-D16B-F5CC-8AC2-9A80E4761F63}"/>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3920683" y="1955968"/>
            <a:ext cx="1037949" cy="227801"/>
          </a:xfrm>
          <a:prstGeom prst="rect">
            <a:avLst/>
          </a:prstGeom>
        </p:spPr>
      </p:pic>
    </p:spTree>
    <p:extLst>
      <p:ext uri="{BB962C8B-B14F-4D97-AF65-F5344CB8AC3E}">
        <p14:creationId xmlns:p14="http://schemas.microsoft.com/office/powerpoint/2010/main" val="121340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156E0B-D364-4E1E-B029-E08FDEA1E522}"/>
              </a:ext>
            </a:extLst>
          </p:cNvPr>
          <p:cNvSpPr>
            <a:spLocks noGrp="1"/>
          </p:cNvSpPr>
          <p:nvPr>
            <p:ph type="title"/>
          </p:nvPr>
        </p:nvSpPr>
        <p:spPr/>
        <p:txBody>
          <a:bodyPr/>
          <a:lstStyle/>
          <a:p>
            <a:r>
              <a:rPr lang="zh-CN" altLang="en-US" dirty="0">
                <a:latin typeface="+mn-lt"/>
                <a:ea typeface="+mn-ea"/>
                <a:cs typeface="+mn-ea"/>
                <a:sym typeface="+mn-lt"/>
              </a:rPr>
              <a:t>类欧几里得算法</a:t>
            </a:r>
          </a:p>
        </p:txBody>
      </p:sp>
      <p:pic>
        <p:nvPicPr>
          <p:cNvPr id="34" name="图片 33" descr="\documentclass{article}&#10;\usepackage{CJKutf8}&#10;\usepackage{amsmath}&#10;\begin{document}&#10;\begin{CJK}{UTF8}{gbsn}&#10;&#10;case 3：$a &lt; c {\kern 5pt} \&amp;\&amp; {\kern 5pt} b &lt; c$&#10;    $$&#10;    \begin{aligned}&#10;    &amp;\text{先考虑一个问题：已知}\left\lfloor \frac{a\cdot i+b}{c} \right\rfloor=k\text{，求i的范围。}\\&#10;    &amp;{\kern 16pt} k\le \frac{a\cdot i+b}{c}&lt;k+1 \\&#10;    &amp;\Leftrightarrow k\cdot c-b\le a\cdot i&lt;c\cdot (k+1)-b \\&#10;    &amp;\Leftrightarrow\left\lfloor \frac{k\cdot c-b+a-1}{a} \right\rfloor\le i \le \left\lfloor \frac{c\cdot (k+1)-b+a-1}{a} \right\rfloor-1&#10;    \end{aligned}&#10;    $$&#10;&#10;\end{CJK}&#10;\end{document}&#10;" title="IguanaTex Bitmap Display">
            <a:extLst>
              <a:ext uri="{FF2B5EF4-FFF2-40B4-BE49-F238E27FC236}">
                <a16:creationId xmlns:a16="http://schemas.microsoft.com/office/drawing/2014/main" id="{CB6D7BDD-46A3-CBEA-8657-E1200B38E55A}"/>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89268"/>
            <a:ext cx="7152762" cy="14599619"/>
          </a:xfrm>
          <a:prstGeom prst="rect">
            <a:avLst/>
          </a:prstGeom>
        </p:spPr>
      </p:pic>
    </p:spTree>
    <p:extLst>
      <p:ext uri="{BB962C8B-B14F-4D97-AF65-F5344CB8AC3E}">
        <p14:creationId xmlns:p14="http://schemas.microsoft.com/office/powerpoint/2010/main" val="28648413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DA5BE9E-A845-4DA9-861C-8829D9689C41}"/>
              </a:ext>
            </a:extLst>
          </p:cNvPr>
          <p:cNvSpPr>
            <a:spLocks noGrp="1"/>
          </p:cNvSpPr>
          <p:nvPr>
            <p:ph type="title"/>
          </p:nvPr>
        </p:nvSpPr>
        <p:spPr/>
        <p:txBody>
          <a:bodyPr/>
          <a:lstStyle/>
          <a:p>
            <a:r>
              <a:rPr lang="zh-CN" altLang="en-US" dirty="0"/>
              <a:t>例</a:t>
            </a:r>
            <a:r>
              <a:rPr lang="en-US" altLang="zh-CN" dirty="0"/>
              <a:t>4   </a:t>
            </a:r>
            <a:r>
              <a:rPr lang="en-US" altLang="zh-CN" sz="1800" dirty="0">
                <a:hlinkClick r:id="rId5"/>
              </a:rPr>
              <a:t>P5518 [MtOI2019] </a:t>
            </a:r>
            <a:r>
              <a:rPr lang="zh-CN" altLang="en-US" sz="1800" dirty="0">
                <a:hlinkClick r:id="rId5"/>
              </a:rPr>
              <a:t>幽灵乐团</a:t>
            </a:r>
            <a:endParaRPr lang="zh-CN" altLang="en-US" sz="1800" dirty="0"/>
          </a:p>
        </p:txBody>
      </p:sp>
      <p:pic>
        <p:nvPicPr>
          <p:cNvPr id="6" name="图片 5" descr="\documentclass{article}&#10;\usepackage{CJKutf8}&#10;\usepackage{amsmath}&#10;\thispagestyle{empty}&#10;\begin{document}&#10;\begin{CJK}{UTF8}{gbsn}&#10;&#10;$\text{求}\prod_{i=1}^{A}\prod_{j=1}^{B} \prod_{k=1}^{C} \left( \frac{\operatorname{lcm}(i,j)}{\operatorname{gcd}(i,k)} \right) ^{\operatorname{gcd}(i,j,k)} \quad A,B,C\leq 10^5,T\text{组数据},T\leq 70$&#10;&#10;\end{CJK}&#10;\end{document}&#10;" title="IguanaTex Bitmap Display">
            <a:extLst>
              <a:ext uri="{FF2B5EF4-FFF2-40B4-BE49-F238E27FC236}">
                <a16:creationId xmlns:a16="http://schemas.microsoft.com/office/drawing/2014/main" id="{B1017BF4-446D-5473-15A1-1759BF13B020}"/>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69924" y="1304651"/>
            <a:ext cx="7884190" cy="525714"/>
          </a:xfrm>
          <a:prstGeom prst="rect">
            <a:avLst/>
          </a:prstGeom>
        </p:spPr>
      </p:pic>
      <p:pic>
        <p:nvPicPr>
          <p:cNvPr id="8" name="图片 7" descr="\documentclass{article}&#10;\usepackage{CJKutf8}&#10;\usepackage{amsmath}&#10;\thispagestyle{empty}&#10;\begin{document}&#10;\begin{CJK}{UTF8}{gbsn}&#10;&#10;$$&#10;  \begin{aligned}&#10;  &amp;{\kern 12pt}\prod_{i=1}^{A}\prod_{j=1}^{B} \prod_{k=1}^{C} \left( \frac{\operatorname{lcm}(i,j)}{\operatorname{gcd}(i,k)} \right) ^{\operatorname{gcd}(i,j,k)}\\&#10;  &amp;=\prod_{i=1}^{A}\prod_{j=1}^{B} \prod_{k=1}^{C} \left( \frac{i\cdot j}{\operatorname{gcd}(i,k)\cdot \operatorname{gcd}(i,j)} \right) ^{\operatorname{gcd}(i,j,k)}\\&#10;  &amp;\text{可以拆成两个问题}\prod_{i=1}^{A}\prod_{j=1}^{B} \prod_{k=1}^{C}i^{\operatorname{gcd}(i,j,k)}\text{以及}\prod_{i=1}^{A}\prod_{j=1}^{B} \prod_{k=1}^{C}\operatorname{gcd}(i,j)^{\operatorname{gcd}(i,j,k)}\\&#10;  &amp;\prod_{i=1}^{A}\prod_{j=1}^{B} \prod_{k=1}^{C}i^{\operatorname{gcd}(i,j,k)}=\prod_{i=1}^{A} i^{\sum\limits_{j=1}^B\sum\limits_{k=1}^C \operatorname{gcd}(i,j,k)}\\&#10;  &amp;{\kern 79pt}=\prod_{i=1}^{A} i^{\sum\limits_{d=1}^{\min\left\{ i,B,C \right\} }d\sum\limits_{j=1}^{\left\lfloor \frac{B}{d} \right\rfloor}\sum\limits_{k=1}^{\left\lfloor \frac{C}{d} \right\rfloor}[\operatorname{gcd}\left( \frac{i}{d},j,k \right) =1]}\\&#10;  &amp;{\kern 79pt}=\prod_{i=1}^{A} i^{\sum\limits_{d=1}^{\min\left\{ i,B,C \right\} }d\sum\limits_{j=1}^{\left\lfloor \frac{B}{d} \right\rfloor}\sum\limits_{k=1}^{\left\lfloor \frac{C}{d} \right\rfloor}\sum\limits_{t|\frac{i}{d},t|j,t|k}\mu(t)}\\&#10;  &amp;{\kern 79pt}=\prod_{i=1}^{A} i^{\sum\limits_{s|i}\sum\limits_{t|s}\mu(t)\cdot \left\lfloor \frac{B}{s} \right\rfloor\cdot \left\lfloor \frac{C}{s} \right\rfloor\cdot \frac{s}{t}}&#10;\end{aligned}&#10;$$&#10;&#10;\end{CJK}&#10;\end{document}&#10;" title="IguanaTex Bitmap Display">
            <a:extLst>
              <a:ext uri="{FF2B5EF4-FFF2-40B4-BE49-F238E27FC236}">
                <a16:creationId xmlns:a16="http://schemas.microsoft.com/office/drawing/2014/main" id="{4EEA8BC2-2D27-C9BD-ED54-A92C7597EA04}"/>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669924" y="2106316"/>
            <a:ext cx="5113928" cy="4536846"/>
          </a:xfrm>
          <a:prstGeom prst="rect">
            <a:avLst/>
          </a:prstGeom>
        </p:spPr>
      </p:pic>
      <p:pic>
        <p:nvPicPr>
          <p:cNvPr id="10" name="图片 9" descr="\documentclass{article}&#10;\usepackage{CJKutf8}&#10;\usepackage{amsmath}&#10;\thispagestyle{empty}&#10;\begin{document}&#10;\begin{CJK}{UTF8}{gbsn}&#10;&#10;$$&#10;\begin{aligned}&#10;&amp;\mu\ast id=\varphi\\&#10;  &amp;\quad proof:\forall d|n,\text{满足}1\leq a\leq n\text{且}\operatorname{gcd}(a,n)=d \Leftrightarrow \operatorname{gcd}\left( \frac{a}{d},\frac{n}{d} \right) \text{的}a\text{一共有}\varphi\left( \frac{n}{d} \right)个\\&#10;  &amp;\qquad\qquad  \text{故}\sum\limits_{d|n}\varphi\left( \frac{n}{d} \right) =\sum\limits_{d|n}\varphi(d)=n\\&#10;  &amp;{\kern 59pt}\text{原式}=\prod_{i=1}^{A} i^{\sum\limits_{s|i}\varphi(s)\cdot \left\lfloor \frac{B}{s} \right\rfloor\cdot \left\lfloor \frac{C}{s} \right\rfloor}\\&#10;  &amp;{\kern 79pt}=\prod_{s=1}^{A}\prod_{i=1}^{\left\lfloor \frac{A}{s} \right\rfloor}\left( i\cdot s \right) ^{\varphi(s)\cdot \left\lfloor \frac{B}{s} \right\rfloor\cdot \left\lfloor \frac{C}{s} \right\rfloor}\\&#10;  &amp;{\kern 79pt}=\prod_{s=1}^{A}\left[ \left( \left\lfloor \frac{A}{s} \right\rfloor \right) !\cdot s^{\left\lfloor \frac{A}{s} \right\rfloor} \right] ^{\varphi(s)\cdot \left\lfloor \frac{B}{s} \right\rfloor\cdot \left\lfloor \frac{C}{s} \right\rfloor}&#10;\end{aligned}&#10;$$&#10;\end{CJK}&#10;\end{document}&#10;" title="IguanaTex Bitmap Display">
            <a:extLst>
              <a:ext uri="{FF2B5EF4-FFF2-40B4-BE49-F238E27FC236}">
                <a16:creationId xmlns:a16="http://schemas.microsoft.com/office/drawing/2014/main" id="{2FD5CC1B-4310-520A-989F-7E9D4CE5C88B}"/>
              </a:ext>
            </a:extLst>
          </p:cNvPr>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5667777" y="2106316"/>
            <a:ext cx="5772674" cy="2882814"/>
          </a:xfrm>
          <a:prstGeom prst="rect">
            <a:avLst/>
          </a:prstGeom>
        </p:spPr>
      </p:pic>
    </p:spTree>
    <p:extLst>
      <p:ext uri="{BB962C8B-B14F-4D97-AF65-F5344CB8AC3E}">
        <p14:creationId xmlns:p14="http://schemas.microsoft.com/office/powerpoint/2010/main" val="112806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3AB7218-5232-DCFC-DB44-AFE4F9D938A9}"/>
              </a:ext>
            </a:extLst>
          </p:cNvPr>
          <p:cNvSpPr>
            <a:spLocks noGrp="1"/>
          </p:cNvSpPr>
          <p:nvPr>
            <p:ph type="title"/>
          </p:nvPr>
        </p:nvSpPr>
        <p:spPr/>
        <p:txBody>
          <a:bodyPr/>
          <a:lstStyle/>
          <a:p>
            <a:r>
              <a:rPr lang="zh-CN" altLang="en-US" dirty="0"/>
              <a:t>例</a:t>
            </a:r>
            <a:r>
              <a:rPr lang="en-US" altLang="zh-CN" dirty="0"/>
              <a:t>4   </a:t>
            </a:r>
            <a:r>
              <a:rPr lang="en-US" altLang="zh-CN" sz="1800" dirty="0">
                <a:hlinkClick r:id="rId3"/>
              </a:rPr>
              <a:t>P5518 [MtOI2019] </a:t>
            </a:r>
            <a:r>
              <a:rPr lang="zh-CN" altLang="en-US" sz="1800" dirty="0">
                <a:hlinkClick r:id="rId3"/>
              </a:rPr>
              <a:t>幽灵乐团</a:t>
            </a:r>
            <a:endParaRPr lang="zh-CN" altLang="en-US" sz="1800" dirty="0"/>
          </a:p>
        </p:txBody>
      </p:sp>
      <p:pic>
        <p:nvPicPr>
          <p:cNvPr id="6" name="图片 5" descr="\documentclass{article}&#10;\usepackage{CJKutf8}&#10;\usepackage{amsmath}&#10;\thispagestyle{empty}&#10;\begin{document}&#10;\begin{CJK}{UTF8}{gbsn}&#10;&#10;$$&#10;\begin{aligned}&#10;  &amp;\prod_{i=1}^{A}\prod_{j=1}^{B} \prod_{k=1}^{C}\operatorname{gcd}(i,j)^{\operatorname{gcd}(i,j,k)}=\prod_{d=1}^{\min\left\{ A,B,C \right\}}\prod_{i=1}^{\left\lfloor \frac{A}{d} \right\rfloor}\prod_{j=1}^{\left\lfloor \frac{B}{d} \right\rfloor} \prod_{k=1}^{\left\lfloor \frac{C}{d} \right\rfloor} [d\cdot \operatorname{gcd}(i,j)]^{d\cdot [\operatorname{gcd}(i,j,k)=1]}\\&#10;  &amp;{\kern 110pt}= \prod_{d=1}^{\min\left\{ A,B,C \right\}}\prod_{i=1}^{\left\lfloor \frac{A}{d} \right\rfloor}\prod_{j=1}^{\left\lfloor \frac{B}{d} \right\rfloor}[d\cdot \operatorname{gcd}(i,j)]^{d\cdot \sum\limits_{k=1}^{\left\lfloor \frac{C}{d} \right\rfloor}\sum\limits_{t|i,t|j,t|k}\mu(t)}\\&#10;  &amp;{\kern 110pt}=\prod_{d=1}^{\min\left\{ A,B,C \right\}}\prod_{t=1}^{\min\left\{ \left\lfloor \frac{A}{d} \right\rfloor,\left\lfloor \frac{B}{d} \right\rfloor,\left\lfloor \frac{C}{d} \right\rfloor \right\} } \prod_{i=1}^{\left\lfloor \frac{A}{t\cdot d} \right\rfloor} \prod_{j=1}^{\left\lfloor \frac{B}{t\cdot d} \right\rfloor} [d\cdot t\cdot \operatorname{gcd}(i,j)]^{d\cdot \mu(t)\cdot \left\lfloor \frac{C}{t\cdot d} \right\rfloor}\\&#10;  &amp;\text{这个式子同样可以拆成两部分来计算，}\prod_{d=1}^{\min\left\{ A,B,C \right\}}\prod_{t=1}^{\min\left\{ \left\lfloor \frac{A}{d} \right\rfloor,\left\lfloor \frac{B}{d} \right\rfloor,\left\lfloor \frac{C}{d} \right\rfloor \right\} } \prod_{i=1}^{\left\lfloor \frac{A}{t\cdot d} \right\rfloor} \prod_{j=1}^{\left\lfloor \frac{B}{t\cdot d} \right\rfloor} [d\cdot t]^{d\cdot \mu(t)\cdot \left\lfloor \frac{C}{t\cdot d} \right\rfloor}\\&#10;  &amp;\text{以及}\prod_{d=1}^{\min\left\{ A,B,C \right\}}\prod_{t=1}^{\min\left\{ \left\lfloor \frac{A}{d} \right\rfloor,\left\lfloor \frac{B}{d} \right\rfloor,\left\lfloor \frac{C}{d} \right\rfloor \right\} } \prod_{i=1}^{\left\lfloor \frac{A}{t\cdot d} \right\rfloor} \prod_{j=1}^{\left\lfloor \frac{B}{t\cdot d} \right\rfloor}  \operatorname{gcd}(i,j)^{d\cdot \mu(t)\cdot \left\lfloor \frac{C}{t\cdot d} \right\rfloor}\\&#10;\end{aligned}&#10;$$&#10;&#10;&#10;\end{CJK}&#10;\end{document}&#10;" title="IguanaTex Bitmap Display">
            <a:extLst>
              <a:ext uri="{FF2B5EF4-FFF2-40B4-BE49-F238E27FC236}">
                <a16:creationId xmlns:a16="http://schemas.microsoft.com/office/drawing/2014/main" id="{D38A8238-9E6F-D7DA-269E-90FF880F3852}"/>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652613"/>
            <a:ext cx="8182220" cy="4117457"/>
          </a:xfrm>
          <a:prstGeom prst="rect">
            <a:avLst/>
          </a:prstGeom>
        </p:spPr>
      </p:pic>
    </p:spTree>
    <p:extLst>
      <p:ext uri="{BB962C8B-B14F-4D97-AF65-F5344CB8AC3E}">
        <p14:creationId xmlns:p14="http://schemas.microsoft.com/office/powerpoint/2010/main" val="15435705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053EF865-F290-C5DE-99B8-F94F77870458}"/>
              </a:ext>
            </a:extLst>
          </p:cNvPr>
          <p:cNvSpPr>
            <a:spLocks noGrp="1"/>
          </p:cNvSpPr>
          <p:nvPr>
            <p:ph type="title"/>
          </p:nvPr>
        </p:nvSpPr>
        <p:spPr/>
        <p:txBody>
          <a:bodyPr/>
          <a:lstStyle/>
          <a:p>
            <a:r>
              <a:rPr lang="zh-CN" altLang="en-US" dirty="0"/>
              <a:t>例</a:t>
            </a:r>
            <a:r>
              <a:rPr lang="en-US" altLang="zh-CN" dirty="0"/>
              <a:t>4   </a:t>
            </a:r>
            <a:r>
              <a:rPr lang="en-US" altLang="zh-CN" sz="1800" dirty="0">
                <a:hlinkClick r:id="rId4"/>
              </a:rPr>
              <a:t>P5518 [MtOI2019] </a:t>
            </a:r>
            <a:r>
              <a:rPr lang="zh-CN" altLang="en-US" sz="1800" dirty="0">
                <a:hlinkClick r:id="rId4"/>
              </a:rPr>
              <a:t>幽灵乐团</a:t>
            </a:r>
            <a:endParaRPr lang="zh-CN" altLang="en-US" sz="1800" dirty="0"/>
          </a:p>
        </p:txBody>
      </p:sp>
      <p:pic>
        <p:nvPicPr>
          <p:cNvPr id="6" name="图片 5" descr="\documentclass{article}&#10;\usepackage{CJKutf8}&#10;\usepackage{amsmath}&#10;\thispagestyle{empty}&#10;\begin{document}&#10;\begin{CJK}{UTF8}{gbsn}&#10;&#10;$$&#10;\begin{aligned}&#10;&amp;{\kern 12pt}\prod_{d=1}^{\min\left\{ A,B,C \right\}}\prod_{t=1}^{\min\left\{ \left\lfloor \frac{A}{d} \right\rfloor,\left\lfloor \frac{B}{d} \right\rfloor,\left\lfloor \frac{C}{d} \right\rfloor \right\} } \prod_{i=1}^{\left\lfloor \frac{A}{t\cdot d} \right\rfloor} \prod_{j=1}^{\left\lfloor \frac{B}{t\cdot d} \right\rfloor} [d\cdot t]^{d\cdot \mu(t)\cdot \left\lfloor \frac{C}{t\cdot d} \right\rfloor}\\&#10;  &amp;=\prod_{d=1}^{\min\left\{ A,B,C \right\}}\prod_{t=1}^{\min\left\{ \left\lfloor \frac{A}{d} \right\rfloor,\left\lfloor \frac{B}{d} \right\rfloor,\left\lfloor \frac{C}{d} \right\rfloor \right\} }[d\cdot t]^{d\cdot \mu(t)\cdot \left\lfloor \frac{A}{d\cdot t} \right\rfloor\cdot \left\lfloor \frac{B}{d\cdot t} \right\rfloor\cdot \left\lfloor \frac{C}{d\cdot t} \right\rfloor}\\&#10;  &amp;=\prod_{s=1}^{\min\left\{ A,B,C \right\} } s^{\left\lfloor \frac{A}{s} \right\rfloor\cdot \left\lfloor \frac{B}{s} \right\rfloor\cdot \left\lfloor \frac{C}{s} \right\rfloor\cdot \sum\limits_{t|s}\mu(t)\cdot \frac{s}{t}}\\&#10;  &amp;=\prod_{s=1}^{\min\left\{ A,B,C \right\} } s^{\left\lfloor \frac{A}{s} \right\rfloor\cdot \left\lfloor \frac{B}{s} \right\rfloor\cdot \left\lfloor \frac{C}{s} \right\rfloor\cdot \varphi(s)}&#10;\end{aligned}&#10;$$&#10;&#10;\end{CJK}&#10;\end{document}&#10;" title="IguanaTex Bitmap Display">
            <a:extLst>
              <a:ext uri="{FF2B5EF4-FFF2-40B4-BE49-F238E27FC236}">
                <a16:creationId xmlns:a16="http://schemas.microsoft.com/office/drawing/2014/main" id="{CE5540E0-C089-7CB9-BCAF-EABCBB13B12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669924" y="1682895"/>
            <a:ext cx="4984983" cy="3027438"/>
          </a:xfrm>
          <a:prstGeom prst="rect">
            <a:avLst/>
          </a:prstGeom>
        </p:spPr>
      </p:pic>
      <p:pic>
        <p:nvPicPr>
          <p:cNvPr id="8" name="图片 7" descr="\documentclass{article}&#10;\usepackage{CJKutf8}&#10;\usepackage{amsmath}&#10;\thispagestyle{empty}&#10;\begin{document}&#10;\begin{CJK}{UTF8}{gbsn}&#10;&#10;$$&#10;\begin{aligned}&#10;&amp;{\kern 12pt}\prod_{d=1}^{\min\left\{ A,B,C \right\}}\prod_{t=1}^{\min\left\{ \left\lfloor \frac{A}{d} \right\rfloor,\left\lfloor \frac{B}{d} \right\rfloor,\left\lfloor \frac{C}{d} \right\rfloor \right\} } \prod_{i=1}^{\left\lfloor \frac{A}{t\cdot d} \right\rfloor} \prod_{j=1}^{\left\lfloor \frac{B}{t\cdot d} \right\rfloor}  \operatorname{gcd}(i,j)^{d\cdot \mu(t)\cdot \left\lfloor \frac{C}{t\cdot d} \right\rfloor}\\&#10;  &amp;=\prod_{s=1}^{\min\left\{ A,B,C \right\}}\prod_{i=1}^{\left\lfloor \frac{A}{s} \right\rfloor} \prod_{j=1}^{\left\lfloor\frac{B}{s}\right\rfloor} \operatorname{gcd}(i,j)^{\left\lfloor \frac{C}{s} \right\rfloor\cdot \varphi(s)}\\&#10;  &amp;=\prod_{s=1}^{\min\left\{ A,B,C \right\}}\left[ \prod\limits_{d=1}^{\min\left\{ \left\lfloor \frac{A}{s} \right\rfloor,\left\lfloor \frac{B}{s} \right\rfloor \right\}}d^{\sum\limits_{i=1}^{\left\lfloor \frac{A}{s\cdot d} \right\rfloor}\sum\limits_{j=1}^{\left\lfloor \frac{B}{s\cdot d} \right\rfloor}[\operatorname{gcd}(i,j)=1]}  \right]^{\varphi(s)\cdot \left\lfloor \frac{C}{s} \right\rfloor}\\&#10;  &amp;=\prod_{s=1}^{\min\left\{ A,B,C \right\}}\left[ \prod\limits_{d=1}^{\min\left\{ \left\lfloor \frac{A}{s} \right\rfloor,\left\lfloor \frac{B}{s} \right\rfloor \right\}}d^{\sum\limits_{t=1}^{\min\left\{ \left\lfloor \frac{A}{s\cdot d} \right\rfloor,\left\lfloor \frac{B}{s\cdot d} \right\rfloor \right\} } \mu(t)\cdot \left\lfloor \frac{A}{s\cdot d\cdot t} \right\rfloor\cdot \left\lfloor \frac{B}{s\cdot d\cdot t} \right\rfloor} \right]^{\varphi(s)\cdot \left\lfloor \frac{C}{s} \right\rfloor}\\&#10;  &amp;=\prod_{s=1}^{\min\left\{ A,B,C \right\}}\left[ \prod_{m=1}^{\min{\left\lfloor \frac{A}{s} \right\rfloor,\left\lfloor\frac{B}{s} \right\rfloor}}\left( \prod_{d|m}d^{\mu(\frac{m}{d})}  \right)^{\left\lfloor \frac{A}{s\cdot m} \right\rfloor\cdot \left\lfloor \frac{B}{s\cdot m} \right\rfloor}   \right]^{\varphi(s)\cdot \left\lfloor \frac{C}{s} \right\rfloor}\\&#10;  &amp;\text{然后我们预处理出中间的}\prod_{d|m}d^{\mu(\frac{m}{d})}\text{然后就可以数论分块套数论分块求解上面的式子了。}&#10;\end{aligned}&#10;$$&#10;&#10;\end{CJK}&#10;\end{document}&#10;" title="IguanaTex Bitmap Display">
            <a:extLst>
              <a:ext uri="{FF2B5EF4-FFF2-40B4-BE49-F238E27FC236}">
                <a16:creationId xmlns:a16="http://schemas.microsoft.com/office/drawing/2014/main" id="{9144CDAA-BC98-9047-9531-03EC9B8C1EE3}"/>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6095205" y="1682895"/>
            <a:ext cx="5635098" cy="3966741"/>
          </a:xfrm>
          <a:prstGeom prst="rect">
            <a:avLst/>
          </a:prstGeom>
        </p:spPr>
      </p:pic>
    </p:spTree>
    <p:extLst>
      <p:ext uri="{BB962C8B-B14F-4D97-AF65-F5344CB8AC3E}">
        <p14:creationId xmlns:p14="http://schemas.microsoft.com/office/powerpoint/2010/main" val="1540197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ctrTitle"/>
          </p:nvPr>
        </p:nvSpPr>
        <p:spPr/>
        <p:txBody>
          <a:bodyPr/>
          <a:lstStyle/>
          <a:p>
            <a:r>
              <a:rPr lang="en-US" altLang="zh-CN" dirty="0">
                <a:latin typeface="+mn-lt"/>
                <a:ea typeface="+mn-ea"/>
                <a:cs typeface="+mn-ea"/>
                <a:sym typeface="+mn-lt"/>
              </a:rPr>
              <a:t>Thanks!</a:t>
            </a:r>
            <a:br>
              <a:rPr lang="en-US" altLang="zh-CN" dirty="0">
                <a:latin typeface="+mn-lt"/>
                <a:ea typeface="+mn-ea"/>
                <a:cs typeface="+mn-ea"/>
                <a:sym typeface="+mn-lt"/>
              </a:rPr>
            </a:br>
            <a:endParaRPr lang="zh-CN" altLang="en-US" dirty="0">
              <a:latin typeface="+mn-lt"/>
              <a:ea typeface="+mn-ea"/>
              <a:cs typeface="+mn-ea"/>
              <a:sym typeface="+mn-lt"/>
            </a:endParaRPr>
          </a:p>
        </p:txBody>
      </p:sp>
      <p:sp>
        <p:nvSpPr>
          <p:cNvPr id="21" name="矩形 20">
            <a:extLst>
              <a:ext uri="{FF2B5EF4-FFF2-40B4-BE49-F238E27FC236}">
                <a16:creationId xmlns:a16="http://schemas.microsoft.com/office/drawing/2014/main" id="{A8559D73-336C-4CEE-94BA-0CC42C70C526}"/>
              </a:ext>
            </a:extLst>
          </p:cNvPr>
          <p:cNvSpPr/>
          <p:nvPr/>
        </p:nvSpPr>
        <p:spPr>
          <a:xfrm>
            <a:off x="10579823" y="473882"/>
            <a:ext cx="940665" cy="940665"/>
          </a:xfrm>
          <a:prstGeom prst="rect">
            <a:avLst/>
          </a:prstGeom>
          <a:solidFill>
            <a:schemeClr val="bg1">
              <a:lumMod val="9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lumMod val="65000"/>
                  </a:schemeClr>
                </a:solidFill>
                <a:cs typeface="+mn-ea"/>
                <a:sym typeface="+mn-lt"/>
              </a:rPr>
              <a:t>LOGO</a:t>
            </a:r>
          </a:p>
          <a:p>
            <a:pPr algn="ctr"/>
            <a:r>
              <a:rPr lang="zh-CN" altLang="en-US" sz="400" dirty="0">
                <a:solidFill>
                  <a:schemeClr val="bg1">
                    <a:lumMod val="65000"/>
                  </a:schemeClr>
                </a:solidFill>
                <a:cs typeface="+mn-ea"/>
                <a:sym typeface="+mn-lt"/>
              </a:rPr>
              <a:t>建议将标识元素添</a:t>
            </a:r>
            <a:endParaRPr lang="en-US" altLang="zh-CN" sz="400" dirty="0">
              <a:solidFill>
                <a:schemeClr val="bg1">
                  <a:lumMod val="65000"/>
                </a:schemeClr>
              </a:solidFill>
              <a:cs typeface="+mn-ea"/>
              <a:sym typeface="+mn-lt"/>
            </a:endParaRPr>
          </a:p>
          <a:p>
            <a:pPr algn="ctr"/>
            <a:r>
              <a:rPr lang="zh-CN" altLang="en-US" sz="400" dirty="0">
                <a:solidFill>
                  <a:schemeClr val="bg1">
                    <a:lumMod val="65000"/>
                  </a:schemeClr>
                </a:solidFill>
                <a:cs typeface="+mn-ea"/>
                <a:sym typeface="+mn-lt"/>
              </a:rPr>
              <a:t>加在幻灯片母版中</a:t>
            </a:r>
          </a:p>
        </p:txBody>
      </p:sp>
    </p:spTree>
    <p:extLst>
      <p:ext uri="{BB962C8B-B14F-4D97-AF65-F5344CB8AC3E}">
        <p14:creationId xmlns:p14="http://schemas.microsoft.com/office/powerpoint/2010/main" val="1259043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DA286-8E45-4D09-ABB3-37E9C7AD8591}"/>
              </a:ext>
            </a:extLst>
          </p:cNvPr>
          <p:cNvSpPr>
            <a:spLocks noGrp="1"/>
          </p:cNvSpPr>
          <p:nvPr>
            <p:ph type="title"/>
          </p:nvPr>
        </p:nvSpPr>
        <p:spPr/>
        <p:txBody>
          <a:bodyPr/>
          <a:lstStyle/>
          <a:p>
            <a:r>
              <a:rPr lang="zh-CN" altLang="en-US" dirty="0">
                <a:latin typeface="+mn-lt"/>
                <a:ea typeface="+mn-ea"/>
                <a:cs typeface="+mn-ea"/>
                <a:sym typeface="+mn-lt"/>
              </a:rPr>
              <a:t>类欧几里得算法</a:t>
            </a:r>
          </a:p>
        </p:txBody>
      </p:sp>
      <p:pic>
        <p:nvPicPr>
          <p:cNvPr id="25" name="图片 24" descr="\documentclass{article}&#10;\usepackage{CJKutf8}&#10;\usepackage{amsmath}&#10;\begin{document}&#10;\begin{CJK}{UTF8}{gbsn}&#10;&#10;    $$&#10;    \begin{aligned}&#10;    f\left( a,b,c,n \right) &amp;=\sum_{i=1}^n\left\lfloor \frac{a\cdot i+b}{c} \right\rfloor \\&#10;    &amp;=\sum_{k=0}^{\left\lfloor \frac{a\cdot n+b}{c} \right\rfloor-1}\left(   \left\lfloor \frac{c\cdot (k+1)-b+a-1}{a} \right\rfloor-1-\left\lfloor \frac{k\cdot c-b+a-1}{a} \right\rfloor+1\right)\cdot k+ \\ &amp;{\kern 15pt}\left( n-\left\lfloor \frac{\left\lfloor \frac{a\cdot n+b}{c} \right\rfloor\cdot c-b+a-1}{a} \right\rfloor+1 \right)\cdot \left\lfloor \frac{a\cdot n+b}{c} \right\rfloor \\&#10;    &amp;=\sum_{k=1}^{\left\lfloor \frac{a\cdot n+b}{c} \right\rfloor}\left\lfloor \frac{c\cdot k-b-1}{a} \right\rfloor \cdot k-\sum_{k=0}^{\left\lfloor \frac{a\cdot n+b}{c} \right\rfloor-1} \left\lfloor \frac{c\cdot k-b-1}{a} \right\rfloor \cdot k-\sum_{k=0}^{\left\lfloor \frac{a\cdot n+b}{c} \right\rfloor-1}\left\lfloor \frac{c\cdot (k+1)-b-1}{a} \right\rfloor+\\ &amp;{\kern 15pt}\left( n-\left\lfloor \frac{\left\lfloor \frac{a\cdot n+b}{c} \right\rfloor\cdot c-b-1}{a} \right\rfloor \right)\cdot \left\lfloor \frac{a\cdot n+b}{c} \right\rfloor \\&#10;    &amp;=\left\lfloor\frac{a\cdot n+b}{c}\right\rfloor\cdot n-\sum_{k=0}^{\left\lfloor\frac{a\cdot n+b}{c}\right\rfloor-1}\left\lfloor \frac{c\cdot (k+1)-b-1}{a} \right\rfloor \\&#10;    &amp;=\left\lfloor\frac{a\cdot n+b}{c}\right\rfloor\cdot n-f\left( c,c-b-1,a, \left\lfloor\frac{a\cdot n+b}{c}\right\rfloor-1\right)&#10;    \end{aligned}&#10;    $$&#10;&#10;\end{CJK}&#10;\end{document}&#10;" title="IguanaTex Bitmap Display">
            <a:extLst>
              <a:ext uri="{FF2B5EF4-FFF2-40B4-BE49-F238E27FC236}">
                <a16:creationId xmlns:a16="http://schemas.microsoft.com/office/drawing/2014/main" id="{54F65251-EF64-F433-3F81-EF647B2BED9B}"/>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519963"/>
            <a:ext cx="9335850" cy="11428027"/>
          </a:xfrm>
          <a:prstGeom prst="rect">
            <a:avLst/>
          </a:prstGeom>
        </p:spPr>
      </p:pic>
    </p:spTree>
    <p:extLst>
      <p:ext uri="{BB962C8B-B14F-4D97-AF65-F5344CB8AC3E}">
        <p14:creationId xmlns:p14="http://schemas.microsoft.com/office/powerpoint/2010/main" val="610889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0D68D8-B855-4B10-A6B4-85B34E20F079}"/>
              </a:ext>
            </a:extLst>
          </p:cNvPr>
          <p:cNvSpPr>
            <a:spLocks noGrp="1"/>
          </p:cNvSpPr>
          <p:nvPr>
            <p:ph type="title"/>
          </p:nvPr>
        </p:nvSpPr>
        <p:spPr/>
        <p:txBody>
          <a:bodyPr/>
          <a:lstStyle/>
          <a:p>
            <a:r>
              <a:rPr lang="zh-CN" altLang="en-US" dirty="0">
                <a:latin typeface="+mn-lt"/>
                <a:ea typeface="+mn-ea"/>
                <a:cs typeface="+mn-ea"/>
                <a:sym typeface="+mn-lt"/>
              </a:rPr>
              <a:t>类欧几里得算法</a:t>
            </a:r>
          </a:p>
        </p:txBody>
      </p:sp>
      <p:pic>
        <p:nvPicPr>
          <p:cNvPr id="36" name="图片 35" descr="\documentclass{article}&#10;\usepackage{CJKutf8}&#10;\usepackage{amsmath}&#10;\begin{document}&#10;\begin{CJK}{UTF8}{gbsn}&#10;&#10;$g\left( a,b,c,n \right)=\sum_{i=0}^n\left\lfloor \frac{a\cdot i+b}{c} \right\rfloor^2 $&#10;&#10;$h\left( a,b,c,n \right)=\sum_{i=0}^n\left\lfloor \frac{a\cdot i+b}{c} \right\rfloor \cdot i $&#10;&#10;\end{CJK}&#10;\end{document}&#10;" title="IguanaTex Bitmap Display">
            <a:extLst>
              <a:ext uri="{FF2B5EF4-FFF2-40B4-BE49-F238E27FC236}">
                <a16:creationId xmlns:a16="http://schemas.microsoft.com/office/drawing/2014/main" id="{1B34BEC4-472B-BC11-33BA-F4CDF55B182D}"/>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69924" y="1447986"/>
            <a:ext cx="4107967" cy="14979068"/>
          </a:xfrm>
          <a:prstGeom prst="rect">
            <a:avLst/>
          </a:prstGeom>
        </p:spPr>
      </p:pic>
      <p:pic>
        <p:nvPicPr>
          <p:cNvPr id="4" name="图片 3" descr="\documentclass{article}&#10;\usepackage{CJKutf8}&#10;\usepackage{amsmath}&#10;\thispagestyle{empty}&#10;\begin{document}&#10;\begin{CJK}{UTF8}{gbsn}&#10;&#10;case 1：$a=0$&#10;&#10;  $&#10;  \begin{aligned}&#10;  &amp;g\left( a,b,c,n \right) =\left\lfloor \frac{b}{c} \right\rfloor^2\cdot(n+1)\\&#10;  &amp;h\left( a,b,c,n \right) =\left\lfloor \frac{b}{c} \right\rfloor\cdot \frac{n\cdot (n+1)}{2}&#10;  \end{aligned}&#10;  $&#10;&#10;\end{CJK}&#10;\end{document}&#10;" title="IguanaTex Bitmap Display">
            <a:extLst>
              <a:ext uri="{FF2B5EF4-FFF2-40B4-BE49-F238E27FC236}">
                <a16:creationId xmlns:a16="http://schemas.microsoft.com/office/drawing/2014/main" id="{5A799B0C-88E9-0B65-9F22-E943BE43DFB2}"/>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669924" y="2648809"/>
            <a:ext cx="3358476" cy="1560381"/>
          </a:xfrm>
          <a:prstGeom prst="rect">
            <a:avLst/>
          </a:prstGeom>
        </p:spPr>
      </p:pic>
    </p:spTree>
    <p:extLst>
      <p:ext uri="{BB962C8B-B14F-4D97-AF65-F5344CB8AC3E}">
        <p14:creationId xmlns:p14="http://schemas.microsoft.com/office/powerpoint/2010/main" val="378113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7684A0A-8C5B-E65C-2A41-71348E1A1D02}"/>
              </a:ext>
            </a:extLst>
          </p:cNvPr>
          <p:cNvSpPr>
            <a:spLocks noGrp="1"/>
          </p:cNvSpPr>
          <p:nvPr>
            <p:ph type="title"/>
          </p:nvPr>
        </p:nvSpPr>
        <p:spPr/>
        <p:txBody>
          <a:bodyPr/>
          <a:lstStyle/>
          <a:p>
            <a:r>
              <a:rPr lang="zh-CN" altLang="en-US" dirty="0"/>
              <a:t>类欧几里得算法</a:t>
            </a:r>
          </a:p>
        </p:txBody>
      </p:sp>
      <p:pic>
        <p:nvPicPr>
          <p:cNvPr id="8" name="图片 7" descr="\documentclass{article}&#10;\usepackage{CJKutf8}&#10;\usepackage{amsmath}&#10;\begin{document}&#10;\begin{CJK}{UTF8}{gbsn}&#10;&#10;case 2：$a\ge c {\kern 5pt} || {\kern 5pt} b\ge c$&#10;  $$&#10;  \begin{aligned}&#10;  g\left( a,b,c,n \right) &amp;=\sum_{i=0}^n\left\lfloor \frac{a\cdot i+b}{c} \right\rfloor^2 \\&#10;  &amp;=\sum_{i=0}^n\left\lfloor \frac{(\left\lfloor \frac{a}{c} \right\rfloor \cdot c+a\%c)\cdot i+\left\lfloor \frac{b}{c} \right\rfloor\cdot c+b\%c}{c} \right\rfloor^2 \\&#10;  &amp;=\sum_{i=0}^n\left( \left\lfloor \frac{a}{c} \right\rfloor\cdot i+\left\lfloor \frac{b}{c} \right\rfloor+\left\lfloor \frac{(a\%c)\cdot i+b\%c}{c} \right\rfloor \right)^2 \\&#10;  &amp;=\left\lfloor \frac{a}{c} \right\rfloor^2\cdot \frac{n\cdot (n+1)\cdot (2n+1)}{6}+\left\lfloor \frac{a}{c} \right\rfloor\cdot \left\lfloor \frac{b}{c} \right\rfloor\cdot n\cdot \left( n+1 \right) + \left\lfloor \frac{b}{c} \right\rfloor^2\cdot (n+1) +\\&#10;  &amp;{\kern 15pt}g\left( a\%c,b\%c,c,n \right)+2\cdot \left\lfloor \frac{a}{c} \right\rfloor\cdot h\left( a\%c,b\%c,c,n \right) +2\cdot \left\lfloor \frac{b}{c} \right\rfloor \cdot f\left( a\%c,b\%c,c,n \right) \\&#10;  h\left( a,b,c,n \right) &amp;=\sum_{i=0}^n\left\lfloor \frac{a\cdot i+b}{c} \right\rfloor\cdot i \\&#10;  &amp;=\sum_{i=0}^n\left\lfloor \frac{(\left\lfloor \frac{a}{c} \right\rfloor \cdot c+a\%c)\cdot i+\left\lfloor \frac{b}{c} \right\rfloor\cdot c+b\%c}{c} \right\rfloor\cdot i \\&#10;  &amp;=\left\lfloor \frac{a}{c} \right\rfloor\cdot \frac{n\cdot (n+1)\cdot (2n+1)}{6}+\left\lfloor \frac{b}{c} \right\rfloor\cdot \frac{n\cdot (n+1)}{2}+h\left( a\%c,b\%c,c,n \right)&#10;  \end{aligned}&#10;  $$&#10;&#10;\end{CJK}&#10;\end{document}&#10;" title="IguanaTex Bitmap Display">
            <a:extLst>
              <a:ext uri="{FF2B5EF4-FFF2-40B4-BE49-F238E27FC236}">
                <a16:creationId xmlns:a16="http://schemas.microsoft.com/office/drawing/2014/main" id="{8CC5A3FD-34CD-682D-69AB-E9096351327C}"/>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669924" y="1362517"/>
            <a:ext cx="8062293" cy="11383802"/>
          </a:xfrm>
          <a:prstGeom prst="rect">
            <a:avLst/>
          </a:prstGeom>
        </p:spPr>
      </p:pic>
    </p:spTree>
    <p:extLst>
      <p:ext uri="{BB962C8B-B14F-4D97-AF65-F5344CB8AC3E}">
        <p14:creationId xmlns:p14="http://schemas.microsoft.com/office/powerpoint/2010/main" val="4186481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362ED7B-8F11-4374-6ECD-0AF260530B0D}"/>
              </a:ext>
            </a:extLst>
          </p:cNvPr>
          <p:cNvSpPr>
            <a:spLocks noGrp="1"/>
          </p:cNvSpPr>
          <p:nvPr>
            <p:ph type="title"/>
          </p:nvPr>
        </p:nvSpPr>
        <p:spPr/>
        <p:txBody>
          <a:bodyPr/>
          <a:lstStyle/>
          <a:p>
            <a:r>
              <a:rPr lang="zh-CN" altLang="en-US" dirty="0"/>
              <a:t>类欧几里得算法</a:t>
            </a:r>
          </a:p>
        </p:txBody>
      </p:sp>
      <p:pic>
        <p:nvPicPr>
          <p:cNvPr id="6" name="图片 5" descr="\documentclass{article}&#10;\usepackage{CJKutf8}&#10;\usepackage{amsmath}&#10;\begin{document}&#10;\begin{CJK}{UTF8}{gbsn}&#10;&#10;case 3：$a &lt; c {\kern 5pt} \&amp;\&amp; {\kern 5pt} b &lt; c$&#10;  $$&#10;  \begin{aligned}&#10;  g\left( a,b,c,n \right) &amp;=\sum_{i=1}^n\left\lfloor \frac{a\cdot i+b}{c} \right\rfloor^2 \\&#10;  &amp;=\sum_{k=0}^{\left\lfloor \frac{a\cdot n+b}{c} \right\rfloor-1}\left(   \left\lfloor \frac{c\cdot (k+1)-b+a-1}{a} \right\rfloor-1-\left\lfloor \frac{k\cdot c-b+a-1}{a} \right\rfloor+1\right)\cdot k^2+ \\ &amp;{\kern 15pt}\left( n-\left\lfloor \frac{\left\lfloor \frac{a\cdot n+b}{c} \right\rfloor\cdot c-b+a-1}{a} \right\rfloor+1 \right)\cdot \left\lfloor \frac{a\cdot n+b}{c} \right\rfloor^2 \\&#10;  &amp;=\sum_{k=1}^{\left\lfloor \frac{a\cdot n+b}{c} \right\rfloor}\left\lfloor \frac{c\cdot k-b-1}{a} \right\rfloor \cdot k^2-\sum_{k=0}^{\left\lfloor \frac{a\cdot n+b}{c} \right\rfloor-1} \left\lfloor \frac{c\cdot k-b-1}{a} \right\rfloor \cdot k^2-\sum_{k=0}^{\left\lfloor \frac{a\cdot n+b}{c} \right\rfloor-1}\left\lfloor \frac{c\cdot (k+1)-b-1}{a} \right\rfloor-\\ &amp;{\kern 15pt}\sum_{k=0}^{\left\lfloor \frac{a\cdot n+b}{c} \right\rfloor-1}2k\cdot \left\lfloor \frac{c\cdot (k+1)-b-1}{a} \right\rfloor+\left( n-\left\lfloor \frac{\left\lfloor \frac{a\cdot n+b}{c} \right\rfloor\cdot c-b-1}{a} \right\rfloor \right)\cdot \left\lfloor \frac{a\cdot n+b}{c} \right\rfloor^2 \\&#10;  &amp;=\left\lfloor\frac{a\cdot n+b}{c}\right\rfloor^2\cdot n-f\left( c,c-b-1,a, \left\lfloor\frac{a\cdot n+b}{c}\right\rfloor-1\right)-2\cdot h\left( c,c-b-1,a, \left\lfloor\frac{a\cdot n+b}{c}\right\rfloor-1\right)&#10;\end{aligned}&#10;$$&#10;&#10;\end{CJK}&#10;\end{document}&#10;" title="IguanaTex Bitmap Display">
            <a:extLst>
              <a:ext uri="{FF2B5EF4-FFF2-40B4-BE49-F238E27FC236}">
                <a16:creationId xmlns:a16="http://schemas.microsoft.com/office/drawing/2014/main" id="{15BEA5C0-364F-066A-8F6C-143F47451A6B}"/>
              </a:ext>
            </a:extLst>
          </p:cNvPr>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500367" y="1449798"/>
            <a:ext cx="9261308" cy="11765774"/>
          </a:xfrm>
          <a:prstGeom prst="rect">
            <a:avLst/>
          </a:prstGeom>
        </p:spPr>
      </p:pic>
    </p:spTree>
    <p:extLst>
      <p:ext uri="{BB962C8B-B14F-4D97-AF65-F5344CB8AC3E}">
        <p14:creationId xmlns:p14="http://schemas.microsoft.com/office/powerpoint/2010/main" val="589597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SHOWCASE" val="e4bf40bc-8dbd-42a3-a0ba-49a8a17a5c2e"/>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7221.598"/>
  <p:tag name="ORIGINALWIDTH" val="1980.502"/>
  <p:tag name="OUTPUTTYPE" val="PNG"/>
  <p:tag name="IGUANATEXVERSION" val="160"/>
  <p:tag name="LATEXADDIN" val="\documentclass{article}&#10;\usepackage{CJKutf8}&#10;\usepackage{amsmath}&#10;\begin{document}&#10;\begin{CJK}{UTF8}{gbsn}&#10;&#10;$g\left( a,b,c,n \right)=\sum_{i=0}^n\left\lfloor \frac{a\cdot i+b}{c} \right\rfloor^2 $&#10;&#10;$h\left( a,b,c,n \right)=\sum_{i=0}^n\left\lfloor \frac{a\cdot i+b}{c} \right\rfloor \cdot i $&#10;&#10;\end{CJK}&#10;\end{document}&#10;"/>
  <p:tag name="IGUANATEXSIZE" val="20"/>
  <p:tag name="IGUANATEXCURSOR" val="292"/>
  <p:tag name="TRANSPARENCY" val="True"/>
  <p:tag name="LATEXENGINEID" val="0"/>
  <p:tag name="TEMPFOLDER" val=".\.\"/>
  <p:tag name="LATEXFORMHEIGHT" val="320"/>
  <p:tag name="LATEXFORMWIDTH" val="385"/>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767.904"/>
  <p:tag name="ORIGINALWIDTH" val="1652.793"/>
  <p:tag name="OUTPUTTYPE" val="PNG"/>
  <p:tag name="IGUANATEXVERSION" val="160"/>
  <p:tag name="LATEXADDIN" val="\documentclass{article}&#10;\usepackage{CJKutf8}&#10;\usepackage{amsmath}&#10;\thispagestyle{empty}&#10;\begin{document}&#10;\begin{CJK}{UTF8}{gbsn}&#10;&#10;case 1：$a=0$&#10;&#10;  $&#10;  \begin{aligned}&#10;  &amp;g\left( a,b,c,n \right) =\left\lfloor \frac{b}{c} \right\rfloor^2\cdot(n+1)\\&#10;  &amp;h\left( a,b,c,n \right) =\left\lfloor \frac{b}{c} \right\rfloor\cdot \frac{n\cdot (n+1)}{2}&#10;  \end{aligned}&#10;  $&#10;&#10;\end{CJK}&#10;\end{document}&#10;"/>
  <p:tag name="IGUANATEXSIZE" val="20"/>
  <p:tag name="IGUANATEXCURSOR" val="388"/>
  <p:tag name="TRANSPARENCY" val="True"/>
  <p:tag name="LATEXENGINEID" val="0"/>
  <p:tag name="TEMPFOLDER" val=".\.\"/>
  <p:tag name="LATEXFORMHEIGHT" val="320"/>
  <p:tag name="LATEXFORMWIDTH" val="385"/>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7189.351"/>
  <p:tag name="ORIGINALWIDTH" val="4764.904"/>
  <p:tag name="OUTPUTTYPE" val="PNG"/>
  <p:tag name="IGUANATEXVERSION" val="160"/>
  <p:tag name="LATEXADDIN" val="\documentclass{article}&#10;\usepackage{CJKutf8}&#10;\usepackage{amsmath}&#10;\begin{document}&#10;\begin{CJK}{UTF8}{gbsn}&#10;&#10;case 2：$a\ge c {\kern 5pt} || {\kern 5pt} b\ge c$&#10;  $$&#10;  \begin{aligned}&#10;  g\left( a,b,c,n \right) &amp;=\sum_{i=0}^n\left\lfloor \frac{a\cdot i+b}{c} \right\rfloor^2 \\&#10;  &amp;=\sum_{i=0}^n\left\lfloor \frac{(\left\lfloor \frac{a}{c} \right\rfloor \cdot c+a\%c)\cdot i+\left\lfloor \frac{b}{c} \right\rfloor\cdot c+b\%c}{c} \right\rfloor^2 \\&#10;  &amp;=\sum_{i=0}^n\left( \left\lfloor \frac{a}{c} \right\rfloor\cdot i+\left\lfloor \frac{b}{c} \right\rfloor+\left\lfloor \frac{(a\%c)\cdot i+b\%c}{c} \right\rfloor \right)^2 \\&#10;  &amp;=\left\lfloor \frac{a}{c} \right\rfloor^2\cdot \frac{n\cdot (n+1)\cdot (2n+1)}{6}+\left\lfloor \frac{a}{c} \right\rfloor\cdot \left\lfloor \frac{b}{c} \right\rfloor\cdot n\cdot \left( n+1 \right) + \left\lfloor \frac{b}{c} \right\rfloor^2\cdot (n+1) +\\&#10;  &amp;{\kern 15pt}g\left( a\%c,b\%c,c,n \right)+2\cdot \left\lfloor \frac{a}{c} \right\rfloor\cdot h\left( a\%c,b\%c,c,n \right) +2\cdot \left\lfloor \frac{b}{c} \right\rfloor \cdot f\left( a\%c,b\%c,c,n \right) \\&#10;  h\left( a,b,c,n \right) &amp;=\sum_{i=0}^n\left\lfloor \frac{a\cdot i+b}{c} \right\rfloor\cdot i \\&#10;  &amp;=\sum_{i=0}^n\left\lfloor \frac{(\left\lfloor \frac{a}{c} \right\rfloor \cdot c+a\%c)\cdot i+\left\lfloor \frac{b}{c} \right\rfloor\cdot c+b\%c}{c} \right\rfloor\cdot i \\&#10;  &amp;=\left\lfloor \frac{a}{c} \right\rfloor\cdot \frac{n\cdot (n+1)\cdot (2n+1)}{6}+\left\lfloor \frac{b}{c} \right\rfloor\cdot \frac{n\cdot (n+1)}{2}+h\left( a\%c,b\%c,c,n \right)&#10;  \end{aligned}&#10;  $$&#10;&#10;\end{CJK}&#10;\end{document}&#10;"/>
  <p:tag name="IGUANATEXSIZE" val="20"/>
  <p:tag name="IGUANATEXCURSOR" val="183"/>
  <p:tag name="TRANSPARENCY" val="True"/>
  <p:tag name="LATEXENGINEID" val="0"/>
  <p:tag name="TEMPFOLDER" val=".\.\"/>
  <p:tag name="LATEXFORMHEIGHT" val="320"/>
  <p:tag name="LATEXFORMWIDTH" val="385"/>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7184.852"/>
  <p:tag name="ORIGINALWIDTH" val="5778.028"/>
  <p:tag name="OUTPUTTYPE" val="PNG"/>
  <p:tag name="IGUANATEXVERSION" val="160"/>
  <p:tag name="LATEXADDIN" val="\documentclass{article}&#10;\usepackage{CJKutf8}&#10;\usepackage{amsmath}&#10;\begin{document}&#10;\begin{CJK}{UTF8}{gbsn}&#10;&#10;case 3：$a &lt; c {\kern 5pt} \&amp;\&amp; {\kern 5pt} b &lt; c$&#10;  $$&#10;  \begin{aligned}&#10;  g\left( a,b,c,n \right) &amp;=\sum_{i=1}^n\left\lfloor \frac{a\cdot i+b}{c} \right\rfloor^2 \\&#10;  &amp;=\sum_{k=0}^{\left\lfloor \frac{a\cdot n+b}{c} \right\rfloor-1}\left(   \left\lfloor \frac{c\cdot (k+1)-b+a-1}{a} \right\rfloor-1-\left\lfloor \frac{k\cdot c-b+a-1}{a} \right\rfloor+1\right)\cdot k^2+ \\ &amp;{\kern 15pt}\left( n-\left\lfloor \frac{\left\lfloor \frac{a\cdot n+b}{c} \right\rfloor\cdot c-b+a-1}{a} \right\rfloor+1 \right)\cdot \left\lfloor \frac{a\cdot n+b}{c} \right\rfloor^2 \\&#10;  &amp;=\sum_{k=1}^{\left\lfloor \frac{a\cdot n+b}{c} \right\rfloor}\left\lfloor \frac{c\cdot k-b-1}{a} \right\rfloor \cdot k^2-\sum_{k=0}^{\left\lfloor \frac{a\cdot n+b}{c} \right\rfloor-1} \left\lfloor \frac{c\cdot k-b-1}{a} \right\rfloor \cdot k^2-\sum_{k=0}^{\left\lfloor \frac{a\cdot n+b}{c} \right\rfloor-1}\left\lfloor \frac{c\cdot (k+1)-b-1}{a} \right\rfloor-\\ &amp;{\kern 15pt}\sum_{k=0}^{\left\lfloor \frac{a\cdot n+b}{c} \right\rfloor-1}2k\cdot \left\lfloor \frac{c\cdot (k+1)-b-1}{a} \right\rfloor+\left( n-\left\lfloor \frac{\left\lfloor \frac{a\cdot n+b}{c} \right\rfloor\cdot c-b-1}{a} \right\rfloor \right)\cdot \left\lfloor \frac{a\cdot n+b}{c} \right\rfloor^2 \\&#10;  &amp;=\left\lfloor\frac{a\cdot n+b}{c}\right\rfloor^2\cdot n-f\left( c,c-b-1,a, \left\lfloor\frac{a\cdot n+b}{c}\right\rfloor-1\right)-2\cdot h\left( c,c-b-1,a, \left\lfloor\frac{a\cdot n+b}{c}\right\rfloor-1\right)&#10;\end{aligned}&#10;$$&#10;&#10;\end{CJK}&#10;\end{document}&#10;"/>
  <p:tag name="IGUANATEXSIZE" val="20"/>
  <p:tag name="IGUANATEXCURSOR" val="1573"/>
  <p:tag name="TRANSPARENCY" val="True"/>
  <p:tag name="LATEXENGINEID" val="0"/>
  <p:tag name="TEMPFOLDER" val=".\.\"/>
  <p:tag name="LATEXFORMHEIGHT" val="320"/>
  <p:tag name="LATEXFORMWIDTH" val="385"/>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7184.852"/>
  <p:tag name="ORIGINALWIDTH" val="7111.361"/>
  <p:tag name="OUTPUTTYPE" val="PNG"/>
  <p:tag name="IGUANATEXVERSION" val="160"/>
  <p:tag name="LATEXADDIN" val="\documentclass{article}&#10;\usepackage{CJKutf8}&#10;\usepackage{amsmath}&#10;\begin{document}&#10;\begin{CJK}{UTF8}{gbsn}&#10;&#10;- case 3：$a &lt; c {\kern 5pt} \&amp;\&amp; {\kern 5pt} b &lt; c$&#10;  $$&#10;  \begin{aligned}&#10;  h\left( a,b,c,n \right) &amp;=\sum_{i=0}^n\left\lfloor \frac{a\cdot i+b}{c} \right\rfloor \cdot i \\&#10;  &amp;=\sum_{k=0}^{\left\lfloor \frac{a\cdot n+b}{c} \right\rfloor-1}\frac{k}{2}\cdot \left( \left\lfloor \frac{c\cdot (k+1)-b-1}{a} \right\rfloor -\left\lfloor \frac{c\cdot k-b-1}{a} \right\rfloor\right)\cdot \left( \left\lfloor \frac{c\cdot (k+1)-b-1}{a} \right\rfloor+\left\lfloor \frac{c\cdot k-b-1}{a} \right\rfloor+1 \right) + \\&#10;  &amp;{\kern 15pt}\frac{1}{2}\cdot \left\lfloor \frac{n\cdot a+b}{c} \right\rfloor\cdot \left( n-\left\lfloor \frac{\left\lfloor \frac{n\cdot a+b}{c} \right\rfloor\cdot c-b-1}{a} \right\rfloor\right) \cdot \left( n+\left\lfloor \frac{\left\lfloor \frac{n\cdot a+b}{c} \right\rfloor\cdot c-b-1}{a} \right\rfloor+1 \right)  \\&#10;  &amp;=\frac{1}{2}\cdot \sum_{i=0}^{\left\lfloor \frac{n\cdot a+b}{c} \right\rfloor-1}i\cdot \left( \left\lfloor \frac{c\cdot (i+1)-b-1}{a} \right\rfloor^2-\left\lfloor \frac{c\cdot i-b-1}{a} \right\rfloor^2 \right) + \frac{1}{2}\cdot \sum_{i=0}^{\left\lfloor \frac{n\cdot a+b}{c} \right\rfloor-1}i\cdot \left( \left\lfloor \frac{c\cdot (i+1)-b-1}{a} \right\rfloor-\left\lfloor \frac{c\cdot i-b-1}{a} \right\rfloor \right) \\&#10;  &amp;{\kern 15pt} \frac{1}{2}\cdot \left\lfloor \frac{n\cdot a+b}{c} \right\rfloor\cdot \left( n-\left\lfloor \frac{\left\lfloor \frac{n\cdot a+b}{c} \right\rfloor\cdot c-b-1}{a} \right\rfloor\right) \cdot \left( n+\left\lfloor \frac{\left\lfloor \frac{n\cdot a+b}{c} \right\rfloor\cdot c-b-1}{a} \right\rfloor+1 \right) \\&#10;  &amp;=\left\lfloor \frac{n\cdot a+b}{c} \right\rfloor\cdot \frac{n\cdot (n+1)}{2}-\frac{1}{2}\cdot g\left( c,c-b-1,a, \left\lfloor\frac{a\cdot n+b}{c}\right\rfloor-1\right) - \frac{1}{2}\cdot f\left( c,c-b-1,a, \left\lfloor\frac{a\cdot n+b}{c}\right\rfloor-1\right)&#10;  \end{aligned}&#10;  $$&#10;&#10;\end{CJK}&#10;\end{document}&#10;"/>
  <p:tag name="IGUANATEXSIZE" val="20"/>
  <p:tag name="IGUANATEXCURSOR" val="182"/>
  <p:tag name="TRANSPARENCY" val="True"/>
  <p:tag name="LATEXENGINEID" val="0"/>
  <p:tag name="TEMPFOLDER" val=".\.\"/>
  <p:tag name="LATEXFORMHEIGHT" val="320"/>
  <p:tag name="LATEXFORMWIDTH" val="385"/>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2306.712"/>
  <p:tag name="ORIGINALWIDTH" val="6646.419"/>
  <p:tag name="OUTPUTTYPE" val="PNG"/>
  <p:tag name="IGUANATEXVERSION" val="160"/>
  <p:tag name="LATEXADDIN" val="\documentclass{article}&#10;\usepackage{CJKutf8}&#10;\usepackage{amsmath}&#10;\thispagestyle{empty}&#10;\begin{document}&#10;\begin{CJK}{UTF8}{gbsn}&#10;&#10;综上，&#10;&#10;$$&#10;\begin{aligned}&#10;f\left( a,b,c,n \right)&amp;=\begin{cases}  \left\lfloor \frac{b}{c} \right\rfloor\cdot \left( n+1 \right), &amp; a=0 \\&#10;\left\lfloor \frac{a}{c} \right\rfloor\cdot \frac{n\cdot (n+1)}{2}+\left\lfloor \frac{b}{c} \right\rfloor\cdot (n+1)+f\left( a\%c,b\%c,c,n \right), &amp; a\ge c {\kern 5pt} || {\kern 5pt} b\ge c \\&#10;\left\lfloor\frac{a\cdot n+b}{c}\right\rfloor\cdot n-f\left( c,c-b-1,a, \left\lfloor\frac{a\cdot n+b}{c}\right\rfloor-1\right), &amp; a &lt; c {\kern 5pt} \&amp;\&amp; {\kern 5pt} b &lt; c \end{cases} \\&#10;g\left( a,b,c,n \right)&amp;=\begin{cases}  \left\lfloor \frac{b}{c} \right\rfloor^2\cdot (n+1), &amp; a=0 \\&#10;\left\lfloor \frac{a}{c} \right\rfloor^2\cdot \frac{n\cdot (n+1)\cdot (2n+1)}{6}+\left\lfloor \frac{a}{c} \right\rfloor\cdot \left\lfloor \frac{b}{c} \right\rfloor\cdot n\cdot \left( n+1 \right) + \left\lfloor \frac{b}{c} \right\rfloor^2\cdot (n+1) + \\g\left( a\%c,b\%c,c,n \right)+2\cdot \left\lfloor \frac{a}{c} \right\rfloor\cdot h\left( a\%c,b\%c,c,n \right) +2\cdot \left\lfloor \frac{b}{c} \right\rfloor \cdot f\left( a\%c,b\%c,c,n \right), &amp; a\ge c {\kern 5pt} || {\kern 5pt} b\ge c \\&#10;\left\lfloor\frac{a\cdot n+b}{c}\right\rfloor^2\cdot n-f\left( c,c-b-1,a, \left\lfloor\frac{a\cdot n+b}{c}\right\rfloor-1\right)-2\cdot h\left( c,c-b-1,a, \left\lfloor\frac{a\cdot n+b}{c}\right\rfloor-1\right), &amp; a &lt; c {\kern 5pt} \&amp;\&amp; {\kern 5pt} b &lt; c \end{cases} \\&#10;h\left( a,b,c,n \right) &amp;=\begin{cases}  \left\lfloor \frac{b}{c} \right\rfloor\cdot \frac{n\cdot (n+1)}{2}, &amp; a=0 \\&#10;\left\lfloor \frac{a}{c} \right\rfloor\cdot \frac{n\cdot (n+1)\cdot (2n+1)}{6}+\left\lfloor \frac{b}{c} \right\rfloor\cdot \frac{n\cdot (n+1)}{2}+h\left( a\%c,b\%c,c,n \right), &amp; a\ge c {\kern 5pt} || {\kern 5pt} b\ge c \\&#10;\left\lfloor \frac{n\cdot a+b}{c} \right\rfloor\cdot \frac{n\cdot (n+1)}{2}-\frac{1}{2}\cdot g\left( c,c-b-1,a, \left\lfloor\frac{a\cdot n+b}{c}\right\rfloor-1\right) - \frac{1}{2}\cdot f\left( c,c-b-1,a, \left\lfloor\frac{a\cdot n+b}{c}\right\rfloor-1\right), &amp; a &lt; c {\kern 5pt} \&amp;\&amp; {\kern 5pt} b &lt; c \end{cases}&#10;\end{aligned}&#10;$$&#10;&#10;\end{CJK}&#10;\end{document}&#10;"/>
  <p:tag name="IGUANATEXSIZE" val="20"/>
  <p:tag name="IGUANATEXCURSOR" val="2212"/>
  <p:tag name="TRANSPARENCY" val="True"/>
  <p:tag name="LATEXENGINEID" val="0"/>
  <p:tag name="TEMPFOLDER" val=".\.\"/>
  <p:tag name="LATEXFORMHEIGHT" val="320"/>
  <p:tag name="LATEXFORMWIDTH" val="385"/>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7220.847"/>
  <p:tag name="ORIGINALWIDTH" val="3406.824"/>
  <p:tag name="OUTPUTTYPE" val="PNG"/>
  <p:tag name="IGUANATEXVERSION" val="160"/>
  <p:tag name="LATEXADDIN" val="\documentclass{article}&#10;\usepackage{CJKutf8}&#10;\usepackage{amsmath}&#10;\begin{document}&#10;\begin{CJK}{UTF8}{gbsn}&#10;&#10;万能欧几里得算法用于解决一类与$\left\lfloor \frac{p\cdot x+r}{q} \right\rfloor$有关的和式求解问题&#10;&#10;万能欧几里得算法从几何意义出发能处理更广泛的和式类型。&#10;&#10;例如$\sum_{x=0}^{l}A^xB^{\left\lfloor \frac{p\cdot x+r}{q} \right\rfloor}\quad A,B\subseteq {R}^{n\times n}$。&#10;&#10;\end{CJK}&#10;\end{document}&#10;"/>
  <p:tag name="IGUANATEXSIZE" val="20"/>
  <p:tag name="IGUANATEXCURSOR" val="302"/>
  <p:tag name="TRANSPARENCY" val="True"/>
  <p:tag name="LATEXENGINEID" val="0"/>
  <p:tag name="TEMPFOLDER" val=".\.\"/>
  <p:tag name="LATEXFORMHEIGHT" val="320"/>
  <p:tag name="LATEXFORMWIDTH" val="385"/>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7205.099"/>
  <p:tag name="ORIGINALWIDTH" val="3617.548"/>
  <p:tag name="OUTPUTTYPE" val="PNG"/>
  <p:tag name="IGUANATEXVERSION" val="160"/>
  <p:tag name="LATEXADDIN" val="\documentclass{article}&#10;\usepackage{CJKutf8}&#10;\usepackage{amsmath}&#10;\begin{document}&#10;\begin{CJK}{UTF8}{gbsn}&#10;&#10;我们在平面直角坐标系中作出一条直线$y=\frac{p\cdot x+r}{q}$。以$y=\frac{5x+3}{4}$为例&#10;&#10;\end{CJK}&#10;\end{document}&#10;"/>
  <p:tag name="IGUANATEXSIZE" val="20"/>
  <p:tag name="IGUANATEXCURSOR" val="171"/>
  <p:tag name="TRANSPARENCY" val="True"/>
  <p:tag name="LATEXENGINEID" val="0"/>
  <p:tag name="TEMPFOLDER" val=".\.\"/>
  <p:tag name="LATEXFORMHEIGHT" val="320"/>
  <p:tag name="LATEXFORMWIDTH" val="385"/>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7202.1"/>
  <p:tag name="ORIGINALWIDTH" val="4284.214"/>
  <p:tag name="OUTPUTTYPE" val="PNG"/>
  <p:tag name="IGUANATEXVERSION" val="160"/>
  <p:tag name="LATEXADDIN" val="\documentclass{article}&#10;\usepackage{CJKutf8}&#10;\usepackage{amsmath}&#10;\begin{document}&#10;\begin{CJK}{UTF8}{gbsn}&#10;&#10;我们注意到这条直线与平行于坐标轴的直线有若干个交点。与横线的交点（紫色），与竖线的交点（红色），如果同时与横线和竖线相交，我们约定先与横线相交再与竖线相交&#10;&#10;\end{CJK}&#10;\end{document}&#10;"/>
  <p:tag name="IGUANATEXSIZE" val="20"/>
  <p:tag name="IGUANATEXCURSOR" val="185"/>
  <p:tag name="TRANSPARENCY" val="True"/>
  <p:tag name="LATEXENGINEID" val="0"/>
  <p:tag name="TEMPFOLDER" val=".\.\"/>
  <p:tag name="LATEXFORMHEIGHT" val="320"/>
  <p:tag name="LATEXFORMWIDTH" val="385"/>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7220.847"/>
  <p:tag name="ORIGINALWIDTH" val="1975.253"/>
  <p:tag name="OUTPUTTYPE" val="PNG"/>
  <p:tag name="IGUANATEXVERSION" val="160"/>
  <p:tag name="LATEXADDIN" val="\documentclass{article}&#10;\usepackage{CJKutf8}&#10;\usepackage{amsmath}&#10;\begin{document}&#10;\begin{CJK}{UTF8}{gbsn}&#10;&#10;$\sum_{x=0}^{l}A^xB^{\left\lfloor \frac{5\cdot x+3}{4} \right\rfloor}\quad A,B\subseteq {R}^{n\times n}$&#10;&#10;\end{CJK}&#10;\end{document}&#10;"/>
  <p:tag name="IGUANATEXSIZE" val="20"/>
  <p:tag name="IGUANATEXCURSOR" val="196"/>
  <p:tag name="TRANSPARENCY" val="True"/>
  <p:tag name="LATEXENGINEID" val="0"/>
  <p:tag name="TEMPFOLDER" val=".\.\"/>
  <p:tag name="LATEXFORMHEIGHT" val="320"/>
  <p:tag name="LATEXFORMWIDTH" val="385"/>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6947.881"/>
  <p:tag name="ORIGINALWIDTH" val="4875.891"/>
  <p:tag name="OUTPUTTYPE" val="PNG"/>
  <p:tag name="IGUANATEXVERSION" val="160"/>
  <p:tag name="LATEXADDIN" val="\documentclass{article}&#10;\usepackage{CJKutf8}&#10;\usepackage{amsmath}&#10;\begin{document}&#10;\begin{CJK}{UTF8}{gbsn}&#10;&#10;$$&#10;\begin{aligned}&#10;&amp;a\cdot x+b\cdot y=\operatorname{gcd}(a,b)=\operatorname{gcd}(b,a\%b)\\&#10;&amp;\text{考虑方程}b\cdot x+(a\%b)\cdot y=\operatorname{gcd}(b,a\%b),\text{假设}x_0,y_0\text{是其一组特解}\\&#10;&amp;\text{那么}b\cdot x_0+(a-\left\lfloor \frac{a}{b} \right\rfloor\cdot b)\cdot y_0=\operatorname{gcd}(b,a\%b)\\&#10;&amp;a\cdot y_0+(x_0-\left\lfloor \frac{a}{b} \right\rfloor\cdot y_0)\cdot b=\operatorname{gcd}(a,b)\\&#10;&amp;\text{和原方程比较，可以得到}x_1=y_0,y_1=x_0-\left\lfloor \frac{a}{b} \right\rfloor\cdot y_0\text{是}a\cdot x+b\cdot y=\operatorname{gcd}(a,b)\text{的一组特解}。&#10;\end{aligned}&#10;$$&#10;&#10;\end{CJK}&#10;\end{document}"/>
  <p:tag name="IGUANATEXSIZE" val="20"/>
  <p:tag name="IGUANATEXCURSOR" val="433"/>
  <p:tag name="TRANSPARENCY" val="True"/>
  <p:tag name="LATEXENGINEID" val="0"/>
  <p:tag name="TEMPFOLDER" val=".\.\"/>
  <p:tag name="LATEXFORMHEIGHT" val="320"/>
  <p:tag name="LATEXFORMWIDTH" val="385"/>
  <p:tag name="LATEXFORMWRAP" val="True"/>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7202.1"/>
  <p:tag name="ORIGINALWIDTH" val="4288.714"/>
  <p:tag name="OUTPUTTYPE" val="PNG"/>
  <p:tag name="IGUANATEXVERSION" val="160"/>
  <p:tag name="LATEXADDIN" val="\documentclass{article}&#10;\usepackage{CJKutf8}&#10;\usepackage{amsmath}&#10;\begin{document}&#10;\begin{CJK}{UTF8}{gbsn}&#10;&#10;我们要求解的和式就可以看做，从初始状态开始，遇到横线做一种操作，遇到竖线做另一种操作最终得到答案。因为遇到横线意味着$\left\lfloor \frac{p\cdot x+r}{q} \right\rfloor$会增加$1$，遇到竖线意味着$x$会增加$1$。&#10;&#10;以开头提到的$\sum_{x=0}^{l}A^xB^{\left\lfloor \frac{p\cdot x+r}{q} \right\rfloor}\quad A,B\subseteq {R}^{n\times n}$为例，我们设定一个三元组$\left( C,D,ans \right)$来记录答案。&#10;&#10;初始时$C=D=I_n\quad ans=B^{\left\lfloor \frac{r}{q} \right\rfloor}$，我们只需要关注$\left( 0,l \right]$范围内的交点，然后每经过一根横线，我们需要将$D\text{右乘}B$，$C\text{和}ans\text{不变}$。每经过一条竖线，我们需要将$C\text{左乘}A\text{，}D\text{保持不变，}ans+A\cdot C\cdot D \rightarrow ans_{new}$&#10;&#10;对三元组形式化的理解是，$C$表示当前操作序列$A^x$的值，$D$表示当前操作序列$B^{\left\lfloor \frac{p\cdot x+r}{q} \right\rfloor}$的值，$ans$表示当前操作序列对答案的贡献。这里我们可以明白一开始约定碰到与横线竖线同时相交的点要视作先碰横线再碰竖线，因为在碰到竖线的时候意味着$x$增加了$1$，需要更新答案了，先要把$\left\lfloor \frac{p\cdot x+r}{q} \right\rfloor$更新到最新。&#10;&#10;\end{CJK}&#10;\end{document}&#10;"/>
  <p:tag name="IGUANATEXSIZE" val="20"/>
  <p:tag name="IGUANATEXCURSOR" val="593"/>
  <p:tag name="TRANSPARENCY" val="True"/>
  <p:tag name="LATEXENGINEID" val="0"/>
  <p:tag name="TEMPFOLDER" val=".\.\"/>
  <p:tag name="LATEXFORMHEIGHT" val="320"/>
  <p:tag name="LATEXFORMWIDTH" val="385"/>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7202.1"/>
  <p:tag name="ORIGINALWIDTH" val="4772.403"/>
  <p:tag name="OUTPUTTYPE" val="PNG"/>
  <p:tag name="IGUANATEXVERSION" val="160"/>
  <p:tag name="LATEXADDIN" val="\documentclass{article}&#10;\usepackage{CJKutf8}&#10;\usepackage{amsmath}&#10;\begin{document}&#10;\begin{CJK}{UTF8}{gbsn}&#10;&#10;我们继续把上述操作用标准化的语言描述，定义三元组的乘法，$\left( a,b,c \right) \ast (d,e,f)=(a\cdot d,b\cdot e,c+a\cdot f\cdot b)\quad a,b,c,d,e,f\subseteq {R}^{n\times n}\text{，}a\text{,}d\text{是矩阵A的幂，}b\text{,}e\text{是矩阵}B\text{的幂}$，碰上横线进行的操作是乘三元组$\left( I_n,B,O_n \right)$，碰上竖线进行的操作是乘三元组$\left( A,I_n,A \right)$。容易证明这个三元组的乘法具有结合律，事实上这也是万能欧几里得算法能解决问题的必要条件。&#10;&#10;有了上面的储备，接下来就来看看怎么样加速求解的过程。方便起见，我们用$s_0$表示碰到横线需要执行的操作，$s_1$表示碰到竖线需要执行的操作。用$solve(p,q,r,l,s_0,s_1)$描述问题的求解过程。&#10;&#10;\end{CJK}&#10;\end{document}&#10;"/>
  <p:tag name="IGUANATEXSIZE" val="20"/>
  <p:tag name="IGUANATEXCURSOR" val="558"/>
  <p:tag name="TRANSPARENCY" val="True"/>
  <p:tag name="LATEXENGINEID" val="0"/>
  <p:tag name="TEMPFOLDER" val=".\.\"/>
  <p:tag name="LATEXFORMHEIGHT" val="320"/>
  <p:tag name="LATEXFORMWIDTH" val="385"/>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7202.1"/>
  <p:tag name="ORIGINALWIDTH" val="4284.214"/>
  <p:tag name="OUTPUTTYPE" val="PNG"/>
  <p:tag name="IGUANATEXVERSION" val="160"/>
  <p:tag name="LATEXADDIN" val="\documentclass{article}&#10;\usepackage{CJKutf8}&#10;\usepackage{amsmath}&#10;\begin{document}&#10;\begin{CJK}{UTF8}{gbsn}&#10;&#10;case0：对于$r$的处理。&#10;  由于我们只关心交点到来的顺序以及交点的种类，因此将函数上下平移整数个单位是不影响答案的。我们把$r$修改为$r\%q$，后面我们都默认$r&lt;q$。&#10;&#10;\end{CJK}&#10;\end{document}&#10;"/>
  <p:tag name="IGUANATEXSIZE" val="20"/>
  <p:tag name="IGUANATEXCURSOR" val="169"/>
  <p:tag name="TRANSPARENCY" val="True"/>
  <p:tag name="LATEXENGINEID" val="0"/>
  <p:tag name="TEMPFOLDER" val=".\.\"/>
  <p:tag name="LATEXFORMHEIGHT" val="320"/>
  <p:tag name="LATEXFORMWIDTH" val="385"/>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7201.35"/>
  <p:tag name="ORIGINALWIDTH" val="4517.435"/>
  <p:tag name="OUTPUTTYPE" val="PNG"/>
  <p:tag name="IGUANATEXVERSION" val="160"/>
  <p:tag name="LATEXADDIN" val="\documentclass{article}&#10;\usepackage{CJKutf8}&#10;\usepackage{amsmath}&#10;\begin{document}&#10;\begin{CJK}{UTF8}{gbsn}&#10;&#10;case1：$p\ge q$&#10;  在这种情况下，我们可以发现：&#10;  $$&#10;  \left\lfloor \frac{p\cdot (x +1)+r}{q} \right\rfloor-\left\lfloor \frac{p\cdot x+r}{q} \right\rfloor=\left\lfloor \frac{p\cdot x +(p\%q)+r}{q} \right\rfloor-\left\lfloor \frac{p\cdot x+r}{q} \right\rfloor+\left\lfloor \frac{p}{q} \right\rfloor \ge \left\lfloor \frac{p}{q} \right\rfloor&#10;  $$&#10;  这说明在遇到一根竖线之前我们至少会遇到$\left\lfloor \frac{p}{q} \right\rfloor$条横线。这样就可以把这$\left\lfloor \frac{p}{q} \right\rfloor$个$s_0$操作和一个$s_1$操作合并成一个新的$s_1$操作。这样每条竖线之前会有$\left\lfloor \frac{p}{q} \right\rfloor\cdot x$条横线被合并&#10;  $$&#10;  \left\lfloor \frac{p\cdot x+r}{q} \right\rfloor-\left\lfloor \frac{p}{q} \right\rfloor\cdot x=\left\lfloor \frac{(p\%q)\cdot x+r}{q} \right\rfloor&#10;  $$&#10;  因此$solve(p,q,r,l,s_0,s_1)=solve(p\%q,q,r,l,s_0,s_0^{\left\lfloor \frac{p}{q} \right\rfloor}s_1)$&#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24.xml><?xml version="1.0" encoding="utf-8"?>
<p:tagLst xmlns:a="http://schemas.openxmlformats.org/drawingml/2006/main" xmlns:r="http://schemas.openxmlformats.org/officeDocument/2006/relationships" xmlns:p="http://schemas.openxmlformats.org/presentationml/2006/main">
  <p:tag name="OUTPUTDPI" val="1200"/>
  <p:tag name="ORIGINALHEIGHT" val="7205.099"/>
  <p:tag name="ORIGINALWIDTH" val="2249.719"/>
  <p:tag name="OUTPUTTYPE" val="PNG"/>
  <p:tag name="IGUANATEXVERSION" val="160"/>
  <p:tag name="LATEXADDIN" val="\documentclass{article}&#10;\usepackage{CJKutf8}&#10;\usepackage{amsmath}&#10;\begin{document}&#10;\begin{CJK}{UTF8}{gbsn}&#10;&#10;  我们可以想到把坐标轴翻转，把$y=\frac{p\cdot x+r}{q}$&#10;&#10;变为$y=\frac{q\cdot x-r}{p}$同时交换$s_0,s_1$&#10;&#10;这样就可以回归到case1中去了。&#10;&#10;但翻转过后我们发现三个小问题，&#10;&#10;第一个是对于同时和横线竖线相交的点，&#10;&#10;翻转之后变成了先做$s_1$再做$s_0$&#10;&#10;这与我们的期望不符，&#10;&#10;第二个是直线在$y$轴上的截距变成了负的；&#10;&#10;第三个是原先我们是以竖线结尾的，&#10;&#10;现在变成以横线结尾。&#10;&#10;\end{CJK}&#10;\end{document}&#10;"/>
  <p:tag name="IGUANATEXSIZE" val="20"/>
  <p:tag name="IGUANATEXCURSOR" val="323"/>
  <p:tag name="TRANSPARENCY" val="True"/>
  <p:tag name="LATEXENGINEID" val="0"/>
  <p:tag name="TEMPFOLDER" val=".\.\"/>
  <p:tag name="LATEXFORMHEIGHT" val="320"/>
  <p:tag name="LATEXFORMWIDTH" val="385"/>
  <p:tag name="LATEXFORMWRAP" val="True"/>
  <p:tag name="BITMAPVECTOR" val="0"/>
</p:tagLst>
</file>

<file path=ppt/tags/tag25.xml><?xml version="1.0" encoding="utf-8"?>
<p:tagLst xmlns:a="http://schemas.openxmlformats.org/drawingml/2006/main" xmlns:r="http://schemas.openxmlformats.org/officeDocument/2006/relationships" xmlns:p="http://schemas.openxmlformats.org/presentationml/2006/main">
  <p:tag name="OUTPUTDPI" val="1200"/>
  <p:tag name="ORIGINALHEIGHT" val="7178.103"/>
  <p:tag name="ORIGINALWIDTH" val="1978.253"/>
  <p:tag name="OUTPUTTYPE" val="PNG"/>
  <p:tag name="IGUANATEXVERSION" val="160"/>
  <p:tag name="LATEXADDIN" val="\documentclass{article}&#10;\usepackage{CJKutf8}&#10;\usepackage{amsmath}&#10;\begin{document}&#10;\begin{CJK}{UTF8}{gbsn}&#10;&#10;case2：$p&lt;q\wedge p&gt;1$&#10;&#10;\end{CJK}&#10;\end{document}&#10;"/>
  <p:tag name="IGUANATEXSIZE" val="20"/>
  <p:tag name="IGUANATEXCURSOR" val="128"/>
  <p:tag name="TRANSPARENCY" val="True"/>
  <p:tag name="LATEXENGINEID" val="0"/>
  <p:tag name="TEMPFOLDER" val=".\.\"/>
  <p:tag name="LATEXFORMHEIGHT" val="320"/>
  <p:tag name="LATEXFORMWIDTH" val="385"/>
  <p:tag name="LATEXFORMWRAP" val="True"/>
  <p:tag name="BITMAPVECTOR" val="0"/>
</p:tagLst>
</file>

<file path=ppt/tags/tag26.xml><?xml version="1.0" encoding="utf-8"?>
<p:tagLst xmlns:a="http://schemas.openxmlformats.org/drawingml/2006/main" xmlns:r="http://schemas.openxmlformats.org/officeDocument/2006/relationships" xmlns:p="http://schemas.openxmlformats.org/presentationml/2006/main">
  <p:tag name="OUTPUTDPI" val="1200"/>
  <p:tag name="ORIGINALHEIGHT" val="6959.13"/>
  <p:tag name="ORIGINALWIDTH" val="5338.583"/>
  <p:tag name="OUTPUTTYPE" val="PNG"/>
  <p:tag name="IGUANATEXVERSION" val="160"/>
  <p:tag name="LATEXADDIN" val="\documentclass{article}&#10;\usepackage{CJKutf8}&#10;\usepackage{amsmath}&#10;\begin{document}&#10;\begin{CJK}{UTF8}{gbsn}&#10;&#10;  $$&#10;  \forall y \subseteq {N}^*\text{且}q\cdot y-r\neq 0 \pmod p \\&#10;  \frac{q\cdot y-r}{p}-\left\lfloor \frac{q\cdot y-r}{p} \right\rfloor=\frac{q\cdot y-r-\left\lfloor \frac{q\cdot y-r}{p} \right\rfloor\cdot p}{p}=\frac{(q\cdot y-r)\% p}{p} \ge \frac{1}{p}&#10;  $$&#10;&#10;  因此我们可以将原函数向左平移$\frac{1}{p}$个单位再反转，这并不影响答案，同时又解决了同时和横线竖线相交的点。直线变成$y=\frac{qx-r-1}{p}$&#10;&#10;\end{CJK}&#10;\end{document}&#10;"/>
  <p:tag name="IGUANATEXSIZE" val="20"/>
  <p:tag name="IGUANATEXCURSOR" val="107"/>
  <p:tag name="TRANSPARENCY" val="True"/>
  <p:tag name="LATEXENGINEID" val="0"/>
  <p:tag name="TEMPFOLDER" val=".\.\"/>
  <p:tag name="LATEXFORMHEIGHT" val="320"/>
  <p:tag name="LATEXFORMWIDTH" val="385"/>
  <p:tag name="LATEXFORMWRAP" val="True"/>
  <p:tag name="BITMAPVECTOR" val="0"/>
</p:tagLst>
</file>

<file path=ppt/tags/tag27.xml><?xml version="1.0" encoding="utf-8"?>
<p:tagLst xmlns:a="http://schemas.openxmlformats.org/drawingml/2006/main" xmlns:r="http://schemas.openxmlformats.org/officeDocument/2006/relationships" xmlns:p="http://schemas.openxmlformats.org/presentationml/2006/main">
  <p:tag name="OUTPUTDPI" val="1200"/>
  <p:tag name="ORIGINALHEIGHT" val="7178.103"/>
  <p:tag name="ORIGINALWIDTH" val="1978.253"/>
  <p:tag name="OUTPUTTYPE" val="PNG"/>
  <p:tag name="IGUANATEXVERSION" val="160"/>
  <p:tag name="LATEXADDIN" val="\documentclass{article}&#10;\usepackage{CJKutf8}&#10;\usepackage{amsmath}&#10;\begin{document}&#10;\begin{CJK}{UTF8}{gbsn}&#10;&#10;case2：$p&lt;q\wedge p&gt;1$&#10;&#10;\end{CJK}&#10;\end{document}&#10;"/>
  <p:tag name="IGUANATEXSIZE" val="20"/>
  <p:tag name="IGUANATEXCURSOR" val="128"/>
  <p:tag name="TRANSPARENCY" val="True"/>
  <p:tag name="LATEXENGINEID" val="0"/>
  <p:tag name="TEMPFOLDER" val=".\.\"/>
  <p:tag name="LATEXFORMHEIGHT" val="320"/>
  <p:tag name="LATEXFORMWIDTH" val="385"/>
  <p:tag name="LATEXFORMWRAP" val="True"/>
  <p:tag name="BITMAPVECTOR" val="0"/>
</p:tagLst>
</file>

<file path=ppt/tags/tag28.xml><?xml version="1.0" encoding="utf-8"?>
<p:tagLst xmlns:a="http://schemas.openxmlformats.org/drawingml/2006/main" xmlns:r="http://schemas.openxmlformats.org/officeDocument/2006/relationships" xmlns:p="http://schemas.openxmlformats.org/presentationml/2006/main">
  <p:tag name="OUTPUTDPI" val="1200"/>
  <p:tag name="ORIGINALHEIGHT" val="7202.1"/>
  <p:tag name="ORIGINALWIDTH" val="5664.042"/>
  <p:tag name="OUTPUTTYPE" val="PNG"/>
  <p:tag name="IGUANATEXVERSION" val="160"/>
  <p:tag name="LATEXADDIN" val="\documentclass{article}&#10;\usepackage{CJKutf8}&#10;\usepackage{amsmath}&#10;\begin{document}&#10;\begin{CJK}{UTF8}{gbsn}&#10;&#10;再来看剩下的两个问题。事实上，第二个问题对应翻转前$y&lt;1$的情况，第三个问题对应翻转前$y\ge \left\lfloor \frac{p\cdot l+r}{q} \right\rfloor$的情况。我们可以掐头去尾把这两部分单独拿出来考虑。&#10;  $$&#10;  y=\frac{p\cdot x+r}{q}&lt;1 \Leftrightarrow 0&lt;x\leq \left\lfloor \frac{q-r-1}{p} \right\rfloor \\&#10;  y=\frac{p\cdot x+r}{q}\geq\left\lfloor \frac{p\cdot l+r}{q} \right\rfloor\Leftrightarrow \left\lfloor \frac{\left\lfloor \frac{p\cdot l+r}{q} \right\rfloor\cdot q-r-1}{p} \right\rfloor+1 \leq x \leq l&#10;  $$&#10;  这样我们只需要专注于$\left( 1,\left\lfloor \frac{p\cdot l+r}{q} \right\rfloor \right]$内的交点即可。为了与最初的问题适配，我们把直线向左平移一个单位，并计算$\left( 0,\left\lfloor \frac{p\cdot l+r}{q} \right\rfloor-1 \right]$内的交点。直线变成$y=\frac{q\cdot x+q-r-1}{p}$&#10;  因此$solve\left( p,q,r,l,s_0,s_1\right)=s_1^{\left\lfloor \frac{q-r-1}{p} \right\rfloor}\cdot s_0\cdot solve\left(q,p,q-r-1,\left\lfloor \frac{p\cdot l+r}{q} \right\rfloor-1,s_1,s_0\right)\cdot s_1^{l-\left\lfloor \frac{\left\lfloor \frac{p\cdot l+r}{q} \right\rfloor\cdot q-r-1}{p} \right\rfloor}$&#10;&#10;\end{CJK}&#10;\end{document}&#10;"/>
  <p:tag name="IGUANATEXSIZE" val="20"/>
  <p:tag name="IGUANATEXCURSOR" val="942"/>
  <p:tag name="TRANSPARENCY" val="True"/>
  <p:tag name="LATEXENGINEID" val="0"/>
  <p:tag name="TEMPFOLDER" val=".\.\"/>
  <p:tag name="LATEXFORMHEIGHT" val="320"/>
  <p:tag name="LATEXFORMWIDTH" val="385"/>
  <p:tag name="LATEXFORMWRAP" val="True"/>
  <p:tag name="BITMAPVECTOR" val="0"/>
</p:tagLst>
</file>

<file path=ppt/tags/tag29.xml><?xml version="1.0" encoding="utf-8"?>
<p:tagLst xmlns:a="http://schemas.openxmlformats.org/drawingml/2006/main" xmlns:r="http://schemas.openxmlformats.org/officeDocument/2006/relationships" xmlns:p="http://schemas.openxmlformats.org/presentationml/2006/main">
  <p:tag name="OUTPUTDPI" val="1200"/>
  <p:tag name="ORIGINALHEIGHT" val="7178.103"/>
  <p:tag name="ORIGINALWIDTH" val="1978.253"/>
  <p:tag name="OUTPUTTYPE" val="PNG"/>
  <p:tag name="IGUANATEXVERSION" val="160"/>
  <p:tag name="LATEXADDIN" val="\documentclass{article}&#10;\usepackage{CJKutf8}&#10;\usepackage{amsmath}&#10;\begin{document}&#10;\begin{CJK}{UTF8}{gbsn}&#10;&#10;case3：$p=1$&#10;&#10;\end{CJK}&#10;\end{document}&#10;"/>
  <p:tag name="IGUANATEXSIZE" val="20"/>
  <p:tag name="IGUANATEXCURSOR" val="119"/>
  <p:tag name="TRANSPARENCY" val="True"/>
  <p:tag name="LATEXENGINEID" val="0"/>
  <p:tag name="TEMPFOLDER" val=".\.\"/>
  <p:tag name="LATEXFORMHEIGHT" val="320"/>
  <p:tag name="LATEXFORMWIDTH" val="385"/>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7138.358"/>
  <p:tag name="ORIGINALWIDTH" val="4173.229"/>
  <p:tag name="OUTPUTTYPE" val="PNG"/>
  <p:tag name="IGUANATEXVERSION" val="160"/>
  <p:tag name="LATEXADDIN" val="\documentclass{article}&#10;\usepackage{CJKutf8}&#10;\usepackage{amsmath}&#10;% 导入代码块&#10;\usepackage{listings}&#10;\usepackage{xcolor}&#10;\lstset{&#10;    numbers=left, &#10;    numberstyle= \tiny, &#10;    keywordstyle= \color{ blue!70},&#10;    commentstyle= \color{red!50!green!50!blue!50}, &#10;    frame=shadowbox, % 阴影效果&#10;    rulesepcolor= \color{ red!20!green!20!blue!20} ,&#10;    escapeinside=``, % 英文分号中可写入中文&#10;    xleftmargin=2em,xrightmargin=2em, aboveskip=1em,&#10;    framexleftmargin=2em&#10;} &#10;&#10;\begin{document}&#10;\begin{CJK}{UTF8}{gbsn}&#10;&#10;\lstset{language=c++}&#10;\begin{lstlisting}&#10;int gcd(int a, int b)&#10;{&#10;    if (a % b==0) return b;&#10;    else return gcd(b, a % b);&#10;}&#10;\end{lstlisting}&#10;&#10;&#10;\end{CJK}&#10;\end{document}"/>
  <p:tag name="IGUANATEXSIZE" val="20"/>
  <p:tag name="IGUANATEXCURSOR" val="620"/>
  <p:tag name="TRANSPARENCY" val="True"/>
  <p:tag name="LATEXENGINEID" val="0"/>
  <p:tag name="TEMPFOLDER" val=".\.\"/>
  <p:tag name="LATEXFORMHEIGHT" val="320"/>
  <p:tag name="LATEXFORMWIDTH" val="385"/>
  <p:tag name="LATEXFORMWRAP" val="True"/>
  <p:tag name="BITMAPVECTOR" val="0"/>
</p:tagLst>
</file>

<file path=ppt/tags/tag30.xml><?xml version="1.0" encoding="utf-8"?>
<p:tagLst xmlns:a="http://schemas.openxmlformats.org/drawingml/2006/main" xmlns:r="http://schemas.openxmlformats.org/officeDocument/2006/relationships" xmlns:p="http://schemas.openxmlformats.org/presentationml/2006/main">
  <p:tag name="OUTPUTDPI" val="1200"/>
  <p:tag name="ORIGINALHEIGHT" val="7202.85"/>
  <p:tag name="ORIGINALWIDTH" val="4289.464"/>
  <p:tag name="OUTPUTTYPE" val="PNG"/>
  <p:tag name="IGUANATEXVERSION" val="160"/>
  <p:tag name="LATEXADDIN" val="\documentclass{article}&#10;\usepackage{CJKutf8}&#10;\usepackage{amsmath}&#10;\begin{document}&#10;\begin{CJK}{UTF8}{gbsn}&#10;&#10;我们再来看$p=1$的情况，$p=1$时，当$y$取到整数时，$x$也必然是整数，操作过程是规律性的$q$条竖线$1$条横线，$q$条竖线$1$条横线，$\cdots$ 在case2的算法中我们掐头时，少算了经过$y=1$这个整点的一条竖线，然而在经过其他整点时由于横线竖线顺序是反的，刚好把这个误差补了回来，在去尾时，多算了经过$y=\left\lfloor \frac{p\cdot l+r}{q} \right\rfloor$时的一条竖线，刚好又把最后的误差给补足了。所以虽然case2的推导过程对$p=1$不适用，但导出的算法恰好适合$p=1$。&#10;&#10;\end{CJK}&#10;\end{document}&#10;"/>
  <p:tag name="IGUANATEXSIZE" val="20"/>
  <p:tag name="IGUANATEXCURSOR" val="385"/>
  <p:tag name="TRANSPARENCY" val="True"/>
  <p:tag name="LATEXENGINEID" val="0"/>
  <p:tag name="TEMPFOLDER" val=".\.\"/>
  <p:tag name="LATEXFORMHEIGHT" val="320"/>
  <p:tag name="LATEXFORMWIDTH" val="385"/>
  <p:tag name="LATEXFORMWRAP" val="True"/>
  <p:tag name="BITMAPVECTOR" val="0"/>
</p:tagLst>
</file>

<file path=ppt/tags/tag31.xml><?xml version="1.0" encoding="utf-8"?>
<p:tagLst xmlns:a="http://schemas.openxmlformats.org/drawingml/2006/main" xmlns:r="http://schemas.openxmlformats.org/officeDocument/2006/relationships" xmlns:p="http://schemas.openxmlformats.org/presentationml/2006/main">
  <p:tag name="OUTPUTDPI" val="1200"/>
  <p:tag name="ORIGINALHEIGHT" val="429.6963"/>
  <p:tag name="ORIGINALWIDTH" val="4287.214"/>
  <p:tag name="OUTPUTTYPE" val="PNG"/>
  <p:tag name="IGUANATEXVERSION" val="160"/>
  <p:tag name="LATEXADDIN" val="\documentclass{article}&#10;\usepackage{CJKutf8}&#10;\usepackage{amsmath}&#10;\thispagestyle{empty}&#10;\begin{document}&#10;\begin{CJK}{UTF8}{gbsn}&#10;&#10;有$n$个洞穴，其中一个有宝藏，可以认为每个洞穴有宝藏的概率是$\frac{1}{n}$。你每天可以在$k$个洞穴中找宝藏，如果一个洞穴中存在宝藏，那么找到的概率是$\frac{1}{2}$求最优策略下找到宝藏的期望天使。$T$组数据$1\leq T\leq 1000,1\leq k\leq n\leq 5\times 10^8$&#10;&#10;\end{CJK}&#10;\end{document}&#10;"/>
  <p:tag name="IGUANATEXSIZE" val="20"/>
  <p:tag name="IGUANATEXCURSOR" val="296"/>
  <p:tag name="TRANSPARENCY" val="True"/>
  <p:tag name="LATEXENGINEID" val="0"/>
  <p:tag name="TEMPFOLDER" val=".\.\"/>
  <p:tag name="LATEXFORMHEIGHT" val="320"/>
  <p:tag name="LATEXFORMWIDTH" val="385"/>
  <p:tag name="LATEXFORMWRAP" val="True"/>
  <p:tag name="BITMAPVECTOR" val="0"/>
</p:tagLst>
</file>

<file path=ppt/tags/tag32.xml><?xml version="1.0" encoding="utf-8"?>
<p:tagLst xmlns:a="http://schemas.openxmlformats.org/drawingml/2006/main" xmlns:r="http://schemas.openxmlformats.org/officeDocument/2006/relationships" xmlns:p="http://schemas.openxmlformats.org/presentationml/2006/main">
  <p:tag name="OUTPUTDPI" val="1200"/>
  <p:tag name="ORIGINALHEIGHT" val="1918.26"/>
  <p:tag name="ORIGINALWIDTH" val="6119.985"/>
  <p:tag name="OUTPUTTYPE" val="PNG"/>
  <p:tag name="IGUANATEXVERSION" val="160"/>
  <p:tag name="LATEXADDIN" val="\documentclass{article}&#10;\usepackage{CJKutf8}&#10;\usepackage{amsmath}&#10;\thispagestyle{empty}&#10;\begin{document}&#10;\begin{CJK}{UTF8}{gbsn}&#10;&#10;$$&#10;\begin{aligned}&#10;&amp;\text{最优策略是}1-n\text{按顺序寻找过去，这样每连续的}\operatorname{gcd}(n,k)\text{个洞穴是等价的，可以令}n\to \frac{n}{\operatorname{gcd}(n,k)},k\to \frac{k}{\operatorname{gcd}(n,k)}\\&#10;&amp;\text{设}f_i\text{表示宝藏在第}i\text{个洞穴的期望天数}\\&#10;&amp;f_i=\begin{cases} \frac{1}{2}\cdot f_{n-k+i}+1 , &amp;0\leq i &lt;k  \\ f_{i-k}+1, &amp;k\leq i &lt;n  \end{cases}\\&#10;&amp;\text{注意到每个}f_i\text{都可以表示成}a\cdot f_0+b\text{的形式，而}f_0=\frac{1}{2}\cdot f_{n-k}+1\text{可以解出}f_0\\&#10;&amp;\text{需要维护两个一次函数，表示}f_i\text{和}f_i\text{的前缀和，用二元组}\left( A(x),B(x) \right)\text{表示} \\&#10;&amp;\text{定义二元组的乘法}(A(x),B(x))\cdot (C(x),D(x))=(C(A(x)),B(x)+D(A(x)))\\&#10;&amp;\text{那么相当于直线}y=\frac{k}{n}\cdot x\text{碰到竖线右乘}(x+1,x+1),\text{碰到横线右乘}(\frac{1}{2}\cdot x,0)&#10;\end{aligned}&#10;$$&#10;&#10;\end{CJK}&#10;\end{document}&#10;"/>
  <p:tag name="IGUANATEXSIZE" val="20"/>
  <p:tag name="IGUANATEXCURSOR" val="823"/>
  <p:tag name="TRANSPARENCY" val="True"/>
  <p:tag name="LATEXENGINEID" val="0"/>
  <p:tag name="TEMPFOLDER" val=".\.\"/>
  <p:tag name="LATEXFORMHEIGHT" val="320"/>
  <p:tag name="LATEXFORMWIDTH" val="385"/>
  <p:tag name="LATEXFORMWRAP" val="True"/>
  <p:tag name="BITMAPVECTOR" val="0"/>
</p:tagLst>
</file>

<file path=ppt/tags/tag33.xml><?xml version="1.0" encoding="utf-8"?>
<p:tagLst xmlns:a="http://schemas.openxmlformats.org/drawingml/2006/main" xmlns:r="http://schemas.openxmlformats.org/officeDocument/2006/relationships" xmlns:p="http://schemas.openxmlformats.org/presentationml/2006/main">
  <p:tag name="OUTPUTDPI" val="1200"/>
  <p:tag name="ORIGINALHEIGHT" val="269.9662"/>
  <p:tag name="ORIGINALWIDTH" val="2520.435"/>
  <p:tag name="OUTPUTTYPE" val="PNG"/>
  <p:tag name="IGUANATEXVERSION" val="160"/>
  <p:tag name="LATEXADDIN" val="\documentclass{article}&#10;\usepackage{CJKutf8}&#10;\usepackage{amsmath}&#10;\thispagestyle{empty}&#10;\begin{document}&#10;\begin{CJK}{UTF8}{gbsn}&#10;&#10;求$\sum\limits_{d=1}^n\left( -1 \right) ^{\left\lfloor \sqrt{d\times r\times d} \right\rfloor},n\leq 10^9,T\leq 10^4,r\leq 10^4$&#10;&#10;\end{CJK}&#10;\end{document}&#10;"/>
  <p:tag name="IGUANATEXSIZE" val="20"/>
  <p:tag name="IGUANATEXCURSOR" val="257"/>
  <p:tag name="TRANSPARENCY" val="True"/>
  <p:tag name="LATEXENGINEID" val="0"/>
  <p:tag name="TEMPFOLDER" val=".\.\"/>
  <p:tag name="LATEXFORMHEIGHT" val="320"/>
  <p:tag name="LATEXFORMWIDTH" val="385"/>
  <p:tag name="LATEXFORMWRAP" val="True"/>
  <p:tag name="BITMAPVECTOR" val="0"/>
</p:tagLst>
</file>

<file path=ppt/tags/tag34.xml><?xml version="1.0" encoding="utf-8"?>
<p:tagLst xmlns:a="http://schemas.openxmlformats.org/drawingml/2006/main" xmlns:r="http://schemas.openxmlformats.org/officeDocument/2006/relationships" xmlns:p="http://schemas.openxmlformats.org/presentationml/2006/main">
  <p:tag name="OUTPUTDPI" val="1200"/>
  <p:tag name="ORIGINALHEIGHT" val="2254.968"/>
  <p:tag name="ORIGINALWIDTH" val="6287.214"/>
  <p:tag name="OUTPUTTYPE" val="PNG"/>
  <p:tag name="IGUANATEXVERSION" val="160"/>
  <p:tag name="LATEXADDIN" val="\documentclass{article}&#10;\usepackage{CJKutf8}&#10;\usepackage{amsmath}&#10;\thispagestyle{empty}&#10;\begin{document}&#10;\begin{CJK}{UTF8}{gbsn}&#10;&#10;$$&#10;\begin{aligned}&#10;&amp;\text{若}r\text{为完全平方数问题就比较平凡，下面考虑非完全平方数的情形}\\&#10;&amp;\text{先把幂次拿下来},(-1)^m=1-2\cdot (m\%2)=1-2\cdot (m-\left\lfloor \frac{m}{2} \right\rfloor\cdot 2)=1+4\cdot \left\lfloor \frac{m}{2} \right\rfloor-2\cdot m\\&#10;&amp;\sum\limits_{d=1}^n\left( -1 \right) ^{\left\lfloor \sqrt{d\times r\times d} \right\rfloor}=n+4\cdot \sum\limits_{d=1}^n\left\lfloor \frac{d\cdot \sqrt{r}}{2} \right\rfloor-2\cdot \sum\limits_{d=1}^n\left\lfloor d\cdot \sqrt{r} \right\rfloor\text{考虑几何意义，问题变成斜率带}\sqrt{r}\text{的直线下整点问题}\\&#10;&amp;\text{令}f(a,b,c,n)=\sum\limits_{d=1}^n\left\lfloor k\cdot d \right\rfloor,\text{则需要求}f(1,0,2,n),f(1,0,1,n),\text{令}k=\frac{a\cdot \sqrt{r}+b}{c}\\&#10;&amp;f(a,b,c,n)=\begin{cases} \sum\limits_{d=1}^n\sum\limits_{j=1}^{\left\lfloor k\cdot n \right\rfloor}\left[  k\cdot d&gt;j \right]=\sum\limits_{j=1}^{\left\lfloor k\cdot n \right\rfloor}\sum\limits_{d=1}^n\left[  d&gt;\left\lfloor \frac{ac\sqrt{r}-bc}{a^2r-b^2}\cdot j \right\rfloor \right]=\left\lfloor k\cdot n \right\rfloor\cdot n-f\left(   ac,-bc,a^2r-b^2,\left\lfloor k\cdot n \right\rfloor\right), &amp; k&lt;1 \\ \sum\limits_{d=1}^n\left\lfloor k\cdot d \right\rfloor=\sum\limits_{d=1}^n\left\lfloor k\cdot d-\left\lfloor k \right\rfloor\cdot d+\left\lfloor k \right\rfloor\cdot d \right\rfloor=\left\lfloor k \right\rfloor\cdot \frac{n\cdot (n+1)}{2}+f\left( a,b-\left\lfloor k \right\rfloor\cdot c,c,n \right)  ,&amp; k\ge 1 \end{cases}\\&#10;&amp;\text{分析上式的复杂度，若}k\leq \frac{1}{2}\text{则每次}n\text{缩小}\frac{1}{2},\text{若}\frac{1}{2}&lt;k&lt;1,\text{递归2次后}n\text{变为}n\cdot k\cdot (\frac{1}{k}-1)\leq \frac{n}{2}&#10;\end{aligned}&#10;$$&#10;&#10;&#10;\end{CJK}&#10;\end{document}&#10;"/>
  <p:tag name="IGUANATEXSIZE" val="20"/>
  <p:tag name="IGUANATEXCURSOR" val="1696"/>
  <p:tag name="TRANSPARENCY" val="True"/>
  <p:tag name="LATEXENGINEID" val="0"/>
  <p:tag name="TEMPFOLDER" val=".\.\"/>
  <p:tag name="LATEXFORMHEIGHT" val="320"/>
  <p:tag name="LATEXFORMWIDTH" val="385"/>
  <p:tag name="LATEXFORMWRAP" val="True"/>
  <p:tag name="BITMAPVECTOR" val="0"/>
</p:tagLst>
</file>

<file path=ppt/tags/tag35.xml><?xml version="1.0" encoding="utf-8"?>
<p:tagLst xmlns:a="http://schemas.openxmlformats.org/drawingml/2006/main" xmlns:r="http://schemas.openxmlformats.org/officeDocument/2006/relationships" xmlns:p="http://schemas.openxmlformats.org/presentationml/2006/main">
  <p:tag name="OUTPUTDPI" val="1200"/>
  <p:tag name="ORIGINALHEIGHT" val="7208.849"/>
  <p:tag name="ORIGINALWIDTH" val="4409.449"/>
  <p:tag name="OUTPUTTYPE" val="PNG"/>
  <p:tag name="IGUANATEXVERSION" val="160"/>
  <p:tag name="LATEXADDIN" val="\documentclass{article}&#10;\usepackage{CJKutf8}&#10;\usepackage{amsmath}&#10;\begin{document}&#10;\begin{CJK}{UTF8}{gbsn}&#10;&#10;欧拉函数：$\varphi(n)=\sum\limits_{i=1}^n[\operatorname{gcd}(i,n)=1]$&#10;&#10;计算式：&#10;$$&#10;\begin{aligned}&#10;&amp;\text{假设n的质因子分解形式为}n=\prod_{k=1}^{m} p_k^{a_k}\\&#10;&amp;\varphi(n)=n-\sum\limits_{i=1}^m \frac{n}{p_i}+\sum\limits_{1\leq i&lt;j\leq m}\frac{n}{p_i\cdot p_j}+ \cdots +(-1)^{m}\frac{n}{p_1p_2\cdots p_m}=n\cdot \prod_{k=1}^{m} \left( 1-\frac{1}{p_k} \right)&#10;\end{aligned}&#10;$$&#10;&#10;\end{CJK}&#10;\end{document}&#10;"/>
  <p:tag name="IGUANATEXSIZE" val="20"/>
  <p:tag name="IGUANATEXCURSOR" val="489"/>
  <p:tag name="TRANSPARENCY" val="True"/>
  <p:tag name="LATEXENGINEID" val="0"/>
  <p:tag name="TEMPFOLDER" val=".\.\"/>
  <p:tag name="LATEXFORMHEIGHT" val="320"/>
  <p:tag name="LATEXFORMWIDTH" val="385"/>
  <p:tag name="LATEXFORMWRAP" val="True"/>
  <p:tag name="BITMAPVECTOR" val="0"/>
</p:tagLst>
</file>

<file path=ppt/tags/tag36.xml><?xml version="1.0" encoding="utf-8"?>
<p:tagLst xmlns:a="http://schemas.openxmlformats.org/drawingml/2006/main" xmlns:r="http://schemas.openxmlformats.org/officeDocument/2006/relationships" xmlns:p="http://schemas.openxmlformats.org/presentationml/2006/main">
  <p:tag name="OUTPUTDPI" val="1200"/>
  <p:tag name="ORIGINALHEIGHT" val="1903.262"/>
  <p:tag name="ORIGINALWIDTH" val="5256.843"/>
  <p:tag name="OUTPUTTYPE" val="PNG"/>
  <p:tag name="IGUANATEXVERSION" val="160"/>
  <p:tag name="LATEXADDIN" val="\documentclass{article}&#10;\usepackage{CJKutf8}&#10;\usepackage{amsmath}&#10;\thispagestyle{empty}&#10;\begin{document}&#10;\begin{CJK}{UTF8}{gbsn}&#10;&#10;欧拉定理：$\operatorname{gcd}(a,n)=1\Rightarrow a^{\varphi(n)}\equiv 1(\mod n)$&#10;&#10;证明：&#10;$$&#10;\begin{aligned}&#10;&amp;\text{令集合}S=\left\{ x|1\leq x\leq n\wedge \operatorname{gcd}(n,x)=1 \right\}\text{集合}T=\left\{ a\cdot x|x \subseteq S \right\}\\&#10;&amp;\text{则}\forall b=a\cdot x \subseteq T,\text{设}b=k\cdot n+r,\text{有}\operatorname{gcd}(r,n)=1\\&#10;&amp;\text{否则与}\operatorname{gcd}(n,a)=1\text{且}\operatorname{gcd}(n,x)=1\text{矛盾}\\&#10;&amp;\text{另外}\forall b_1,b_2 \subseteq T,b_1=a\cdot x_1,b_2=a\cdot x_2\text{且} x_1,x_2 \subseteq S,x_1\neq x_2\text{满足}b_1\not\equiv b_2(\mod n)\\&#10;&amp;\text{否则假设}a\cdot x_1\equiv a\cdot x_2(\mod n),\text{由于}a,n\text{互质},x_1\equiv x_2(\mod n)\text{与集合}S\text{的条件矛盾。}\\&#10;&amp;\text{因此有}\prod_{x \subseteq S}x\equiv \prod_{x \subseteq  T} x\equiv a^{\varphi(n)}\cdot \prod_{x \subseteq  S}x\Rightarrow a^{\varphi(n)}\equiv 1(\mod n)\\&#10;&amp;PS:\text{当}n \subseteq  prime\text{时就变为费马小定理的形式，即}p \subseteq prime,\operatorname{gcd}(a,p)=1\Rightarrow a^{p-1}\equiv 1(\mod p)&#10;\end{aligned}&#10;$$&#10;&#10;\end{CJK}&#10;\end{document}&#10;"/>
  <p:tag name="IGUANATEXSIZE" val="20"/>
  <p:tag name="IGUANATEXCURSOR" val="1079"/>
  <p:tag name="TRANSPARENCY" val="True"/>
  <p:tag name="LATEXENGINEID" val="0"/>
  <p:tag name="TEMPFOLDER" val=".\.\"/>
  <p:tag name="LATEXFORMHEIGHT" val="320"/>
  <p:tag name="LATEXFORMWIDTH" val="385"/>
  <p:tag name="LATEXFORMWRAP" val="True"/>
  <p:tag name="BITMAPVECTOR" val="0"/>
</p:tagLst>
</file>

<file path=ppt/tags/tag37.xml><?xml version="1.0" encoding="utf-8"?>
<p:tagLst xmlns:a="http://schemas.openxmlformats.org/drawingml/2006/main" xmlns:r="http://schemas.openxmlformats.org/officeDocument/2006/relationships" xmlns:p="http://schemas.openxmlformats.org/presentationml/2006/main">
  <p:tag name="OUTPUTDPI" val="1200"/>
  <p:tag name="ORIGINALHEIGHT" val="7213.348"/>
  <p:tag name="ORIGINALWIDTH" val="5951.256"/>
  <p:tag name="OUTPUTTYPE" val="PNG"/>
  <p:tag name="IGUANATEXVERSION" val="160"/>
  <p:tag name="LATEXADDIN" val="\documentclass{article}&#10;\usepackage{CJKutf8}&#10;\usepackage{amsmath}&#10;\begin{document}&#10;\begin{CJK}{UTF8}{gbsn}&#10;&#10;扩展形式：$a^{n}\equiv\begin{cases}  a^{n{\kern 2pt} mod {\kern 2pt}\varphi(m)}&amp;,\operatorname{gcd}(a,m)=1\\ a^n&amp;, \operatorname{gcd}(a,m)\neq 1\wedge n&lt;\varphi(m)\\ a^{n{\kern 2pt} mod {\kern 2pt}\varphi(m)+\varphi(m)}&amp;,\operatorname{gcd}(a,m)\neq 1\wedge n\ge \varphi(m)  \end{cases}(\mod m)$&#10;证明：&#10;$$&#10;\begin{aligned}&#10;&amp;\text{第一种情况等价于欧拉定理的基本形式，第二种情形是显然的，我们证明第三种情形}\\&#10;&amp;\text{首先我们证明若}\operatorname{gcd}(p,q)=1\text{,且}a\equiv b(\mod p),a\equiv b(\mod q)\text{，则}a\equiv b(\mod p\cdot q)\\&#10;&amp;a\equiv b(\mod p)\Rightarrow p|a-b,a-b=k_1\cdot p\text{,同理,}a-b=k_2\cdot q\Rightarrow p|k_2\cdot q\\&#10;&amp;\text{而}p,q\text{互质}\Rightarrow p|k_2\Rightarrow a-b|p\cdot q\Rightarrow a\equiv b(\mod p\cdot q)\\&#10;&amp;\text{又由唯一分解定理，}m=\prod_{k=1}^{t} p_k^{a_k}\text{我们只需要证明}a^n\equiv a^{n{\kern 2pt} mod {\kern 2pt}\varphi(m)+\varphi(m)}(\mod p_k^{a_k})\text{对每个k都成立}\\&#10;&amp;\text{若}\operatorname{gcd}(a,p_k^{a_k})=1\text{：}\\&#10;&amp;a^{\varphi(p_k^{a_k})}\equiv 1(\mod p_k^{a_k}),\text{而}\varphi(p_k^{a_k})|\varphi(m),\text{故}a^n\equiv a^{\left\lfloor \frac{n}{\varphi(m)} \right\rfloor\cdot \varphi(m)+n{\kern 2pt}mod{\kern 2pt}\varphi(m)+\varphi(m)}\equiv a^{n{\kern 2pt} mod {\kern 2pt}\varphi(m)+\varphi(m)}(\mod p_k^{a_k})\\&#10;&amp;\text{若}\operatorname{gcd}(a,p_k^{a_k})\neq 1\text{：}\\&#10;&amp;\text{则}p_k|a\text{，又有}n\ge\varphi(m)\ge\varphi(p_k^{a_k})\ge a_k\Rightarrow p_k^{a_k}|a^n\Rightarrow a^n\equiv 0(\mod p_k^{a_k})\\&#10;&amp;a^{n{\kern 2pt} mod {\kern 2pt}\varphi(m)+\varphi(m)}\equiv 0(\mod p_k^{a_k})\Rightarrow a^n\equiv a^{n{\kern 2pt} mod {\kern 2pt}\varphi(m)+\varphi(m)}(\mod p_k^{a_k})\\&#10;&amp;\text{综上，}a^n\equiv a^{n{\kern 2pt} mod {\kern 2pt}\varphi(m)+\varphi(m)}(\mod m)&#10;\end{aligned}&#10;$$&#10;&#10;\end{CJK}&#10;\end{document}&#10;&#10;"/>
  <p:tag name="IGUANATEXSIZE" val="20"/>
  <p:tag name="IGUANATEXCURSOR" val="1785"/>
  <p:tag name="TRANSPARENCY" val="True"/>
  <p:tag name="LATEXENGINEID" val="0"/>
  <p:tag name="TEMPFOLDER" val=".\.\"/>
  <p:tag name="LATEXFORMHEIGHT" val="320"/>
  <p:tag name="LATEXFORMWIDTH" val="385"/>
  <p:tag name="LATEXFORMWRAP" val="True"/>
  <p:tag name="BITMAPVECTOR" val="0"/>
</p:tagLst>
</file>

<file path=ppt/tags/tag38.xml><?xml version="1.0" encoding="utf-8"?>
<p:tagLst xmlns:a="http://schemas.openxmlformats.org/drawingml/2006/main" xmlns:r="http://schemas.openxmlformats.org/officeDocument/2006/relationships" xmlns:p="http://schemas.openxmlformats.org/presentationml/2006/main">
  <p:tag name="OUTPUTDPI" val="1200"/>
  <p:tag name="ORIGINALHEIGHT" val="7198.35"/>
  <p:tag name="ORIGINALWIDTH" val="4977.128"/>
  <p:tag name="OUTPUTTYPE" val="PNG"/>
  <p:tag name="IGUANATEXVERSION" val="160"/>
  <p:tag name="LATEXADDIN" val="\documentclass{article}&#10;\usepackage{CJKutf8}&#10;\usepackage{amsmath}&#10;\begin{document}&#10;\begin{CJK}{UTF8}{gbsn}&#10;&#10;有同余方程组$\begin{cases} x\equiv a_1(\mod b_1) \\ x\equiv a_2(\mod b_2)\\\cdots\\x\equiv a_n(\mod b_n)  \end{cases}$需要求出满足方程组的最小整数解。&#10;&#10;$$&#10;\begin{aligned}&#10;&amp;\text{我们先考虑前两个方程，即}x=k_1\cdot b_1+a_1=k_2\cdot b_2+a_2\text{有解}\\&#10;&amp;k_1\cdot b_1-k_2\cdot b_2=a_2-a_1\text{，如果这个不定方程无解则原方程组无解，假设}k_{10},k_{20}\text{是一组特解}\\&#10;&amp;k_1=k_{10}+\frac{b_2}{\operatorname{gcd}(b_1,b_2)}\cdot t,k_2=k_{20}+\frac{b_1}{\operatorname{gcd}(b_1,b_2)}\cdot t\text{是方程组的通解。}\\&#10;&amp;\text{则}x=k_1\cdot b_1+a_1=k_{10}\cdot b_1+\frac{b_1\cdot b_2}{\operatorname{gcd}(b_1,b_2)}\cdot t+a_1\\&#10;&amp;\text{所以前两个方程和}x\equiv k_{10}\cdot b_1+a_1(\mod \operatorname{lcm}(b_1,b_2))\text{是等价的}\\&#10;&amp;\text{只要按以上方法把方程两两合并，就可以得到最终的解。}&#10;\end{aligned}&#10;$$&#10;&#10;\end{CJK}&#10;\end{document}&#10;"/>
  <p:tag name="IGUANATEXSIZE" val="20"/>
  <p:tag name="IGUANATEXCURSOR" val="822"/>
  <p:tag name="TRANSPARENCY" val="True"/>
  <p:tag name="LATEXENGINEID" val="0"/>
  <p:tag name="TEMPFOLDER" val=".\.\"/>
  <p:tag name="LATEXFORMHEIGHT" val="320"/>
  <p:tag name="LATEXFORMWIDTH" val="385"/>
  <p:tag name="LATEXFORMWRAP" val="True"/>
  <p:tag name="BITMAPVECTOR" val="0"/>
</p:tagLst>
</file>

<file path=ppt/tags/tag39.xml><?xml version="1.0" encoding="utf-8"?>
<p:tagLst xmlns:a="http://schemas.openxmlformats.org/drawingml/2006/main" xmlns:r="http://schemas.openxmlformats.org/officeDocument/2006/relationships" xmlns:p="http://schemas.openxmlformats.org/presentationml/2006/main">
  <p:tag name="OUTPUTDPI" val="1200"/>
  <p:tag name="ORIGINALHEIGHT" val="1825.272"/>
  <p:tag name="ORIGINALWIDTH" val="4517.435"/>
  <p:tag name="OUTPUTTYPE" val="PNG"/>
  <p:tag name="IGUANATEXVERSION" val="160"/>
  <p:tag name="LATEXADDIN" val="\documentclass{article}&#10;\usepackage{CJKutf8}&#10;\usepackage{amsmath}&#10;\thispagestyle{empty}&#10;\begin{document}&#10;\begin{CJK}{UTF8}{gbsn}&#10;&#10;定理：$\binom{n}{m}\equiv \binom{\left\lfloor \frac{n}{p} \right\rfloor}{\left\lfloor \frac{m}{p} \right\rfloor}\cdot \binom{n\% p}{m\%p}(\mod p)$其中$p$是素数。&#10;&#10;证明：&#10;$$&#10;\begin{aligned}&#10;&amp;\binom{p}{a}\equiv \frac{p!}{a!\cdot (p-a)!}\equiv 0(\mod p),0&lt;a&lt;p\\&#10;&amp;\text{设}n=s\cdot p+t,m=q\cdot p+r\\&#10;&amp;(1+x)^n\equiv ((1+x)^p)^s\cdot (1+x)^t\equiv (1+x^p)^s\cdot (1+x)^t\equiv \sum\limits_{i=0}^s \binom{s}{i}\cdot x^{i\cdot p}\cdot \sum\limits_{j=0}^t\binom{t}{j}\cdot x^j\\&#10;&amp;x^m\text{的系数只能在}i=q,j=r\text{时取到，所以}\binom{n}{m}\equiv \binom{s}{q}\cdot \binom{t}{r}(\mod p)&#10;\end{aligned}&#10;$$&#10;&#10;\end{CJK}&#10;\end{document}&#10;"/>
  <p:tag name="IGUANATEXSIZE" val="20"/>
  <p:tag name="IGUANATEXCURSOR" val="726"/>
  <p:tag name="TRANSPARENCY" val="True"/>
  <p:tag name="LATEXENGINEID" val="0"/>
  <p:tag name="TEMPFOLDER" val=".\.\"/>
  <p:tag name="LATEXFORMHEIGHT" val="320"/>
  <p:tag name="LATEXFORMWIDTH" val="385"/>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7205.85"/>
  <p:tag name="ORIGINALWIDTH" val="1976.003"/>
  <p:tag name="OUTPUTTYPE" val="PNG"/>
  <p:tag name="IGUANATEXVERSION" val="160"/>
  <p:tag name="LATEXADDIN" val="\documentclass{article}&#10;\usepackage{CJKutf8}&#10;\usepackage{amsmath}&#10;\begin{document}&#10;\begin{CJK}{UTF8}{gbsn}&#10;&#10;求解$\sum_{i=0}^n\lfloor \frac{a\cdot i+b}{c} \rfloor$&#10;&#10;\end{CJK}&#10;\end{document}"/>
  <p:tag name="IGUANATEXSIZE" val="20"/>
  <p:tag name="IGUANATEXCURSOR" val="110"/>
  <p:tag name="TRANSPARENCY" val="True"/>
  <p:tag name="LATEXENGINEID" val="0"/>
  <p:tag name="TEMPFOLDER" val=".\.\"/>
  <p:tag name="LATEXFORMHEIGHT" val="320"/>
  <p:tag name="LATEXFORMWIDTH" val="385"/>
  <p:tag name="LATEXFORMWRAP" val="True"/>
  <p:tag name="BITMAPVECTOR" val="0"/>
</p:tagLst>
</file>

<file path=ppt/tags/tag40.xml><?xml version="1.0" encoding="utf-8"?>
<p:tagLst xmlns:a="http://schemas.openxmlformats.org/drawingml/2006/main" xmlns:r="http://schemas.openxmlformats.org/officeDocument/2006/relationships" xmlns:p="http://schemas.openxmlformats.org/presentationml/2006/main">
  <p:tag name="OUTPUTDPI" val="1200"/>
  <p:tag name="ORIGINALHEIGHT" val="3077.615"/>
  <p:tag name="ORIGINALWIDTH" val="6844.395"/>
  <p:tag name="OUTPUTTYPE" val="PNG"/>
  <p:tag name="IGUANATEXVERSION" val="160"/>
  <p:tag name="LATEXADDIN" val="\documentclass{article}&#10;\usepackage{CJKutf8}&#10;\usepackage{amsmath}&#10;\thispagestyle{empty}&#10;\begin{document}&#10;\begin{CJK}{UTF8}{gbsn}&#10;&#10;扩展形式：求解$\binom{n}{m}\mod p$，其中$p$不是质数&#10;&#10;$$&#10;\begin{aligned}&#10;&amp;\text{假设}p=\prod_{k=1}^{m} p_k^{a_k}\text{，只需要求出}\binom{n}{m}\mod p_k^{a_k}\text{然后用中国剩余定理合并。}\\&#10;&amp;\binom{n}{m}=\frac{n!}{m!\cdot (n-m)!},\text{由于}m!\text{的逆元可能并不存在，所以我们先把}p_k\text{都提取出来，}\binom{n}{m}=\frac{\frac{n!}{p_k^{f(n)}}}{\frac{m!}{p_k^{f(m)}}\cdot \frac{(n-m)!}{p_k^{f(n-m)}}}\cdot p_k^{f(n)-f(m)-f(n-m)}\\&#10;&amp;\text{其中，}f(n)\text{表示}n!\text{中含有因子}p_k\text{的数量，接下来我们需要求}\frac{n!}{p_k^{f(n)}}\\&#10;&amp;\text{令}g(n)=\frac{n!}{p_k^{f(n)}},\text{则}g(n)= g\left(  \left\lfloor \frac{n}{p_k} \right\rfloor\right)\cdot \left( \prod\limits_{i=1\wedge p_k\not{\kern 2pt}|i}^{p_k^{a_k}-1} i \right)^{\left\lfloor \frac{n}{p_k^{a_k}} \right\rfloor}\cdot \prod_{i=\left\lfloor \frac{n}{p_k^{a_k}} \right\rfloor\cdot p_k^{a_k}+1\wedge p_k\not{\kern 2pt}|i}^{n} i\\&#10;&amp;\binom{n}{m}=\frac{g(n)}{g(m)\cdot g(n-m)}\cdot p_k^{f(n)-f(m)-f(n-m)},\text{这样}g(m),g(n-m)\text{均与}p_k^{a_k}\text{互质，因此可以用}exgcd\text{求出逆元。}\\&#10;&amp;\text{最后}f(n)=\left\lfloor \frac{n}{p_k} \right\rfloor+f\left(\left\lfloor \frac{n}{p_k} \right\rfloor\right)&#10;\end{aligned}&#10;$$&#10;&#10;\end{CJK}&#10;\end{document}&#10;"/>
  <p:tag name="IGUANATEXSIZE" val="20"/>
  <p:tag name="IGUANATEXCURSOR" val="503"/>
  <p:tag name="TRANSPARENCY" val="True"/>
  <p:tag name="LATEXENGINEID" val="0"/>
  <p:tag name="TEMPFOLDER" val=".\.\"/>
  <p:tag name="LATEXFORMHEIGHT" val="320"/>
  <p:tag name="LATEXFORMWIDTH" val="385"/>
  <p:tag name="LATEXFORMWRAP" val="True"/>
  <p:tag name="BITMAPVECTOR" val="0"/>
</p:tagLst>
</file>

<file path=ppt/tags/tag41.xml><?xml version="1.0" encoding="utf-8"?>
<p:tagLst xmlns:a="http://schemas.openxmlformats.org/drawingml/2006/main" xmlns:r="http://schemas.openxmlformats.org/officeDocument/2006/relationships" xmlns:p="http://schemas.openxmlformats.org/presentationml/2006/main">
  <p:tag name="OUTPUTDPI" val="1200"/>
  <p:tag name="ORIGINALHEIGHT" val="7205.099"/>
  <p:tag name="ORIGINALWIDTH" val="4840.645"/>
  <p:tag name="OUTPUTTYPE" val="PNG"/>
  <p:tag name="IGUANATEXVERSION" val="160"/>
  <p:tag name="LATEXADDIN" val="\documentclass{article}&#10;\usepackage{CJKutf8}&#10;\usepackage{amsmath}&#10;\begin{document}&#10;\begin{CJK}{UTF8}{gbsn}&#10;&#10;定理：$\binom{n+m}{m}$中含有质因子$p$的数量等于$n+m$在$p$进制下进位的次数。&#10;&#10;证明：&#10;$$&#10;\begin{aligned}&#10;&amp;n!\text{中含有因子}p\text{的数量等于}\sum\limits_{i=1}^{\infty}\left\lfloor \frac{n}{p^i} \right\rfloor,\text{因此}\binom{n+m}{m}\text{中含有因子}p\text{的数量等于}\\&amp;\sum\limits_{i=1}^{\infty}\left\lfloor \frac{n+m}{p^i} \right\rfloor-\left\lfloor \frac{n}{p^i} \right\rfloor-\left\lfloor \frac{m}{p^i}\right\rfloor\\&#10;&amp;\text{而}\left\lfloor \frac{n}{p^i} \right\rfloor\text{就相当于将}n\text{在}p\text{进制下右移}i\text{位，}\\&amp;\left\lfloor \frac{n+m}{p^i} \right\rfloor-\left\lfloor \frac{n}{p^i} \right\rfloor-\left\lfloor \frac{m}{p^i}\right\rfloor\text{只有在}n+m\text{在}p\text{进制下在第}i\text{位发生进位才会恰好产生1的贡献。}&#10;\end{aligned}&#10;$$&#10;&#10;\end{CJK}&#10;\end{document}&#10;"/>
  <p:tag name="IGUANATEXSIZE" val="20"/>
  <p:tag name="IGUANATEXCURSOR" val="651"/>
  <p:tag name="TRANSPARENCY" val="True"/>
  <p:tag name="LATEXENGINEID" val="0"/>
  <p:tag name="TEMPFOLDER" val=".\.\"/>
  <p:tag name="LATEXFORMHEIGHT" val="320"/>
  <p:tag name="LATEXFORMWIDTH" val="385"/>
  <p:tag name="LATEXFORMWRAP" val="True"/>
  <p:tag name="BITMAPVECTOR" val="0"/>
</p:tagLst>
</file>

<file path=ppt/tags/tag42.xml><?xml version="1.0" encoding="utf-8"?>
<p:tagLst xmlns:a="http://schemas.openxmlformats.org/drawingml/2006/main" xmlns:r="http://schemas.openxmlformats.org/officeDocument/2006/relationships" xmlns:p="http://schemas.openxmlformats.org/presentationml/2006/main">
  <p:tag name="OUTPUTDPI" val="1200"/>
  <p:tag name="ORIGINALHEIGHT" val="7202.85"/>
  <p:tag name="ORIGINALWIDTH" val="5721.035"/>
  <p:tag name="OUTPUTTYPE" val="PNG"/>
  <p:tag name="IGUANATEXVERSION" val="160"/>
  <p:tag name="LATEXADDIN" val="\documentclass{article}&#10;\usepackage{CJKutf8}&#10;\usepackage{amsmath}&#10;\begin{document}&#10;\begin{CJK}{UTF8}{gbsn}&#10;&#10;定义：设$m$是正整数，$a$是整数，若$\operatorname{gcd}(a,m)=1$，且同余方程$x^2\equiv a(\mod m)$有解，则称$a$为$m$的二次剩余。若同余方程$x^2\equiv a(\mod m)$无解，则称$a$为$m$的二次非剩余。&#10;&#10;引理1：设$p$是奇素数，$a$是不被$p$整除的整数，则同余方程$x^2\equiv a(\mod p)$或者无解，或者有两个模$p$不同余的解。&#10;&#10;证明：&#10;$$&#10;\begin{aligned}&#10;&amp;\text{若}x^2\equiv a(\mod p)\text{有解，设}x=x_0,\text{则}x=-x_0\text{是不同余的一个解，}(-x_0)^2=x_0^2\equiv a(\mod p)\\&#10;&amp;\text{同时}x_0\not\equiv -x_0(\mod p)\text{否则，}p|2\text{或}p|x_0\text{这是不可能的。}\\&#10;&amp;\text{假设}x_0,x_1\text{均是}x^2\equiv a(\mod p)\text{的解}\Rightarrow x_0^2\equiv x_1^2\Rightarrow p|x_0+x_1\text{或}p|x_0-x_1\Rightarrow x_1\equiv-x_0\text{或}x_1\equiv x_0(\mod p)&#10;\end{aligned}&#10;$$&#10;&#10;定理1：若$p$是奇素数，那么在整数$1,2,3, \ldots ,p-1$中，$p$的二次剩余恰好有$\frac{p-1}{2}$个，二次非剩余恰好有$\frac{p-1}{2}$个。&#10;&#10;证明：&#10;$$&#10;\begin{aligned}&#10;&amp;\text{考虑}1^2,2^{2}, \ldots ,(p-1)^{2}\text{这}p-1\text{个正整数，他们均是模}p\text{的二次剩余，且}\\&amp;1\text{是}x^2\equiv 1^2(\mod p)\text{的一个解，}2\text{是}x^2\equiv 2^2(\mod p)\text{的一个解}\cdots\\&#10;&amp;\text{由引理1，}x^2\equiv a(\mod p)\text{或者无解或者有两个模}p\text{不同余的解，所以}\\&amp;1,2, \ldots,p-1\text{中}p\text{的二次剩余恰好}\frac{p-1}{2}\text{个，剩下}\frac{p-1}{2}\text{个数是}p\text{的二次非剩余。}&#10;\end{aligned}&#10;$$&#10;&#10;\end{CJK}&#10;\end{document}&#10;"/>
  <p:tag name="IGUANATEXSIZE" val="20"/>
  <p:tag name="IGUANATEXCURSOR" val="929"/>
  <p:tag name="TRANSPARENCY" val="True"/>
  <p:tag name="LATEXENGINEID" val="0"/>
  <p:tag name="TEMPFOLDER" val=".\.\"/>
  <p:tag name="LATEXFORMHEIGHT" val="320"/>
  <p:tag name="LATEXFORMWIDTH" val="385"/>
  <p:tag name="LATEXFORMWRAP" val="True"/>
  <p:tag name="BITMAPVECTOR" val="0"/>
</p:tagLst>
</file>

<file path=ppt/tags/tag43.xml><?xml version="1.0" encoding="utf-8"?>
<p:tagLst xmlns:a="http://schemas.openxmlformats.org/drawingml/2006/main" xmlns:r="http://schemas.openxmlformats.org/officeDocument/2006/relationships" xmlns:p="http://schemas.openxmlformats.org/presentationml/2006/main">
  <p:tag name="OUTPUTDPI" val="1200"/>
  <p:tag name="ORIGINALHEIGHT" val="2754.406"/>
  <p:tag name="ORIGINALWIDTH" val="7346.082"/>
  <p:tag name="OUTPUTTYPE" val="PNG"/>
  <p:tag name="IGUANATEXVERSION" val="160"/>
  <p:tag name="LATEXADDIN" val="\documentclass{article}&#10;\usepackage{CJKutf8}&#10;\usepackage{amsmath}&#10;\thispagestyle{empty}&#10;\begin{document}&#10;\begin{CJK}{UTF8}{gbsn}&#10;&#10;勒让德符号：设$p$是奇素数，整数$a$不被$p$整除，勒让德符号定义为$\left( \frac{a}{p} \right) =\begin{cases} 1&amp;,\text{若}a\text{是}p\text{的二次剩余}  \\ -1&amp;,\text{若}a\text{是}p\text{的二次非剩余}  \end{cases}$&#10;&#10;欧拉判别法：设$p$是奇素数，正整数$a$不被$p$整除，则$\left( \frac{a}{p} \right) \equiv a^{\frac{p-1}{2}}(\mod p)$&#10;&#10;证明：&#10;$$&#10;\begin{aligned}&#10;&amp;\text{假设}\left( \frac{a}{p} \right) =1\Rightarrow \text{同余方程}x^2\equiv a(\mod p)\text{有解，假设}x_0\text{是其一个解，则}a^{\frac{p-1}{2}}\equiv (x_0^2)^{\frac{p-1}{2}}\equiv x_0^{p-1}\equiv 1(\mod p)\\&#10;&amp;\text{假设}\left( \frac{a}{p} \right) =-1,\text{对每个}(i,p)=1\text{的正整数}i\text{，都存在一个正整数}j\text{满足，}i\cdot j\equiv a(\mod p),\text{又由于同余方程}x^2\equiv a(\mod p)\text{无解，}i\neq j\\&#10;&amp;\text{因此我们可以将}1,2, \ldots ,p-1\text{分成}\frac{p-1}{2}\text{组，每一组乘积为}a\text{，将他们相乘，得到}(p-1)!\equiv a^{\frac{p-1}{2}}\equiv -1(\mod p)\\&#10;&amp;\text{综上，}\left( \frac{a}{p} \right) \equiv a^{\frac{p-1}{2}}(\mod p)\\&#10;&amp;PS:\text{欧拉判别法可以导出},\left( \frac{a}{p} \right) \cdot \left( \frac{b}{p} \right) \equiv \left( \frac{a\cdot b}{p} \right) (\mod p)\text{，勒让德符号的积性。}&#10;\end{aligned}&#10;$$&#10;&#10;\end{CJK}&#10;\end{document}&#10;&#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44.xml><?xml version="1.0" encoding="utf-8"?>
<p:tagLst xmlns:a="http://schemas.openxmlformats.org/drawingml/2006/main" xmlns:r="http://schemas.openxmlformats.org/officeDocument/2006/relationships" xmlns:p="http://schemas.openxmlformats.org/presentationml/2006/main">
  <p:tag name="OUTPUTDPI" val="1200"/>
  <p:tag name="ORIGINALHEIGHT" val="2264.717"/>
  <p:tag name="ORIGINALWIDTH" val="6932.133"/>
  <p:tag name="OUTPUTTYPE" val="PNG"/>
  <p:tag name="IGUANATEXVERSION" val="160"/>
  <p:tag name="LATEXADDIN" val="\documentclass{article}&#10;\usepackage{CJKutf8}&#10;\usepackage{amsmath}&#10;\thispagestyle{empty}&#10;\begin{document}&#10;\begin{CJK}{UTF8}{gbsn}&#10;&#10;$$&#10;\begin{aligned}&#10;&amp;\text{Cipolla算法用于求解同余方程}x^2\equiv n(\mod p)\text{，其中}p\text{是奇素数，}\operatorname{gcd}(n,p)=1\\&#10;&amp;\text{我们找到整数}r\text{，使得}r^2-n\text{是模}p\text{的二次非剩余，由定理1我们知道，有一半的数是}p\text{的二次非剩余，因此找}r\text{只需要随机即可。}\\&#10;&amp;\text{令}i^2\equiv r^2-n(\mod p)\text{，但}r^2-n\text{是}p\text{二次非剩余，并不存在整数}i\text{满足上面的同余式，因此我们模仿实数扩充至复数}\\&#10;&amp;\text{假定存在这样一种数，他不是整数，但满足}i^2\equiv r^2-n(\mod p)\\&#10;&amp;\text{那么}i^p\equiv i\cdot (i^2)^{\frac{p-1}{2}}\equiv -i(\mod p)\text{，此外有}(a+b)^p\equiv a^p+b^p(\mod p)\\&#10;&amp;\text{所以}(r+i)^{p+1}\equiv (r^p+i^p)\cdot (r+i)\equiv (r-i)\cdot (r+i)\equiv n(\mod p)\text{，因此}(r+i)^{\frac{p+1}{2}}\text{就是同余方程}x^2\equiv n(\mod p)\text{的一个解}\\&#10;&amp;\text{但我们要求的是整数域下的解，所以我们来证明}(r+i)^{\frac{p+1}{2}}\text{的虚部为}0\\&#10;&amp;\text{假设存在整数}A,B\text{满足}(A+B\cdot i)^2\equiv n(\mod p),B\not\equiv 0(\mod p)\\&#10;&amp;\text{那么}A^2+2\cdot A\cdot B\cdot i+(B\cdot i)^2\equiv n(\mod p)\Rightarrow A=0\Rightarrow i^2\equiv n\cdot B^{-2}\\&#10;&amp;B^2\text{是}p\text{的二次剩余，因此}B^{-2}\text{也是}p\text{的二次剩余，而}n\text{是}p\text{的二次剩余，所以}B^{-2}\cdot n\text{是}p\text{的二次剩余，这与}i^2\text{是}p\text{的二次非剩余矛盾。}\\&#10;&amp;\text{所以我们得出}(r+i)^{\frac{p+1}{2}}\text{就是同余方程}x^2\equiv n(\mod p)\text{的一个整数解。}&#10;\end{aligned}&#10;$$&#10;&#10;\end{CJK}&#10;\end{document}&#10;"/>
  <p:tag name="IGUANATEXSIZE" val="20"/>
  <p:tag name="IGUANATEXCURSOR" val="1071"/>
  <p:tag name="TRANSPARENCY" val="True"/>
  <p:tag name="LATEXENGINEID" val="0"/>
  <p:tag name="TEMPFOLDER" val=".\.\"/>
  <p:tag name="LATEXFORMHEIGHT" val="320"/>
  <p:tag name="LATEXFORMWIDTH" val="385"/>
  <p:tag name="LATEXFORMWRAP" val="True"/>
  <p:tag name="BITMAPVECTOR" val="0"/>
</p:tagLst>
</file>

<file path=ppt/tags/tag45.xml><?xml version="1.0" encoding="utf-8"?>
<p:tagLst xmlns:a="http://schemas.openxmlformats.org/drawingml/2006/main" xmlns:r="http://schemas.openxmlformats.org/officeDocument/2006/relationships" xmlns:p="http://schemas.openxmlformats.org/presentationml/2006/main">
  <p:tag name="OUTPUTDPI" val="1200"/>
  <p:tag name="ORIGINALHEIGHT" val="273.7158"/>
  <p:tag name="ORIGINALWIDTH" val="4281.965"/>
  <p:tag name="OUTPUTTYPE" val="PNG"/>
  <p:tag name="IGUANATEXVERSION" val="160"/>
  <p:tag name="LATEXADDIN" val="\documentclass{article}&#10;\usepackage{CJKutf8}&#10;\usepackage{amsmath}&#10;\thispagestyle{empty}&#10;\begin{document}&#10;\begin{CJK}{UTF8}{gbsn}&#10;&#10;求解$a^u\equiv u(\mod m)$，要求$0\leq u\leq 10^{18}$，$T$组数据，$T\leq 10^3,1\leq a&lt;m\leq 10^9$&#10;&#10;\end{CJK}&#10;\end{document}&#10;"/>
  <p:tag name="IGUANATEXSIZE" val="20"/>
  <p:tag name="IGUANATEXCURSOR" val="216"/>
  <p:tag name="TRANSPARENCY" val="True"/>
  <p:tag name="LATEXENGINEID" val="0"/>
  <p:tag name="TEMPFOLDER" val=".\.\"/>
  <p:tag name="LATEXFORMHEIGHT" val="320"/>
  <p:tag name="LATEXFORMWIDTH" val="385"/>
  <p:tag name="LATEXFORMWRAP" val="True"/>
  <p:tag name="BITMAPVECTOR" val="0"/>
</p:tagLst>
</file>

<file path=ppt/tags/tag46.xml><?xml version="1.0" encoding="utf-8"?>
<p:tagLst xmlns:a="http://schemas.openxmlformats.org/drawingml/2006/main" xmlns:r="http://schemas.openxmlformats.org/officeDocument/2006/relationships" xmlns:p="http://schemas.openxmlformats.org/presentationml/2006/main">
  <p:tag name="OUTPUTDPI" val="1200"/>
  <p:tag name="ORIGINALHEIGHT" val="755.9055"/>
  <p:tag name="ORIGINALWIDTH" val="4582.677"/>
  <p:tag name="OUTPUTTYPE" val="PNG"/>
  <p:tag name="IGUANATEXVERSION" val="160"/>
  <p:tag name="LATEXADDIN" val="\documentclass{article}&#10;\usepackage{CJKutf8}&#10;\usepackage{amsmath}&#10;\thispagestyle{empty}&#10;\begin{document}&#10;\begin{CJK}{UTF8}{gbsn}&#10;&#10;$$&#10;\begin{aligned}&#10;&amp;\text{由扩展欧拉定理}u\equiv a^u\equiv a^c(\mod m),c \subseteq [\varphi(m),2\varphi(m)),\begin{cases} u\equiv a^c(\mod m)&amp; \\ u\equiv c(\mod \varphi(m))&amp;  \end{cases}\\&#10;&amp;\text{即}a^c+k_1\cdot m=c+k_2\cdot \varphi(m),\text{此方程有解的充要条件是}a^c\equiv c(\mod \operatorname{gcd}(m,\varphi(m)))\\&#10;&amp;\text{因此考虑递归的求解子问题，递归到最后}\operatorname{gcd}\text{一定会变成}1\text{此时方程显然有解}&#10;\end{aligned}&#10;$$&#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47.xml><?xml version="1.0" encoding="utf-8"?>
<p:tagLst xmlns:a="http://schemas.openxmlformats.org/drawingml/2006/main" xmlns:r="http://schemas.openxmlformats.org/officeDocument/2006/relationships" xmlns:p="http://schemas.openxmlformats.org/presentationml/2006/main">
  <p:tag name="OUTPUTDPI" val="1200"/>
  <p:tag name="ORIGINALHEIGHT" val="439.445"/>
  <p:tag name="ORIGINALWIDTH" val="4285.714"/>
  <p:tag name="OUTPUTTYPE" val="PNG"/>
  <p:tag name="IGUANATEXVERSION" val="160"/>
  <p:tag name="LATEXADDIN" val="\documentclass{article}&#10;\usepackage{CJKutf8}&#10;\usepackage{amsmath}&#10;\thispagestyle{empty}&#10;\begin{document}&#10;\begin{CJK}{UTF8}{gbsn}&#10;&#10;求解同余方程组$x^{p_i}\equiv q_i(\mod n)$，其中$n=\prod\limits_{k=1}^{t} p_i$,$p_i$为两两不同的质数,无解输出$-1$。$n\leq 10^{18},0\leq q_i&lt;n$&#10;&#10;\end{CJK}&#10;\end{document}&#10;"/>
  <p:tag name="IGUANATEXSIZE" val="20"/>
  <p:tag name="IGUANATEXCURSOR" val="248"/>
  <p:tag name="TRANSPARENCY" val="True"/>
  <p:tag name="LATEXENGINEID" val="0"/>
  <p:tag name="TEMPFOLDER" val=".\.\"/>
  <p:tag name="LATEXFORMHEIGHT" val="320"/>
  <p:tag name="LATEXFORMWIDTH" val="385"/>
  <p:tag name="LATEXFORMWRAP" val="True"/>
  <p:tag name="BITMAPVECTOR" val="0"/>
</p:tagLst>
</file>

<file path=ppt/tags/tag48.xml><?xml version="1.0" encoding="utf-8"?>
<p:tagLst xmlns:a="http://schemas.openxmlformats.org/drawingml/2006/main" xmlns:r="http://schemas.openxmlformats.org/officeDocument/2006/relationships" xmlns:p="http://schemas.openxmlformats.org/presentationml/2006/main">
  <p:tag name="OUTPUTDPI" val="1200"/>
  <p:tag name="ORIGINALHEIGHT" val="521.1849"/>
  <p:tag name="ORIGINALWIDTH" val="5415.823"/>
  <p:tag name="OUTPUTTYPE" val="PNG"/>
  <p:tag name="IGUANATEXVERSION" val="160"/>
  <p:tag name="LATEXADDIN" val="\documentclass{article}&#10;\usepackage{CJKutf8}&#10;\usepackage{amsmath}&#10;\thispagestyle{empty}&#10;\begin{document}&#10;\begin{CJK}{UTF8}{gbsn}&#10;&#10;$$&#10;\begin{aligned}&#10;&amp;x^{p_i}\equiv q_i(\mod n)\text{的一个必要条件是}x^{p_i}\equiv q_i(\mod p_i)\Leftrightarrow x\equiv q_i(\mod p_i)\\&#10;&amp;\text{接下来直接用中国剩余定理合并即可解出一个}x\\&#10;&amp;\text{而这个}x\text{是由必要条件得到的，因此只需要代回检验是否满足原方程组，若是则他就是解，否则无解}&#10;\end{aligned}&#10;$$&#10;&#10;\end{CJK}&#10;\end{document}&#10;"/>
  <p:tag name="IGUANATEXSIZE" val="20"/>
  <p:tag name="IGUANATEXCURSOR" val="365"/>
  <p:tag name="TRANSPARENCY" val="True"/>
  <p:tag name="LATEXENGINEID" val="0"/>
  <p:tag name="TEMPFOLDER" val=".\.\"/>
  <p:tag name="LATEXFORMHEIGHT" val="320"/>
  <p:tag name="LATEXFORMWIDTH" val="385"/>
  <p:tag name="LATEXFORMWRAP" val="True"/>
  <p:tag name="BITMAPVECTOR" val="0"/>
</p:tagLst>
</file>

<file path=ppt/tags/tag49.xml><?xml version="1.0" encoding="utf-8"?>
<p:tagLst xmlns:a="http://schemas.openxmlformats.org/drawingml/2006/main" xmlns:r="http://schemas.openxmlformats.org/officeDocument/2006/relationships" xmlns:p="http://schemas.openxmlformats.org/presentationml/2006/main">
  <p:tag name="OUTPUTDPI" val="1200"/>
  <p:tag name="ORIGINALHEIGHT" val="737.9077"/>
  <p:tag name="ORIGINALWIDTH" val="4282.715"/>
  <p:tag name="OUTPUTTYPE" val="PNG"/>
  <p:tag name="IGUANATEXVERSION" val="160"/>
  <p:tag name="LATEXADDIN" val="\documentclass{article}&#10;\usepackage{CJKutf8}&#10;\usepackage{amsmath}&#10;\thispagestyle{empty}&#10;\begin{document}&#10;\begin{CJK}{UTF8}{gbsn}&#10;&#10;有$n$种颜色的球，其中第 $i$ 种颜色的球共有 $a_i$ 个，同色的球无法区分。定义第 $l \sim r$ 种颜色的混乱度 $f(l, r)$ 为：将第 $l \sim r$ 种颜色的所有球排成一排，总共的方案数对 $p$ 取模后的值。求$ \sum\limits_{l=1}^n \sum\limits_{r=l}^n f(l, r) ,1 \le n \le 5 \times 10^5$，$0 \le a_i \le 10^{18}$，$p \in \{2,3,5,7\}$&#10;&#10;\end{CJK}&#10;\end{document}&#10;"/>
  <p:tag name="IGUANATEXSIZE" val="20"/>
  <p:tag name="IGUANATEXCURSOR" val="374"/>
  <p:tag name="TRANSPARENCY" val="True"/>
  <p:tag name="LATEXENGINEID" val="0"/>
  <p:tag name="TEMPFOLDER" val=".\.\"/>
  <p:tag name="LATEXFORMHEIGHT" val="320"/>
  <p:tag name="LATEXFORMWIDTH" val="385"/>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7205.85"/>
  <p:tag name="ORIGINALWIDTH" val="1977.503"/>
  <p:tag name="OUTPUTTYPE" val="PNG"/>
  <p:tag name="IGUANATEXVERSION" val="160"/>
  <p:tag name="LATEXADDIN" val="\documentclass{article}&#10;\usepackage{CJKutf8}&#10;\usepackage{amsmath}&#10;\begin{document}&#10;\begin{CJK}{UTF8}{gbsn}&#10;&#10;令$f\left( a,b,c,n \right) = \sum_{i=0}^n \left\lfloor \frac{a\cdot i+b}{c} \right\rfloor$&#10;&#10;\end{CJK}&#10;\end{document}&#10;"/>
  <p:tag name="IGUANATEXSIZE" val="20"/>
  <p:tag name="IGUANATEXCURSOR" val="197"/>
  <p:tag name="TRANSPARENCY" val="True"/>
  <p:tag name="LATEXENGINEID" val="0"/>
  <p:tag name="TEMPFOLDER" val=".\.\"/>
  <p:tag name="LATEXFORMHEIGHT" val="320"/>
  <p:tag name="LATEXFORMWIDTH" val="385"/>
  <p:tag name="LATEXFORMWRAP" val="True"/>
  <p:tag name="BITMAPVECTOR" val="0"/>
</p:tagLst>
</file>

<file path=ppt/tags/tag50.xml><?xml version="1.0" encoding="utf-8"?>
<p:tagLst xmlns:a="http://schemas.openxmlformats.org/drawingml/2006/main" xmlns:r="http://schemas.openxmlformats.org/officeDocument/2006/relationships" xmlns:p="http://schemas.openxmlformats.org/presentationml/2006/main">
  <p:tag name="OUTPUTDPI" val="1200"/>
  <p:tag name="ORIGINALHEIGHT" val="1578.553"/>
  <p:tag name="ORIGINALWIDTH" val="5305.587"/>
  <p:tag name="OUTPUTTYPE" val="PNG"/>
  <p:tag name="IGUANATEXVERSION" val="160"/>
  <p:tag name="LATEXADDIN" val="\documentclass{article}&#10;\usepackage{CJKutf8}&#10;\usepackage{amsmath}&#10;\thispagestyle{empty}&#10;\begin{document}&#10;\begin{CJK}{UTF8}{gbsn}&#10;&#10;$$&#10;\begin{aligned}&#10;&amp;\text{令}sum_{l,r}=\sum\limits_{i=l}^ra_i\Rightarrow f(l,r)=\binom{sum_{l,r}}{a_r}\cdot f(l,r-1),f(l,l)=1\\&#10;&amp;\Rightarrow f(l,r)=\prod_{i=l}^{r}\binom{sum_{l,i}}{a_i} \\&#10;&amp;\text{由于模数很小，会有很多区间的值为}0,\text{考虑什么时候区间的值为}0\\&#10;&amp;\text{由库默尔定理}a_l, \ldots ,a_r\text{在}p\text{进制下做加法发生进位时}f(l,r)=0,\text{且}f(l,r)=0\Rightarrow f(l,r+1)=0\\&#10;&amp;\text{我们可以固定左端点，找到右侧第一个使得区间值为}0\text{的}r,\text{暴力计算}f(l,l)\sim f(l,r)\\&#10;&amp;\text{由于每次至少会把}sum_{l,r}1\text{位的值加}1,\text{对于一个固定的左端点，暴力计算的次数不超过}O(p\cdot \log_p{w})&#10;\end{aligned}&#10;$$&#10;&#10;\end{CJK}&#10;\end{document}&#10;"/>
  <p:tag name="IGUANATEXSIZE" val="20"/>
  <p:tag name="IGUANATEXCURSOR" val="649"/>
  <p:tag name="TRANSPARENCY" val="True"/>
  <p:tag name="LATEXENGINEID" val="0"/>
  <p:tag name="TEMPFOLDER" val=".\.\"/>
  <p:tag name="LATEXFORMHEIGHT" val="320"/>
  <p:tag name="LATEXFORMWIDTH" val="385"/>
  <p:tag name="LATEXFORMWRAP" val="True"/>
  <p:tag name="BITMAPVECTOR" val="0"/>
</p:tagLst>
</file>

<file path=ppt/tags/tag51.xml><?xml version="1.0" encoding="utf-8"?>
<p:tagLst xmlns:a="http://schemas.openxmlformats.org/drawingml/2006/main" xmlns:r="http://schemas.openxmlformats.org/officeDocument/2006/relationships" xmlns:p="http://schemas.openxmlformats.org/presentationml/2006/main">
  <p:tag name="OUTPUTDPI" val="1200"/>
  <p:tag name="ORIGINALHEIGHT" val="2058.493"/>
  <p:tag name="ORIGINALWIDTH" val="4282.715"/>
  <p:tag name="OUTPUTTYPE" val="PNG"/>
  <p:tag name="IGUANATEXVERSION" val="160"/>
  <p:tag name="LATEXADDIN" val="\documentclass{article}&#10;\usepackage{CJKutf8}&#10;\usepackage{amsmath}&#10;\thispagestyle{empty}&#10;\begin{document}&#10;\begin{CJK}{UTF8}{gbsn}&#10;&#10;在不少于$23$个人中至少有两人生日相同的概率已经大于$50\%$。&#10;&#10;更一般的形式，随机选取在$\left[ 1,N \right] $范围内的整数，期望到第$O(\sqrt{N})$个出现重复。&#10;&#10;用下面的方法可以简单估计一下。&#10;&#10;$$&#10;\begin{aligned}&#10;&amp;P\left( A \right) =1-\frac{n}{n}\times \frac{n-1}{n}\times \cdots\times \frac{n-k+1}{n}\ge \frac{1}{2} \\&#10;&amp;\Leftrightarrow\left( 1-\frac{1}{n} \right) \times \left( 1-\frac{2}{n} \right) \times \cdots\times \left( 1-\frac{k-1}{n} \right) \le \frac{1}{2} \\&#10;&amp;\text{根据不等式} 1+x\le e^x \\&#10;&amp;\Leftrightarrow\left( 1-\frac{1}{n} \right) \times \left( 1-\frac{2}{n} \right) \times \cdots\times \left( 1-\frac{k-1}{n} \right) \le e^{-\frac{k\cdot (k-1)}{2\cdot n}} \le \frac{1}{2} \\&#10;&amp;\Leftrightarrow k\ge \sqrt{2\cdot n\cdot \ln 2}&#10;\end{aligned}&#10;$$&#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52.xml><?xml version="1.0" encoding="utf-8"?>
<p:tagLst xmlns:a="http://schemas.openxmlformats.org/drawingml/2006/main" xmlns:r="http://schemas.openxmlformats.org/officeDocument/2006/relationships" xmlns:p="http://schemas.openxmlformats.org/presentationml/2006/main">
  <p:tag name="OUTPUTDPI" val="1200"/>
  <p:tag name="ORIGINALHEIGHT" val="567.6791"/>
  <p:tag name="ORIGINALWIDTH" val="4286.464"/>
  <p:tag name="OUTPUTTYPE" val="PNG"/>
  <p:tag name="IGUANATEXVERSION" val="160"/>
  <p:tag name="LATEXADDIN" val="\documentclass{article}&#10;\usepackage{CJKutf8}&#10;\usepackage{amsmath}&#10;\thispagestyle{empty}&#10;\begin{document}&#10;\begin{CJK}{UTF8}{gbsn}&#10;&#10;根据生日悖论，我们随机的选取$\left[ 1,N \right] $之间的正整数，对于$N$的最小素因子$p$，大约在$\sqrt{p}$个数之后会出现两个数在模$p$意义下相等。&#10;&#10;经验表明，在Pollard-Rho算法中选取，$x_{k+1}\equiv x_k^2+c(\mod n)$作为随机数生成器有非常好的表现。&#10;&#10;\end{CJK}&#10;\end{document}&#10;"/>
  <p:tag name="IGUANATEXSIZE" val="20"/>
  <p:tag name="IGUANATEXCURSOR" val="293"/>
  <p:tag name="TRANSPARENCY" val="True"/>
  <p:tag name="LATEXENGINEID" val="0"/>
  <p:tag name="TEMPFOLDER" val=".\.\"/>
  <p:tag name="LATEXFORMHEIGHT" val="320"/>
  <p:tag name="LATEXFORMWIDTH" val="385"/>
  <p:tag name="LATEXFORMWRAP" val="True"/>
  <p:tag name="BITMAPVECTOR" val="0"/>
</p:tagLst>
</file>

<file path=ppt/tags/tag53.xml><?xml version="1.0" encoding="utf-8"?>
<p:tagLst xmlns:a="http://schemas.openxmlformats.org/drawingml/2006/main" xmlns:r="http://schemas.openxmlformats.org/officeDocument/2006/relationships" xmlns:p="http://schemas.openxmlformats.org/presentationml/2006/main">
  <p:tag name="OUTPUTDPI" val="1200"/>
  <p:tag name="ORIGINALHEIGHT" val="565.4293"/>
  <p:tag name="ORIGINALWIDTH" val="4287.214"/>
  <p:tag name="OUTPUTTYPE" val="PNG"/>
  <p:tag name="IGUANATEXVERSION" val="160"/>
  <p:tag name="LATEXADDIN" val="\documentclass{article}&#10;\usepackage{CJKutf8}&#10;\usepackage{amsmath}&#10;\thispagestyle{empty}&#10;\begin{document}&#10;\begin{CJK}{UTF8}{gbsn}&#10;&#10;这说明如果$x_i\equiv x_j(\mod p)$则利用$\operatorname{gcd}\left( \left\vert x_i-x_j \right\vert ,n \right) $即可求出$n$的一个非平凡约数，如果不幸$x_i=x_j$那么会导致分解失败，然而事实上，由于$p\leq\sqrt{n}$模$p$的环远小于模$n$的环，分解失败的概率极小，失败之后只需要更换随机数生成器的种子再次尝试分解。&#10;&#10;\end{CJK}&#10;\end{document}&#10;"/>
  <p:tag name="IGUANATEXSIZE" val="20"/>
  <p:tag name="IGUANATEXCURSOR" val="343"/>
  <p:tag name="TRANSPARENCY" val="True"/>
  <p:tag name="LATEXENGINEID" val="0"/>
  <p:tag name="TEMPFOLDER" val=".\.\"/>
  <p:tag name="LATEXFORMHEIGHT" val="320"/>
  <p:tag name="LATEXFORMWIDTH" val="385"/>
  <p:tag name="LATEXFORMWRAP" val="True"/>
  <p:tag name="BITMAPVECTOR" val="0"/>
</p:tagLst>
</file>

<file path=ppt/tags/tag54.xml><?xml version="1.0" encoding="utf-8"?>
<p:tagLst xmlns:a="http://schemas.openxmlformats.org/drawingml/2006/main" xmlns:r="http://schemas.openxmlformats.org/officeDocument/2006/relationships" xmlns:p="http://schemas.openxmlformats.org/presentationml/2006/main">
  <p:tag name="OUTPUTDPI" val="1200"/>
  <p:tag name="ORIGINALHEIGHT" val="580.4274"/>
  <p:tag name="ORIGINALWIDTH" val="4326.209"/>
  <p:tag name="OUTPUTTYPE" val="PNG"/>
  <p:tag name="IGUANATEXVERSION" val="160"/>
  <p:tag name="LATEXADDIN" val="\documentclass{article}&#10;\usepackage{CJKutf8}&#10;\usepackage{amsmath}&#10;\thispagestyle{empty}&#10;\begin{document}&#10;\begin{CJK}{UTF8}{gbsn}&#10;&#10;那么如何找到这个环呢，记录出现过的数，并在里面查找是不够优秀的，因为还要算上查找的时间复杂度。我们可以引入两个变量$x,y$，$x$每次走一步，$y$每次走两步，即$x_{new}=x^2+c\quad y_{new}=(y^2+c)^2+c$每次检验$\operatorname{gcd}(\left\vert x-y \right\vert ,n)$，经过环长步之后$x,y$总能相遇。&#10;&#10;\end{CJK}&#10;\end{document}&#10;"/>
  <p:tag name="IGUANATEXSIZE" val="20"/>
  <p:tag name="IGUANATEXCURSOR" val="325"/>
  <p:tag name="TRANSPARENCY" val="True"/>
  <p:tag name="LATEXENGINEID" val="0"/>
  <p:tag name="TEMPFOLDER" val=".\.\"/>
  <p:tag name="LATEXFORMHEIGHT" val="320"/>
  <p:tag name="LATEXFORMWIDTH" val="385"/>
  <p:tag name="LATEXFORMWRAP" val="True"/>
  <p:tag name="BITMAPVECTOR" val="0"/>
</p:tagLst>
</file>

<file path=ppt/tags/tag55.xml><?xml version="1.0" encoding="utf-8"?>
<p:tagLst xmlns:a="http://schemas.openxmlformats.org/drawingml/2006/main" xmlns:r="http://schemas.openxmlformats.org/officeDocument/2006/relationships" xmlns:p="http://schemas.openxmlformats.org/presentationml/2006/main">
  <p:tag name="OUTPUTDPI" val="1200"/>
  <p:tag name="ORIGINALHEIGHT" val="2296.213"/>
  <p:tag name="ORIGINALWIDTH" val="4287.214"/>
  <p:tag name="OUTPUTTYPE" val="PNG"/>
  <p:tag name="IGUANATEXVERSION" val="160"/>
  <p:tag name="LATEXADDIN" val="\documentclass{article}&#10;\usepackage{CJKutf8}&#10;\usepackage{amsmath}&#10;\thispagestyle{empty}&#10;\begin{document}&#10;\begin{CJK}{UTF8}{gbsn}&#10;&#10;费马素性测试：用费马小定理来判断一个数$n$是合数，若存在一个正整数$a$满足$a^{n-1}\neq 1 \left( \mod n \right) $则我们可以知道$n$一定是一个合数。&#10;&#10;Miller-Robin素性测试在费马素性测试的基础上利用二次探测定理进行进一步测试，若$p$是一个素数，则$x^2\equiv 1\left( \mod p \right) $的解只能是$x\equiv1\left( \mod p \right)  \quad x\equiv-1\left( \mod p \right) $。&#10;&#10;如果$b^{n-1}\equiv 1(\mod n)$且$n$为奇数，则检验$b^{\frac{n-1}{2}}\equiv -1$是否成立，若成立则认为$n$通过以$b$为基的米勒检验，若成立$b^{\frac{n-1}{2}}\equiv 1$则继续检验$b^{\frac{n-1}{4}}$。&#10;&#10;形式化的描述，令$n$是一个正整数，满足$n&gt;2,n-1=2^s\cdot t$，其中$s$是一个非负整数，$t$是一个奇正整数。称$n$通过以$b$为基的米勒检验，当且仅当有$b^t\equiv 1(\mod n)$或者$b^{2^j\cdot t}\equiv -1(\mod n)$对某个$j$成立，其中$1\leq j\leq s-1$。&#10;&#10;数学家们已经证明，若$n$是一个奇正整数，那么最多有$\frac{n-1}{4}$个$b$，其中$1\leq b \leq n-1$，使得$n$能够通过以$b$为基的米勒检验。这说明如果随机选取$k$个正整数作为基，若$n$是一个合数，他通过所有$k$次米勒检验的概率仅为$\left(\frac{1}{4}\right)^k$。&#10;&#10;可以验证，在$2^{64}$范围内，选取$2,3,5,7,11,13,17,19,23,29, 31,37$作为基，可以确定性的验证一个正整数是否为素数。&#10;&#10;\end{CJK}&#10;\end{document}&#10;"/>
  <p:tag name="IGUANATEXSIZE" val="20"/>
  <p:tag name="IGUANATEXCURSOR" val="392"/>
  <p:tag name="TRANSPARENCY" val="True"/>
  <p:tag name="LATEXENGINEID" val="0"/>
  <p:tag name="TEMPFOLDER" val=".\.\"/>
  <p:tag name="LATEXFORMHEIGHT" val="320"/>
  <p:tag name="LATEXFORMWIDTH" val="385"/>
  <p:tag name="LATEXFORMWRAP" val="True"/>
  <p:tag name="BITMAPVECTOR" val="0"/>
</p:tagLst>
</file>

<file path=ppt/tags/tag56.xml><?xml version="1.0" encoding="utf-8"?>
<p:tagLst xmlns:a="http://schemas.openxmlformats.org/drawingml/2006/main" xmlns:r="http://schemas.openxmlformats.org/officeDocument/2006/relationships" xmlns:p="http://schemas.openxmlformats.org/presentationml/2006/main">
  <p:tag name="OUTPUTDPI" val="1200"/>
  <p:tag name="ORIGINALHEIGHT" val="2530.184"/>
  <p:tag name="ORIGINALWIDTH" val="4285.714"/>
  <p:tag name="OUTPUTTYPE" val="PNG"/>
  <p:tag name="IGUANATEXVERSION" val="160"/>
  <p:tag name="LATEXADDIN" val="\documentclass{article}&#10;\usepackage{CJKutf8}&#10;\usepackage{amsmath}&#10;\thispagestyle{empty}&#10;\begin{document}&#10;\begin{CJK}{UTF8}{gbsn}&#10;&#10;数论函数:数论函数是指定义域为正整数的一类函数。&#10;&#10;基本的数论函数:&#10;&#10;- 恒等函数$I(n)=1$&#10;&#10;- 元函数$e(n)=[n=1]$&#10;&#10;- 单位函数$id(n)=n$&#10;&#10;- 莫比乌斯函数$$\mu(n)=\begin{cases} 0, &amp; n\text{的约数中包含大于}1\text{的完全平方数} \\ (-1)^k, &amp; k\text{为}x\text{含有的质因子种类数} \end{cases}$$&#10;&#10;- \text{欧拉函数}$\varphi(n)=\sum\limits_{i=1}^n[\operatorname{gcd}(i,n)=1]$&#10;&#10;积性函数:&#10;&#10;称一个数论函数$f$为积性函数，当且仅当$\forall a,b\subseteq{N}^*\operatorname{gcd}\left( a,b \right) =1$满足$f\left( a \right) \cdot f\left( b \right) =f\left( a\cdot b \right) $。&#10;&#10;若一个数论函数满足$\forall a,b\subseteq{N}^*$有$f\left( a \right) \cdot f\left( b \right) =f\left( a\cdot b \right)$则称数论函数$f$为完全积性函数。&#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57.xml><?xml version="1.0" encoding="utf-8"?>
<p:tagLst xmlns:a="http://schemas.openxmlformats.org/drawingml/2006/main" xmlns:r="http://schemas.openxmlformats.org/officeDocument/2006/relationships" xmlns:p="http://schemas.openxmlformats.org/presentationml/2006/main">
  <p:tag name="OUTPUTDPI" val="1200"/>
  <p:tag name="ORIGINALHEIGHT" val="3180.353"/>
  <p:tag name="ORIGINALWIDTH" val="4320.96"/>
  <p:tag name="OUTPUTTYPE" val="PNG"/>
  <p:tag name="IGUANATEXVERSION" val="160"/>
  <p:tag name="LATEXADDIN" val="\documentclass{article}&#10;\usepackage{CJKutf8}&#10;\usepackage{amsmath}&#10;\thispagestyle{empty}&#10;\begin{document}&#10;\begin{CJK}{UTF8}{gbsn}&#10;&#10;狄利克雷卷积是定义在两个数论函数上的二元运算，$\left( f*g \right) \left( n \right) = \sum_{d|n}f(d)\cdot g\left( \frac{n}{d} \right) $&#10;这样得到的新数论函数就称为$f$和$g$的狄利克雷卷积。&#10;&#10;~\\\\&#10;&#10;下面是狄利克雷卷积的一些性质：&#10;&#10;- 狄利克雷卷积具有交换律和结合律。&#10;&#10;- 两个积性函数的狄利克雷卷积还是积性函数&#10;&#10;  - proof：&#10;    $$&#10;    \begin{aligned}&#10;    &amp;\forall a,b\subseteq {N}^*,\operatorname{gcd}\left( a,b \right) =1 \\&#10;    &amp;{\kern 15pt}\sum_{d|a}f\left( d \right) \cdot g\left( \frac{a}{d} \right) \times \sum_{d|b} f\left( d \right) \cdot g\left( \frac{b}{d} \right)\\&#10;    &amp;=\sum_{d_1|a,d_2|b} f\left( d_1 \right) \cdot g\left( \frac{a}{d_1} \right) \times f\left( d_2 \right) \cdot g\left( \frac{b}{d_2} \right) \\&#10;    &amp;=\sum_{d_1|a,d_2|b} f\left( d_1\cdot d_2 \right) \cdot g\left( \frac{a}{d_1} \cdot \frac{b}{d_2}\right)\\&#10;    &amp;=\sum_{d|ab}f\left( d \right) \cdot g\left( \frac{ab}{d} \right) \\&#10;    \end{aligned}&#10;    $$&#10;&#10;\end{CJK}&#10;\end{document}&#10;"/>
  <p:tag name="IGUANATEXSIZE" val="20"/>
  <p:tag name="IGUANATEXCURSOR" val="277"/>
  <p:tag name="TRANSPARENCY" val="True"/>
  <p:tag name="LATEXENGINEID" val="0"/>
  <p:tag name="TEMPFOLDER" val=".\.\"/>
  <p:tag name="LATEXFORMHEIGHT" val="320"/>
  <p:tag name="LATEXFORMWIDTH" val="385"/>
  <p:tag name="LATEXFORMWRAP" val="True"/>
  <p:tag name="BITMAPVECTOR" val="0"/>
</p:tagLst>
</file>

<file path=ppt/tags/tag58.xml><?xml version="1.0" encoding="utf-8"?>
<p:tagLst xmlns:a="http://schemas.openxmlformats.org/drawingml/2006/main" xmlns:r="http://schemas.openxmlformats.org/officeDocument/2006/relationships" xmlns:p="http://schemas.openxmlformats.org/presentationml/2006/main">
  <p:tag name="OUTPUTDPI" val="1200"/>
  <p:tag name="ORIGINALHEIGHT" val="2458.943"/>
  <p:tag name="ORIGINALWIDTH" val="3350.581"/>
  <p:tag name="OUTPUTTYPE" val="PNG"/>
  <p:tag name="IGUANATEXVERSION" val="160"/>
  <p:tag name="LATEXADDIN" val="\documentclass{article}&#10;\usepackage{CJKutf8}&#10;\usepackage{amsmath}&#10;\thispagestyle{empty}&#10;\begin{document}&#10;\begin{CJK}{UTF8}{gbsn}&#10;&#10;- 若两个数论函数$f,g$满足$f*g=e$则称$f,g$互为对方的逆。&#10;&#10;~\\\\&#10;&#10;- 任何一个满足$f(1)\neq 0$的数论函数都存在逆&#10;&#10;  - proof：我们已知一个函数$f(n)$,设$g(n)=\frac{e(n)-\sum\limits_{d|n,d\neq 1}f(d)\cdot g\left( \frac{n}{d} \right) }{f(1)}$&#10;&#10;  $(f*g)(n)=\sum\limits_{d|n}f(d)\cdot g\left( \frac{n}{d} \right)$&#10;&#10;  $=\sum\limits_{d|n,d\neq 1}f(d)\cdot g\left( \frac{n}{d} \right)+f(1)\cdot g(n)$&#10;&#10;  $=\sum\limits_{d|n,d\neq 1}f(d)\cdot g\left( \frac{n}{d} \right)+f(1)\cdot \frac{\left(e-\sum\limits_{d|n,d\neq 1}f(d)\cdot g\left( \frac{n}{d} \right)\right)}{f(1)}$&#10;&#10;  $=\sum\limits_{d|n,d\neq 1}f(d)\cdot g\left( \frac{n}{d} \right)+e(n)-\sum\limits_{d|n,d\neq 1}f(d)\cdot g\left( \frac{n}{d} \right)$&#10;&#10;  $=e(n)$&#10;&#10;\end{CJK}&#10;\end{document}&#10;"/>
  <p:tag name="IGUANATEXSIZE" val="20"/>
  <p:tag name="IGUANATEXCURSOR" val="217"/>
  <p:tag name="TRANSPARENCY" val="True"/>
  <p:tag name="LATEXENGINEID" val="0"/>
  <p:tag name="TEMPFOLDER" val=".\.\"/>
  <p:tag name="LATEXFORMHEIGHT" val="320"/>
  <p:tag name="LATEXFORMWIDTH" val="385"/>
  <p:tag name="LATEXFORMWRAP" val="True"/>
  <p:tag name="BITMAPVECTOR" val="0"/>
</p:tagLst>
</file>

<file path=ppt/tags/tag59.xml><?xml version="1.0" encoding="utf-8"?>
<p:tagLst xmlns:a="http://schemas.openxmlformats.org/drawingml/2006/main" xmlns:r="http://schemas.openxmlformats.org/officeDocument/2006/relationships" xmlns:p="http://schemas.openxmlformats.org/presentationml/2006/main">
  <p:tag name="OUTPUTDPI" val="1200"/>
  <p:tag name="ORIGINALHEIGHT" val="2639.67"/>
  <p:tag name="ORIGINALWIDTH" val="5232.846"/>
  <p:tag name="OUTPUTTYPE" val="PNG"/>
  <p:tag name="IGUANATEXVERSION" val="160"/>
  <p:tag name="LATEXADDIN" val="\documentclass{article}&#10;\usepackage{CJKutf8}&#10;\usepackage{amsmath}&#10;\thispagestyle{empty}&#10;\begin{document}&#10;\begin{CJK}{UTF8}{gbsn}&#10;&#10;- 积性函数的逆还是积性函数&#10;&#10;- proof：&#10;    $$&#10;    \begin{aligned}&#10;    &amp;g(1)\cdot f(1)=e(1)=1 \\&#10;    &amp;\text{假设}\forall n,m\subseteq{N}^*,\operatorname{gcd}(n,m)=1,n\cdot m\leq k\text{有}g(n\cdot m)=g(n)\cdot g(m) \\&#10;    &amp;\text{则当}n\cdot m=k+1\text{时}\\&#10;    &amp;g(n)\cdot g(m)=\left( -\sum\limits_{d|n,d\neq 1}f(d)\cdot g\left( \frac{n}{d} \right) \right)\cdot \left( -\sum\limits_{d|m,d\neq 1}f(d)\cdot g\left( \frac{m}{d} \right) \right) \\&#10;    &amp;{\kern 48pt}=\sum\limits_{d_1|n,d_2|m,d_1\neq 1,d_2\neq 1}f(d_1)\cdot g\left( \frac{n}{d_1} \right)\cdot f(d_2)\cdot g\left( \frac{m}{d_2} \right)\\&#10;    &amp;{\kern 48pt}=\sum\limits_{d|n\cdot m,d\neq 1}f(d)\cdot g\left( \frac{n\cdot m}{d} \right) - f(n)\cdot \sum\limits_{d|n,d\neq 1}f(d)\cdot g\left( \frac{n}{d} \right)-f(m)\cdot \sum\limits_{d|m,d\neq 1}f(d)\cdot g\left( \frac{m}{d} \right) \\&#10;    &amp;{\kern 48pt}=-g(n\cdot m)+2\cdot g(n)\cdot g(m) \\&#10;    &amp;\text{因此}g(n\cdot m)=g(n)\cdot g(m),\text{由归纳法可知}g(n)\text{为积性函数}&#10;    \end{aligned}&#10;    $$&#10;&#10;\end{CJK}&#10;\end{document}&#10;"/>
  <p:tag name="IGUANATEXSIZE" val="20"/>
  <p:tag name="IGUANATEXCURSOR" val="0"/>
  <p:tag name="TRANSPARENCY" val="True"/>
  <p:tag name="LATEXENGINEID" val="0"/>
  <p:tag name="TEMPFOLDER" val=".\.\"/>
  <p:tag name="LATEXFORMHEIGHT" val="320"/>
  <p:tag name="LATEXFORMWIDTH" val="385"/>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7178.103"/>
  <p:tag name="ORIGINALWIDTH" val="2683.165"/>
  <p:tag name="OUTPUTTYPE" val="PNG"/>
  <p:tag name="IGUANATEXVERSION" val="160"/>
  <p:tag name="LATEXADDIN" val="\documentclass{article}&#10;\usepackage{CJKutf8}&#10;\usepackage{amsmath}&#10;\begin{document}&#10;\begin{CJK}{UTF8}{gbsn}&#10;&#10;case 1：$a=0$&#10;  $$f\left( a,b,c,n \right) = \left\lfloor \frac{b}{c} \right\rfloor\cdot \left( n+1 \right) $$&#10;&#10;\end{CJK}&#10;\end{document}&#10;"/>
  <p:tag name="IGUANATEXSIZE" val="20"/>
  <p:tag name="IGUANATEXCURSOR" val="216"/>
  <p:tag name="TRANSPARENCY" val="True"/>
  <p:tag name="LATEXENGINEID" val="0"/>
  <p:tag name="TEMPFOLDER" val=".\.\"/>
  <p:tag name="LATEXFORMHEIGHT" val="320"/>
  <p:tag name="LATEXFORMWIDTH" val="385"/>
  <p:tag name="LATEXFORMWRAP" val="True"/>
  <p:tag name="BITMAPVECTOR" val="0"/>
</p:tagLst>
</file>

<file path=ppt/tags/tag60.xml><?xml version="1.0" encoding="utf-8"?>
<p:tagLst xmlns:a="http://schemas.openxmlformats.org/drawingml/2006/main" xmlns:r="http://schemas.openxmlformats.org/officeDocument/2006/relationships" xmlns:p="http://schemas.openxmlformats.org/presentationml/2006/main">
  <p:tag name="OUTPUTDPI" val="1200"/>
  <p:tag name="ORIGINALHEIGHT" val="2402.699"/>
  <p:tag name="ORIGINALWIDTH" val="4286.464"/>
  <p:tag name="OUTPUTTYPE" val="PNG"/>
  <p:tag name="IGUANATEXVERSION" val="160"/>
  <p:tag name="LATEXADDIN" val="\documentclass{article}&#10;\usepackage{CJKutf8}&#10;\usepackage{amsmath}&#10;\thispagestyle{empty}&#10;\begin{document}&#10;\begin{CJK}{UTF8}{gbsn}&#10;&#10;对于数论函数$F,f$其中$F$易求，$f$难求。如果满足$F(n)=\sum\limits_{d|n}f(d)$我们可以利用$F$反推出$f$。&#10;&#10;注意到，$F=f*I\Rightarrow F*I^{-1}=f$我们只需要研究$I^{-1}$的性质。事实上这个函数就是莫比乌斯函数$\mu(n)$。&#10;&#10;由积性函数的逆还是积性函数可知，$\mu(n)$也是积性函数。其中$\mu(1)\cdot I(1)=e(1)=1\Rightarrow \mu(1)=1$&#10;&#10;研究积性函数一般先从质数的情况入手。$\forall p\subseteq prime,\mu(p)\cdot I(1)+\mu(1)\cdot I(p)=e(p)=0\Rightarrow \mu(p)=-1$&#10;&#10;再来研究质数的幂次的情况。$\sum\limits_{d|p^k}\mu(d)\cdot I\left( \frac{p^k}{d} \right) = e(p^k)=0\Rightarrow \mu(1)+\mu(p)+\mu(p^2)+ \cdots +\mu(p^k)=0$可以归纳推出$\mu(p^k)=0(k\ge 2)$&#10;&#10;这样我们就得到了莫比乌斯函数的完整定义$$\mu(n)=\begin{cases} 0, &amp; n\text{的约数中包含大于1的完全平方数} \\ (-1)^k, &amp; \text{k为x含有的质因子种类数} \end{cases}$$&#10;&#10;\end{CJK}&#10;\end{document}&#10;"/>
  <p:tag name="IGUANATEXSIZE" val="20"/>
  <p:tag name="IGUANATEXCURSOR" val="742"/>
  <p:tag name="TRANSPARENCY" val="True"/>
  <p:tag name="LATEXENGINEID" val="0"/>
  <p:tag name="TEMPFOLDER" val=".\.\"/>
  <p:tag name="LATEXFORMHEIGHT" val="320"/>
  <p:tag name="LATEXFORMWIDTH" val="385"/>
  <p:tag name="LATEXFORMWRAP" val="True"/>
  <p:tag name="BITMAPVECTOR" val="0"/>
</p:tagLst>
</file>

<file path=ppt/tags/tag61.xml><?xml version="1.0" encoding="utf-8"?>
<p:tagLst xmlns:a="http://schemas.openxmlformats.org/drawingml/2006/main" xmlns:r="http://schemas.openxmlformats.org/officeDocument/2006/relationships" xmlns:p="http://schemas.openxmlformats.org/presentationml/2006/main">
  <p:tag name="OUTPUTDPI" val="1200"/>
  <p:tag name="ORIGINALHEIGHT" val="284.2145"/>
  <p:tag name="ORIGINALWIDTH" val="1196.1"/>
  <p:tag name="OUTPUTTYPE" val="PNG"/>
  <p:tag name="IGUANATEXVERSION" val="160"/>
  <p:tag name="LATEXADDIN" val="\documentclass{article}&#10;\usepackage{CJKutf8}&#10;\usepackage{amsmath}&#10;\thispagestyle{empty}&#10;\begin{document}&#10;\begin{CJK}{UTF8}{gbsn}&#10;&#10;求$\sum\limits_{i=1}^n\sum\limits_{j=1}^m[\operatorname{gcd}(i,j)=1]$&#10;&#10;\end{CJK}&#10;\end{document}&#10;"/>
  <p:tag name="IGUANATEXSIZE" val="20"/>
  <p:tag name="IGUANATEXCURSOR" val="131"/>
  <p:tag name="TRANSPARENCY" val="True"/>
  <p:tag name="LATEXENGINEID" val="0"/>
  <p:tag name="TEMPFOLDER" val=".\.\"/>
  <p:tag name="LATEXFORMHEIGHT" val="320"/>
  <p:tag name="LATEXFORMWIDTH" val="385"/>
  <p:tag name="LATEXFORMWRAP" val="True"/>
  <p:tag name="BITMAPVECTOR" val="0"/>
</p:tagLst>
</file>

<file path=ppt/tags/tag62.xml><?xml version="1.0" encoding="utf-8"?>
<p:tagLst xmlns:a="http://schemas.openxmlformats.org/drawingml/2006/main" xmlns:r="http://schemas.openxmlformats.org/officeDocument/2006/relationships" xmlns:p="http://schemas.openxmlformats.org/presentationml/2006/main">
  <p:tag name="OUTPUTDPI" val="1200"/>
  <p:tag name="ORIGINALHEIGHT" val="2185.227"/>
  <p:tag name="ORIGINALWIDTH" val="1487.064"/>
  <p:tag name="OUTPUTTYPE" val="PNG"/>
  <p:tag name="IGUANATEXVERSION" val="160"/>
  <p:tag name="LATEXADDIN" val="\documentclass{article}&#10;\usepackage{CJKutf8}&#10;\usepackage{amsmath}&#10;\thispagestyle{empty}&#10;\begin{document}&#10;\begin{CJK}{UTF8}{gbsn}&#10;&#10;  $$&#10;  \begin{aligned}&#10;  &amp;{\kern 12pt}\sum\limits_{i=1}^n\sum\limits_{j=1}^m[\operatorname{gcd}(i,j)=1]\\&#10;  &amp;=\sum\limits_{i=1}^n\sum\limits_{j=1}^m\sum\limits_{d|\operatorname{gcd}(i,j)}\mu(d)\\&#10;  &amp;=\sum\limits_{i=1}^n\sum\limits_{j=1}^m\sum\limits_{d|i,d|j}\mu(d)\\&#10;  &amp;=\sum\limits_{d=1}^{\min\left\{ n,m \right\} }\sum\limits_{d|i}\sum\limits_{d|j}1\\&#10;  &amp;=\sum\limits_{d=1}^{\min\left\{ n,m \right\} }\mu(d)\cdot \left\lfloor \frac{n}{d} \right\rfloor\cdot \left\lfloor \frac{m}{d} \right\rfloor\\&#10;  \end{aligned}&#10;  $$&#10;&#10;\end{CJK}&#10;\end{document}&#10;"/>
  <p:tag name="IGUANATEXSIZE" val="20"/>
  <p:tag name="IGUANATEXCURSOR" val="584"/>
  <p:tag name="TRANSPARENCY" val="True"/>
  <p:tag name="LATEXENGINEID" val="0"/>
  <p:tag name="TEMPFOLDER" val=".\.\"/>
  <p:tag name="LATEXFORMHEIGHT" val="320"/>
  <p:tag name="LATEXFORMWIDTH" val="385"/>
  <p:tag name="LATEXFORMWRAP" val="True"/>
  <p:tag name="BITMAPVECTOR" val="0"/>
</p:tagLst>
</file>

<file path=ppt/tags/tag63.xml><?xml version="1.0" encoding="utf-8"?>
<p:tagLst xmlns:a="http://schemas.openxmlformats.org/drawingml/2006/main" xmlns:r="http://schemas.openxmlformats.org/officeDocument/2006/relationships" xmlns:p="http://schemas.openxmlformats.org/presentationml/2006/main">
  <p:tag name="OUTPUTDPI" val="1200"/>
  <p:tag name="ORIGINALHEIGHT" val="284.2145"/>
  <p:tag name="ORIGINALWIDTH" val="3136.858"/>
  <p:tag name="OUTPUTTYPE" val="PNG"/>
  <p:tag name="IGUANATEXVERSION" val="160"/>
  <p:tag name="LATEXADDIN" val="\documentclass{article}&#10;\usepackage{CJKutf8}&#10;\usepackage{amsmath}&#10;\thispagestyle{empty}&#10;\begin{document}&#10;\begin{CJK}{UTF8}{gbsn}&#10;&#10;求$\sum\limits_{i=1}^n\sum\limits_{j=1}^m[\operatorname{gcd}(i,j)=prime]\quad n,m\leq 10^7,T\text{组数据}T\leq 10^4$&#10;&#10;\end{CJK}&#10;\end{document}&#10;"/>
  <p:tag name="IGUANATEXSIZE" val="20"/>
  <p:tag name="IGUANATEXCURSOR" val="231"/>
  <p:tag name="TRANSPARENCY" val="True"/>
  <p:tag name="LATEXENGINEID" val="0"/>
  <p:tag name="TEMPFOLDER" val=".\.\"/>
  <p:tag name="LATEXFORMHEIGHT" val="320"/>
  <p:tag name="LATEXFORMWIDTH" val="385"/>
  <p:tag name="LATEXFORMWRAP" val="True"/>
  <p:tag name="BITMAPVECTOR" val="0"/>
</p:tagLst>
</file>

<file path=ppt/tags/tag64.xml><?xml version="1.0" encoding="utf-8"?>
<p:tagLst xmlns:a="http://schemas.openxmlformats.org/drawingml/2006/main" xmlns:r="http://schemas.openxmlformats.org/officeDocument/2006/relationships" xmlns:p="http://schemas.openxmlformats.org/presentationml/2006/main">
  <p:tag name="OUTPUTDPI" val="1200"/>
  <p:tag name="ORIGINALHEIGHT" val="2785.902"/>
  <p:tag name="ORIGINALWIDTH" val="2515.936"/>
  <p:tag name="OUTPUTTYPE" val="PNG"/>
  <p:tag name="IGUANATEXVERSION" val="160"/>
  <p:tag name="LATEXADDIN" val="\documentclass{article}&#10;\usepackage{CJKutf8}&#10;\usepackage{amsmath}&#10;\thispagestyle{empty}&#10;\begin{document}&#10;\begin{CJK}{UTF8}{gbsn}&#10;&#10;  $$&#10;  \begin{aligned}&#10;  &amp;{\kern 18pt}\sum\limits_{i=1}^n\sum\limits_{j=1}^m[\operatorname{gcd}(i,j)=prime] \\&#10;  &amp;=\sum\limits_{p\subseteq prime}\sum\limits_{i=1}^n\sum\limits_{j=1}^m[\operatorname{gcd}(i,j)=p]\\&#10;  &amp;=\sum\limits_{p\subseteq prime}\sum\limits_{i=1}^n\sum\limits_{j=1}^m[p|\operatorname{gcd}(i,j)]\cdot [\frac{\operatorname{gcd}(i,j)}{p}=1]\\&#10;  &amp;=\sum\limits_{p\subseteq prime}\sum\limits_{i=1}^{\left\lfloor \frac{n}{p}\right\rfloor}\sum\limits_{j=1}^{\left\lfloor \frac{m}{p}\right\rfloor}[\frac{\operatorname{gcd}(i\cdot p,j\cdot p)}{p}=1]\\&#10;  &amp;=\sum\limits_{p\subseteq prime}\sum\limits_{i=1}^{\left\lfloor \frac{n}{p}\right\rfloor}\sum\limits_{j=1}^{\left\lfloor \frac{m}{p}\right\rfloor}[\operatorname{gcd}(i,j)=1]\\&#10;  &amp;=\sum\limits_{p\subseteq prime}\sum\limits_{d=1}^{\min\{\left\lfloor \frac{n}{p} \right\rfloor,\left\lfloor \frac{m}{p} \right\rfloor\}}\mu(d)\cdot \left\lfloor \frac{\left\lfloor \frac{n}{p} \right\rfloor}{d} \right\rfloor\cdot \left\lfloor \frac{\left\lfloor \frac{m}{p} \right\rfloor}{d} \right\rfloor&#10;\end{aligned}&#10;$$&#10;&#10;\end{CJK}&#10;\end{document}&#10;"/>
  <p:tag name="IGUANATEXSIZE" val="20"/>
  <p:tag name="IGUANATEXCURSOR" val="1189"/>
  <p:tag name="TRANSPARENCY" val="True"/>
  <p:tag name="LATEXENGINEID" val="0"/>
  <p:tag name="TEMPFOLDER" val=".\.\"/>
  <p:tag name="LATEXFORMHEIGHT" val="320"/>
  <p:tag name="LATEXFORMWIDTH" val="385"/>
  <p:tag name="LATEXFORMWRAP" val="True"/>
  <p:tag name="BITMAPVECTOR" val="0"/>
</p:tagLst>
</file>

<file path=ppt/tags/tag65.xml><?xml version="1.0" encoding="utf-8"?>
<p:tagLst xmlns:a="http://schemas.openxmlformats.org/drawingml/2006/main" xmlns:r="http://schemas.openxmlformats.org/officeDocument/2006/relationships" xmlns:p="http://schemas.openxmlformats.org/presentationml/2006/main">
  <p:tag name="OUTPUTDPI" val="1200"/>
  <p:tag name="ORIGINALHEIGHT" val="1553.806"/>
  <p:tag name="ORIGINALWIDTH" val="3244.844"/>
  <p:tag name="OUTPUTTYPE" val="PNG"/>
  <p:tag name="IGUANATEXVERSION" val="160"/>
  <p:tag name="LATEXADDIN" val="\documentclass{article}&#10;\usepackage{CJKutf8}&#10;\usepackage{amsmath}&#10;\thispagestyle{empty}&#10;\begin{document}&#10;\begin{CJK}{UTF8}{gbsn}&#10;&#10;$$&#10;\begin{aligned}&#10;  &amp;\text{小trick：}\left\lfloor \frac{\left\lfloor \frac{m}{p} \right\rfloor}{d} \right\rfloor=\left\lfloor \frac{m}{p\cdot d} \right\rfloor\\&#10;  &amp;{\kern 10pt}proof\text{：设}m=k_1\cdot p+r_1(r_1&lt;p),k_1=k_2\cdot d+r_2(r_2&lt;d)\\&#10;  &amp;{\kern 46pt}\text{则}m=k_2\cdot d\cdot p+p\cdot r_2+r_1\\&#10;  &amp;{\kern 46pt}\text{而}p\cdot r_2+r_1\leq p\cdot (d-1)+(p-1)=p\cdot d-1\\&#10;  &amp;{\kern 46pt}\text{故}\left\lfloor \frac{m}{p\cdot d}\right\rfloor=k_2=\left\lfloor \frac{\left\lfloor \frac{m}{p} \right\rfloor}{d} \right\rfloor&#10;\end{aligned}&#10;$$ &#10;&#10;\end{CJK}&#10;\end{document}&#10;"/>
  <p:tag name="IGUANATEXSIZE" val="20"/>
  <p:tag name="IGUANATEXCURSOR" val="132"/>
  <p:tag name="TRANSPARENCY" val="True"/>
  <p:tag name="LATEXENGINEID" val="0"/>
  <p:tag name="TEMPFOLDER" val=".\.\"/>
  <p:tag name="LATEXFORMHEIGHT" val="320"/>
  <p:tag name="LATEXFORMWIDTH" val="385"/>
  <p:tag name="LATEXFORMWRAP" val="True"/>
  <p:tag name="BITMAPVECTOR" val="0"/>
</p:tagLst>
</file>

<file path=ppt/tags/tag66.xml><?xml version="1.0" encoding="utf-8"?>
<p:tagLst xmlns:a="http://schemas.openxmlformats.org/drawingml/2006/main" xmlns:r="http://schemas.openxmlformats.org/officeDocument/2006/relationships" xmlns:p="http://schemas.openxmlformats.org/presentationml/2006/main">
  <p:tag name="OUTPUTDPI" val="1200"/>
  <p:tag name="ORIGINALHEIGHT" val="408.6989"/>
  <p:tag name="ORIGINALWIDTH" val="2408.699"/>
  <p:tag name="OUTPUTTYPE" val="PNG"/>
  <p:tag name="IGUANATEXVERSION" val="160"/>
  <p:tag name="LATEXADDIN" val="\documentclass{article}&#10;\usepackage{CJKutf8}&#10;\usepackage{amsmath}&#10;\thispagestyle{empty}&#10;\begin{document}&#10;\begin{CJK}{UTF8}{gbsn}&#10;&#10;$$&#10;\text{原式}=\sum\limits_{k=1}^{\min\left\{ n,m \right\} }\left\lfloor \frac{n}{k} \right\rfloor\cdot \left\lfloor \frac{m}{k} \right\rfloor\cdot \sum\limits_{p\subseteq prime,p|k}\mu(\frac{k}{p})&#10;$$&#10;&#10;\end{CJK}&#10;\end{document}&#10;"/>
  <p:tag name="IGUANATEXSIZE" val="20"/>
  <p:tag name="IGUANATEXCURSOR" val="141"/>
  <p:tag name="TRANSPARENCY" val="True"/>
  <p:tag name="LATEXENGINEID" val="0"/>
  <p:tag name="TEMPFOLDER" val=".\.\"/>
  <p:tag name="LATEXFORMHEIGHT" val="320"/>
  <p:tag name="LATEXFORMWIDTH" val="385"/>
  <p:tag name="LATEXFORMWRAP" val="True"/>
  <p:tag name="BITMAPVECTOR" val="0"/>
</p:tagLst>
</file>

<file path=ppt/tags/tag67.xml><?xml version="1.0" encoding="utf-8"?>
<p:tagLst xmlns:a="http://schemas.openxmlformats.org/drawingml/2006/main" xmlns:r="http://schemas.openxmlformats.org/officeDocument/2006/relationships" xmlns:p="http://schemas.openxmlformats.org/presentationml/2006/main">
  <p:tag name="OUTPUTDPI" val="1200"/>
  <p:tag name="ORIGINALHEIGHT" val="423.697"/>
  <p:tag name="ORIGINALWIDTH" val="4274.465"/>
  <p:tag name="OUTPUTTYPE" val="PNG"/>
  <p:tag name="IGUANATEXVERSION" val="160"/>
  <p:tag name="LATEXADDIN" val="\documentclass{article}&#10;\usepackage{CJKutf8}&#10;\usepackage{amsmath}&#10;\thispagestyle{empty}&#10;\begin{document}&#10;\begin{CJK}{UTF8}{gbsn}&#10;&#10;$\text{求}f(n)=\sum\limits_{d=1}^nd^m\cdot [\operatorname{gcd}(n,d)=1],\text{其中}n=\prod\limits_{i=1}^{\omega}p_i^{\alpha_i},\omega\leq 10^3,p_i\subseteq prime,p_i\leq 10^9,\alpha_i\leq 10^9,\text{对}10^9+7\text{取模}$&#10;&#10;\end{CJK}&#10;\end{document}&#10;"/>
  <p:tag name="IGUANATEXSIZE" val="20"/>
  <p:tag name="IGUANATEXCURSOR" val="342"/>
  <p:tag name="TRANSPARENCY" val="True"/>
  <p:tag name="LATEXENGINEID" val="0"/>
  <p:tag name="TEMPFOLDER" val=".\.\"/>
  <p:tag name="LATEXFORMHEIGHT" val="320"/>
  <p:tag name="LATEXFORMWIDTH" val="385"/>
  <p:tag name="LATEXFORMWRAP" val="True"/>
  <p:tag name="BITMAPVECTOR" val="0"/>
</p:tagLst>
</file>

<file path=ppt/tags/tag68.xml><?xml version="1.0" encoding="utf-8"?>
<p:tagLst xmlns:a="http://schemas.openxmlformats.org/drawingml/2006/main" xmlns:r="http://schemas.openxmlformats.org/officeDocument/2006/relationships" xmlns:p="http://schemas.openxmlformats.org/presentationml/2006/main">
  <p:tag name="OUTPUTDPI" val="1200"/>
  <p:tag name="ORIGINALHEIGHT" val="2221.972"/>
  <p:tag name="ORIGINALWIDTH" val="3556.055"/>
  <p:tag name="OUTPUTTYPE" val="PNG"/>
  <p:tag name="IGUANATEXVERSION" val="160"/>
  <p:tag name="LATEXADDIN" val="\documentclass{article}&#10;\usepackage{CJKutf8}&#10;\usepackage{amsmath}&#10;\thispagestyle{empty}&#10;\begin{document}&#10;\begin{CJK}{UTF8}{gbsn}&#10;&#10;  $$&#10;  \begin{aligned}&#10;  &amp;\text{令}g(n)=\sum\limits_{i=1}^ni^m,\text{那么}g(n)=\sum\limits_{d|n}f(\frac{n}{d})\cdot d^m\\&#10;  &amp;\frac{g(n)}{n^m}=\sum\limits_{d|n}f(\frac{n}{d})\cdot \frac{d^m}{n^m}\\&#10;  &amp;\text{根据反演公式:}\\&#10;  &amp;f(n)\cdot \frac{1}{n^m}=\sum\limits_{d|n}\mu(d)\cdot \frac{g(\frac{n}{d})}{\left( \frac{n}{d} \right) ^m}\\&#10;  &amp;f(n)=\sum\limits_{d|n}\mu(d)\cdot d^m\cdot g(\frac{n}{d})\\&#10;  &amp;\text{函数}g(n)\text{可以表示成关于}n\text{的}m+1\text{次多项式，设}g(n)=\sum\limits_{i=0}^{m+1}f_i\cdot n^i&#10;  \end{aligned}&#10;  $$&#10;&#10;\end{CJK}&#10;\end{document}&#10;"/>
  <p:tag name="IGUANATEXSIZE" val="20"/>
  <p:tag name="IGUANATEXCURSOR" val="201"/>
  <p:tag name="TRANSPARENCY" val="True"/>
  <p:tag name="LATEXENGINEID" val="0"/>
  <p:tag name="TEMPFOLDER" val=".\.\"/>
  <p:tag name="LATEXFORMHEIGHT" val="320"/>
  <p:tag name="LATEXFORMWIDTH" val="385"/>
  <p:tag name="LATEXFORMWRAP" val="True"/>
  <p:tag name="BITMAPVECTOR" val="0"/>
</p:tagLst>
</file>

<file path=ppt/tags/tag69.xml><?xml version="1.0" encoding="utf-8"?>
<p:tagLst xmlns:a="http://schemas.openxmlformats.org/drawingml/2006/main" xmlns:r="http://schemas.openxmlformats.org/officeDocument/2006/relationships" xmlns:p="http://schemas.openxmlformats.org/presentationml/2006/main">
  <p:tag name="OUTPUTDPI" val="1200"/>
  <p:tag name="ORIGINALHEIGHT" val="1946.757"/>
  <p:tag name="ORIGINALWIDTH" val="2811.398"/>
  <p:tag name="OUTPUTTYPE" val="PNG"/>
  <p:tag name="IGUANATEXVERSION" val="160"/>
  <p:tag name="LATEXADDIN" val="\documentclass{article}&#10;\usepackage{CJKutf8}&#10;\usepackage{amsmath}&#10;\thispagestyle{empty}&#10;\begin{document}&#10;\begin{CJK}{UTF8}{gbsn}&#10;&#10;  $$&#10;  \begin{aligned}&#10;  &amp;f(n)=\sum\limits_{d|n}\mu(d)\cdot d^m\cdot\sum\limits_{i=0}^{m+1}f_i\cdot \left( \frac{n}{d} \right) ^i\\&#10;  &amp;{\kern 20pt}=\sum\limits_{i=0}^{m+1}f_i\cdot n^i\cdot \sum\limits_{d|n}\mu(d)\cdot d^{m-i}\\&#10;  &amp;{\kern 20pt}=\sum\limits_{i=0}^{m+1}f_i\cdot n^i\cdot\prod\limits_{j=1}^{\omega}\sum\limits_{k=0}^{\alpha_j}\mu(p_j^k)\cdot p_j^{(m-i)\cdot k}\\&#10;  &amp;{\kern 20pt}=\sum\limits_{i=0}^{m+1}f_i\cdot n^i\cdot\prod\limits_{j=1}^{\omega}\left(  1-p_j^{m-i}\right)\\&#10;  &amp;m\text{的范围比较小因此可以直接用拉格朗日插值求出}f_i&#10;  \end{aligned}&#10;  $$&#10;&#10;\end{CJK}&#10;\end{document}&#10;"/>
  <p:tag name="IGUANATEXSIZE" val="20"/>
  <p:tag name="IGUANATEXCURSOR" val="650"/>
  <p:tag name="TRANSPARENCY" val="True"/>
  <p:tag name="LATEXENGINEID" val="0"/>
  <p:tag name="TEMPFOLDER" val=".\.\"/>
  <p:tag name="LATEXFORMHEIGHT" val="320"/>
  <p:tag name="LATEXFORMWIDTH" val="385"/>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7189.351"/>
  <p:tag name="ORIGINALWIDTH" val="3744.282"/>
  <p:tag name="OUTPUTTYPE" val="PNG"/>
  <p:tag name="IGUANATEXVERSION" val="160"/>
  <p:tag name="LATEXADDIN" val="\documentclass{article}&#10;\usepackage{CJKutf8}&#10;\usepackage{amsmath}&#10;\begin{document}&#10;\begin{CJK}{UTF8}{gbsn}&#10;&#10;case 2：$a\ge c {\kern 5pt} || {\kern 5pt} b\ge c$&#10;  $$&#10;  \begin{aligned}&#10;   f\left( a,b,c,n \right)&amp;=\sum_{i=0}^n\left\lfloor \frac{a\cdot i+b}{c} \right\rfloor \\&#10;   &amp;=\sum_{i=0}^n\left\lfloor \frac{(\left\lfloor \frac{a}{c} \right\rfloor \cdot c+a\%c)\cdot i+\left\lfloor \frac{b}{c} \right\rfloor\cdot c+b\%c}{c} \right\rfloor \\&#10;   &amp;=\sum_{i=0}^n\left\lfloor \frac{a}{c} \right\rfloor\cdot i+\sum_{i=0}^n\left\lfloor \frac{b}{c} \right\rfloor+\sum_{i=0}^n\left\lfloor \frac{(a\%c)\cdot i+b\%c}{c} \right\rfloor \\&#10;   &amp;=\left\lfloor \frac{a}{c} \right\rfloor\cdot \frac{n\cdot (n+1)}{2}+\left\lfloor \frac{b}{c} \right\rfloor\cdot (n+1)+f\left( a\%c,b\%c,c,n \right)&#10;  \end{aligned}&#10;  $$&#10;&#10;\end{CJK}&#10;\end{document}&#10;"/>
  <p:tag name="IGUANATEXSIZE" val="20"/>
  <p:tag name="IGUANATEXCURSOR" val="108"/>
  <p:tag name="TRANSPARENCY" val="True"/>
  <p:tag name="LATEXENGINEID" val="0"/>
  <p:tag name="TEMPFOLDER" val=".\.\"/>
  <p:tag name="LATEXFORMHEIGHT" val="320"/>
  <p:tag name="LATEXFORMWIDTH" val="385"/>
  <p:tag name="LATEXFORMWRAP" val="True"/>
  <p:tag name="BITMAPVECTOR" val="0"/>
</p:tagLst>
</file>

<file path=ppt/tags/tag70.xml><?xml version="1.0" encoding="utf-8"?>
<p:tagLst xmlns:a="http://schemas.openxmlformats.org/drawingml/2006/main" xmlns:r="http://schemas.openxmlformats.org/officeDocument/2006/relationships" xmlns:p="http://schemas.openxmlformats.org/presentationml/2006/main">
  <p:tag name="OUTPUTDPI" val="1200"/>
  <p:tag name="ORIGINALHEIGHT" val="99.73756"/>
  <p:tag name="ORIGINALWIDTH" val="454.4432"/>
  <p:tag name="OUTPUTTYPE" val="PNG"/>
  <p:tag name="IGUANATEXVERSION" val="160"/>
  <p:tag name="LATEXADDIN" val="\documentclass{article}&#10;\usepackage{CJKutf8}&#10;\usepackage{amsmath}&#10;\thispagestyle{empty}&#10;\begin{document}&#10;\begin{CJK}{UTF8}{gbsn}&#10;&#10;$$m \leq 100$$&#10;&#10;\end{CJK}&#10;\end{document}&#10;"/>
  <p:tag name="IGUANATEXSIZE" val="20"/>
  <p:tag name="IGUANATEXCURSOR" val="132"/>
  <p:tag name="TRANSPARENCY" val="True"/>
  <p:tag name="LATEXENGINEID" val="0"/>
  <p:tag name="TEMPFOLDER" val=".\.\"/>
  <p:tag name="LATEXFORMHEIGHT" val="320"/>
  <p:tag name="LATEXFORMWIDTH" val="385"/>
  <p:tag name="LATEXFORMWRAP" val="True"/>
  <p:tag name="BITMAPVECTOR" val="0"/>
</p:tagLst>
</file>

<file path=ppt/tags/tag71.xml><?xml version="1.0" encoding="utf-8"?>
<p:tagLst xmlns:a="http://schemas.openxmlformats.org/drawingml/2006/main" xmlns:r="http://schemas.openxmlformats.org/officeDocument/2006/relationships" xmlns:p="http://schemas.openxmlformats.org/presentationml/2006/main">
  <p:tag name="OUTPUTDPI" val="1200"/>
  <p:tag name="ORIGINALHEIGHT" val="258.7177"/>
  <p:tag name="ORIGINALWIDTH" val="3880.015"/>
  <p:tag name="OUTPUTTYPE" val="PNG"/>
  <p:tag name="IGUANATEXVERSION" val="160"/>
  <p:tag name="LATEXADDIN" val="\documentclass{article}&#10;\usepackage{CJKutf8}&#10;\usepackage{amsmath}&#10;\thispagestyle{empty}&#10;\begin{document}&#10;\begin{CJK}{UTF8}{gbsn}&#10;&#10;$\text{求}\prod_{i=1}^{A}\prod_{j=1}^{B} \prod_{k=1}^{C} \left( \frac{\operatorname{lcm}(i,j)}{\operatorname{gcd}(i,k)} \right) ^{\operatorname{gcd}(i,j,k)} \quad A,B,C\leq 10^5,T\text{组数据},T\leq 70$&#10;&#10;\end{CJK}&#10;\end{document}&#10;"/>
  <p:tag name="IGUANATEXSIZE" val="20"/>
  <p:tag name="IGUANATEXCURSOR" val="318"/>
  <p:tag name="TRANSPARENCY" val="True"/>
  <p:tag name="LATEXENGINEID" val="0"/>
  <p:tag name="TEMPFOLDER" val=".\.\"/>
  <p:tag name="LATEXFORMHEIGHT" val="320"/>
  <p:tag name="LATEXFORMWIDTH" val="385"/>
  <p:tag name="LATEXFORMWRAP" val="True"/>
  <p:tag name="BITMAPVECTOR" val="0"/>
</p:tagLst>
</file>

<file path=ppt/tags/tag72.xml><?xml version="1.0" encoding="utf-8"?>
<p:tagLst xmlns:a="http://schemas.openxmlformats.org/drawingml/2006/main" xmlns:r="http://schemas.openxmlformats.org/officeDocument/2006/relationships" xmlns:p="http://schemas.openxmlformats.org/presentationml/2006/main">
  <p:tag name="OUTPUTDPI" val="1200"/>
  <p:tag name="ORIGINALHEIGHT" val="3325.084"/>
  <p:tag name="ORIGINALWIDTH" val="3748.031"/>
  <p:tag name="OUTPUTTYPE" val="PNG"/>
  <p:tag name="IGUANATEXVERSION" val="160"/>
  <p:tag name="LATEXADDIN" val="\documentclass{article}&#10;\usepackage{CJKutf8}&#10;\usepackage{amsmath}&#10;\thispagestyle{empty}&#10;\begin{document}&#10;\begin{CJK}{UTF8}{gbsn}&#10;&#10;$$&#10;  \begin{aligned}&#10;  &amp;{\kern 12pt}\prod_{i=1}^{A}\prod_{j=1}^{B} \prod_{k=1}^{C} \left( \frac{\operatorname{lcm}(i,j)}{\operatorname{gcd}(i,k)} \right) ^{\operatorname{gcd}(i,j,k)}\\&#10;  &amp;=\prod_{i=1}^{A}\prod_{j=1}^{B} \prod_{k=1}^{C} \left( \frac{i\cdot j}{\operatorname{gcd}(i,k)\cdot \operatorname{gcd}(i,j)} \right) ^{\operatorname{gcd}(i,j,k)}\\&#10;  &amp;\text{可以拆成两个问题}\prod_{i=1}^{A}\prod_{j=1}^{B} \prod_{k=1}^{C}i^{\operatorname{gcd}(i,j,k)}\text{以及}\prod_{i=1}^{A}\prod_{j=1}^{B} \prod_{k=1}^{C}\operatorname{gcd}(i,j)^{\operatorname{gcd}(i,j,k)}\\&#10;  &amp;\prod_{i=1}^{A}\prod_{j=1}^{B} \prod_{k=1}^{C}i^{\operatorname{gcd}(i,j,k)}=\prod_{i=1}^{A} i^{\sum\limits_{j=1}^B\sum\limits_{k=1}^C \operatorname{gcd}(i,j,k)}\\&#10;  &amp;{\kern 79pt}=\prod_{i=1}^{A} i^{\sum\limits_{d=1}^{\min\left\{ i,B,C \right\} }d\sum\limits_{j=1}^{\left\lfloor \frac{B}{d} \right\rfloor}\sum\limits_{k=1}^{\left\lfloor \frac{C}{d} \right\rfloor}[\operatorname{gcd}\left( \frac{i}{d},j,k \right) =1]}\\&#10;  &amp;{\kern 79pt}=\prod_{i=1}^{A} i^{\sum\limits_{d=1}^{\min\left\{ i,B,C \right\} }d\sum\limits_{j=1}^{\left\lfloor \frac{B}{d} \right\rfloor}\sum\limits_{k=1}^{\left\lfloor \frac{C}{d} \right\rfloor}\sum\limits_{t|\frac{i}{d},t|j,t|k}\mu(t)}\\&#10;  &amp;{\kern 79pt}=\prod_{i=1}^{A} i^{\sum\limits_{s|i}\sum\limits_{t|s}\mu(t)\cdot \left\lfloor \frac{B}{s} \right\rfloor\cdot \left\lfloor \frac{C}{s} \right\rfloor\cdot \frac{s}{t}}&#10;\end{aligned}&#10;$$&#10;&#10;\end{CJK}&#10;\end{document}&#10;"/>
  <p:tag name="IGUANATEXSIZE" val="20"/>
  <p:tag name="IGUANATEXCURSOR" val="1548"/>
  <p:tag name="TRANSPARENCY" val="True"/>
  <p:tag name="LATEXENGINEID" val="0"/>
  <p:tag name="TEMPFOLDER" val=".\.\"/>
  <p:tag name="LATEXFORMHEIGHT" val="320"/>
  <p:tag name="LATEXFORMWIDTH" val="385"/>
  <p:tag name="LATEXFORMWRAP" val="True"/>
  <p:tag name="BITMAPVECTOR" val="0"/>
</p:tagLst>
</file>

<file path=ppt/tags/tag73.xml><?xml version="1.0" encoding="utf-8"?>
<p:tagLst xmlns:a="http://schemas.openxmlformats.org/drawingml/2006/main" xmlns:r="http://schemas.openxmlformats.org/officeDocument/2006/relationships" xmlns:p="http://schemas.openxmlformats.org/presentationml/2006/main">
  <p:tag name="OUTPUTDPI" val="1200"/>
  <p:tag name="ORIGINALHEIGHT" val="2147.731"/>
  <p:tag name="ORIGINALWIDTH" val="4300.712"/>
  <p:tag name="OUTPUTTYPE" val="PNG"/>
  <p:tag name="IGUANATEXVERSION" val="160"/>
  <p:tag name="LATEXADDIN" val="\documentclass{article}&#10;\usepackage{CJKutf8}&#10;\usepackage{amsmath}&#10;\thispagestyle{empty}&#10;\begin{document}&#10;\begin{CJK}{UTF8}{gbsn}&#10;&#10;$$&#10;\begin{aligned}&#10;&amp;\mu\ast id=\varphi\\&#10;  &amp;\quad proof:\forall d|n,\text{满足}1\leq a\leq n\text{且}\operatorname{gcd}(a,n)=d \Leftrightarrow \operatorname{gcd}\left( \frac{a}{d},\frac{n}{d} \right) \text{的}a\text{一共有}\varphi\left( \frac{n}{d} \right)个\\&#10;  &amp;\qquad\qquad  \text{故}\sum\limits_{d|n}\varphi\left( \frac{n}{d} \right) =\sum\limits_{d|n}\varphi(d)=n\\&#10;  &amp;{\kern 59pt}\text{原式}=\prod_{i=1}^{A} i^{\sum\limits_{s|i}\varphi(s)\cdot \left\lfloor \frac{B}{s} \right\rfloor\cdot \left\lfloor \frac{C}{s} \right\rfloor}\\&#10;  &amp;{\kern 79pt}=\prod_{s=1}^{A}\prod_{i=1}^{\left\lfloor \frac{A}{s} \right\rfloor}\left( i\cdot s \right) ^{\varphi(s)\cdot \left\lfloor \frac{B}{s} \right\rfloor\cdot \left\lfloor \frac{C}{s} \right\rfloor}\\&#10;  &amp;{\kern 79pt}=\prod_{s=1}^{A}\left[ \left( \left\lfloor \frac{A}{s} \right\rfloor \right) !\cdot s^{\left\lfloor \frac{A}{s} \right\rfloor} \right] ^{\varphi(s)\cdot \left\lfloor \frac{B}{s} \right\rfloor\cdot \left\lfloor \frac{C}{s} \right\rfloor}&#10;\end{aligned}&#10;$$&#10;\end{CJK}&#10;\end{document}&#10;"/>
  <p:tag name="IGUANATEXSIZE" val="20"/>
  <p:tag name="IGUANATEXCURSOR" val="965"/>
  <p:tag name="TRANSPARENCY" val="True"/>
  <p:tag name="LATEXENGINEID" val="0"/>
  <p:tag name="TEMPFOLDER" val=".\.\"/>
  <p:tag name="LATEXFORMHEIGHT" val="320"/>
  <p:tag name="LATEXFORMWIDTH" val="385"/>
  <p:tag name="LATEXFORMWRAP" val="True"/>
  <p:tag name="BITMAPVECTOR" val="0"/>
</p:tagLst>
</file>

<file path=ppt/tags/tag74.xml><?xml version="1.0" encoding="utf-8"?>
<p:tagLst xmlns:a="http://schemas.openxmlformats.org/drawingml/2006/main" xmlns:r="http://schemas.openxmlformats.org/officeDocument/2006/relationships" xmlns:p="http://schemas.openxmlformats.org/presentationml/2006/main">
  <p:tag name="OUTPUTDPI" val="1200"/>
  <p:tag name="ORIGINALHEIGHT" val="2519.685"/>
  <p:tag name="ORIGINALWIDTH" val="5007.124"/>
  <p:tag name="OUTPUTTYPE" val="PNG"/>
  <p:tag name="IGUANATEXVERSION" val="160"/>
  <p:tag name="LATEXADDIN" val="\documentclass{article}&#10;\usepackage{CJKutf8}&#10;\usepackage{amsmath}&#10;\thispagestyle{empty}&#10;\begin{document}&#10;\begin{CJK}{UTF8}{gbsn}&#10;&#10;$$&#10;\begin{aligned}&#10;  &amp;\prod_{i=1}^{A}\prod_{j=1}^{B} \prod_{k=1}^{C}\operatorname{gcd}(i,j)^{\operatorname{gcd}(i,j,k)}=\prod_{d=1}^{\min\left\{ A,B,C \right\}}\prod_{i=1}^{\left\lfloor \frac{A}{d} \right\rfloor}\prod_{j=1}^{\left\lfloor \frac{B}{d} \right\rfloor} \prod_{k=1}^{\left\lfloor \frac{C}{d} \right\rfloor} [d\cdot \operatorname{gcd}(i,j)]^{d\cdot [\operatorname{gcd}(i,j,k)=1]}\\&#10;  &amp;{\kern 110pt}= \prod_{d=1}^{\min\left\{ A,B,C \right\}}\prod_{i=1}^{\left\lfloor \frac{A}{d} \right\rfloor}\prod_{j=1}^{\left\lfloor \frac{B}{d} \right\rfloor}[d\cdot \operatorname{gcd}(i,j)]^{d\cdot \sum\limits_{k=1}^{\left\lfloor \frac{C}{d} \right\rfloor}\sum\limits_{t|i,t|j,t|k}\mu(t)}\\&#10;  &amp;{\kern 110pt}=\prod_{d=1}^{\min\left\{ A,B,C \right\}}\prod_{t=1}^{\min\left\{ \left\lfloor \frac{A}{d} \right\rfloor,\left\lfloor \frac{B}{d} \right\rfloor,\left\lfloor \frac{C}{d} \right\rfloor \right\} } \prod_{i=1}^{\left\lfloor \frac{A}{t\cdot d} \right\rfloor} \prod_{j=1}^{\left\lfloor \frac{B}{t\cdot d} \right\rfloor} [d\cdot t\cdot \operatorname{gcd}(i,j)]^{d\cdot \mu(t)\cdot \left\lfloor \frac{C}{t\cdot d} \right\rfloor}\\&#10;  &amp;\text{这个式子同样可以拆成两部分来计算，}\prod_{d=1}^{\min\left\{ A,B,C \right\}}\prod_{t=1}^{\min\left\{ \left\lfloor \frac{A}{d} \right\rfloor,\left\lfloor \frac{B}{d} \right\rfloor,\left\lfloor \frac{C}{d} \right\rfloor \right\} } \prod_{i=1}^{\left\lfloor \frac{A}{t\cdot d} \right\rfloor} \prod_{j=1}^{\left\lfloor \frac{B}{t\cdot d} \right\rfloor} [d\cdot t]^{d\cdot \mu(t)\cdot \left\lfloor \frac{C}{t\cdot d} \right\rfloor}\\&#10;  &amp;\text{以及}\prod_{d=1}^{\min\left\{ A,B,C \right\}}\prod_{t=1}^{\min\left\{ \left\lfloor \frac{A}{d} \right\rfloor,\left\lfloor \frac{B}{d} \right\rfloor,\left\lfloor \frac{C}{d} \right\rfloor \right\} } \prod_{i=1}^{\left\lfloor \frac{A}{t\cdot d} \right\rfloor} \prod_{j=1}^{\left\lfloor \frac{B}{t\cdot d} \right\rfloor}  \operatorname{gcd}(i,j)^{d\cdot \mu(t)\cdot \left\lfloor \frac{C}{t\cdot d} \right\rfloor}\\&#10;\end{aligned}&#10;$$&#10;&#10;&#10;\end{CJK}&#10;\end{document}&#10;"/>
  <p:tag name="IGUANATEXSIZE" val="20"/>
  <p:tag name="IGUANATEXCURSOR" val="1689"/>
  <p:tag name="TRANSPARENCY" val="True"/>
  <p:tag name="LATEXENGINEID" val="0"/>
  <p:tag name="TEMPFOLDER" val=".\.\"/>
  <p:tag name="LATEXFORMHEIGHT" val="320"/>
  <p:tag name="LATEXFORMWIDTH" val="385"/>
  <p:tag name="LATEXFORMWRAP" val="True"/>
  <p:tag name="BITMAPVECTOR" val="0"/>
</p:tagLst>
</file>

<file path=ppt/tags/tag75.xml><?xml version="1.0" encoding="utf-8"?>
<p:tagLst xmlns:a="http://schemas.openxmlformats.org/drawingml/2006/main" xmlns:r="http://schemas.openxmlformats.org/officeDocument/2006/relationships" xmlns:p="http://schemas.openxmlformats.org/presentationml/2006/main">
  <p:tag name="OUTPUTDPI" val="1200"/>
  <p:tag name="ORIGINALHEIGHT" val="1831.271"/>
  <p:tag name="ORIGINALWIDTH" val="3015.373"/>
  <p:tag name="OUTPUTTYPE" val="PNG"/>
  <p:tag name="IGUANATEXVERSION" val="160"/>
  <p:tag name="LATEXADDIN" val="\documentclass{article}&#10;\usepackage{CJKutf8}&#10;\usepackage{amsmath}&#10;\thispagestyle{empty}&#10;\begin{document}&#10;\begin{CJK}{UTF8}{gbsn}&#10;&#10;$$&#10;\begin{aligned}&#10;&amp;{\kern 12pt}\prod_{d=1}^{\min\left\{ A,B,C \right\}}\prod_{t=1}^{\min\left\{ \left\lfloor \frac{A}{d} \right\rfloor,\left\lfloor \frac{B}{d} \right\rfloor,\left\lfloor \frac{C}{d} \right\rfloor \right\} } \prod_{i=1}^{\left\lfloor \frac{A}{t\cdot d} \right\rfloor} \prod_{j=1}^{\left\lfloor \frac{B}{t\cdot d} \right\rfloor} [d\cdot t]^{d\cdot \mu(t)\cdot \left\lfloor \frac{C}{t\cdot d} \right\rfloor}\\&#10;  &amp;=\prod_{d=1}^{\min\left\{ A,B,C \right\}}\prod_{t=1}^{\min\left\{ \left\lfloor \frac{A}{d} \right\rfloor,\left\lfloor \frac{B}{d} \right\rfloor,\left\lfloor \frac{C}{d} \right\rfloor \right\} }[d\cdot t]^{d\cdot \mu(t)\cdot \left\lfloor \frac{A}{d\cdot t} \right\rfloor\cdot \left\lfloor \frac{B}{d\cdot t} \right\rfloor\cdot \left\lfloor \frac{C}{d\cdot t} \right\rfloor}\\&#10;  &amp;=\prod_{s=1}^{\min\left\{ A,B,C \right\} } s^{\left\lfloor \frac{A}{s} \right\rfloor\cdot \left\lfloor \frac{B}{s} \right\rfloor\cdot \left\lfloor \frac{C}{s} \right\rfloor\cdot \sum\limits_{t|s}\mu(t)\cdot \frac{s}{t}}\\&#10;  &amp;=\prod_{s=1}^{\min\left\{ A,B,C \right\} } s^{\left\lfloor \frac{A}{s} \right\rfloor\cdot \left\lfloor \frac{B}{s} \right\rfloor\cdot \left\lfloor \frac{C}{s} \right\rfloor\cdot \varphi(s)}&#10;\end{aligned}&#10;$$&#10;&#10;\end{CJK}&#10;\end{document}&#10;"/>
  <p:tag name="IGUANATEXSIZE" val="20"/>
  <p:tag name="IGUANATEXCURSOR" val="1367"/>
  <p:tag name="TRANSPARENCY" val="True"/>
  <p:tag name="LATEXENGINEID" val="0"/>
  <p:tag name="TEMPFOLDER" val=".\.\"/>
  <p:tag name="LATEXFORMHEIGHT" val="320"/>
  <p:tag name="LATEXFORMWIDTH" val="385"/>
  <p:tag name="LATEXFORMWRAP" val="True"/>
  <p:tag name="BITMAPVECTOR" val="0"/>
</p:tagLst>
</file>

<file path=ppt/tags/tag76.xml><?xml version="1.0" encoding="utf-8"?>
<p:tagLst xmlns:a="http://schemas.openxmlformats.org/drawingml/2006/main" xmlns:r="http://schemas.openxmlformats.org/officeDocument/2006/relationships" xmlns:p="http://schemas.openxmlformats.org/presentationml/2006/main">
  <p:tag name="OUTPUTDPI" val="1200"/>
  <p:tag name="ORIGINALHEIGHT" val="3300.337"/>
  <p:tag name="ORIGINALWIDTH" val="4688.414"/>
  <p:tag name="OUTPUTTYPE" val="PNG"/>
  <p:tag name="IGUANATEXVERSION" val="160"/>
  <p:tag name="LATEXADDIN" val="\documentclass{article}&#10;\usepackage{CJKutf8}&#10;\usepackage{amsmath}&#10;\thispagestyle{empty}&#10;\begin{document}&#10;\begin{CJK}{UTF8}{gbsn}&#10;&#10;$$&#10;\begin{aligned}&#10;&amp;{\kern 12pt}\prod_{d=1}^{\min\left\{ A,B,C \right\}}\prod_{t=1}^{\min\left\{ \left\lfloor \frac{A}{d} \right\rfloor,\left\lfloor \frac{B}{d} \right\rfloor,\left\lfloor \frac{C}{d} \right\rfloor \right\} } \prod_{i=1}^{\left\lfloor \frac{A}{t\cdot d} \right\rfloor} \prod_{j=1}^{\left\lfloor \frac{B}{t\cdot d} \right\rfloor}  \operatorname{gcd}(i,j)^{d\cdot \mu(t)\cdot \left\lfloor \frac{C}{t\cdot d} \right\rfloor}\\&#10;  &amp;=\prod_{s=1}^{\min\left\{ A,B,C \right\}}\prod_{i=1}^{\left\lfloor \frac{A}{s} \right\rfloor} \prod_{j=1}^{\left\lfloor\frac{B}{s}\right\rfloor} \operatorname{gcd}(i,j)^{\left\lfloor \frac{C}{s} \right\rfloor\cdot \varphi(s)}\\&#10;  &amp;=\prod_{s=1}^{\min\left\{ A,B,C \right\}}\left[ \prod\limits_{d=1}^{\min\left\{ \left\lfloor \frac{A}{s} \right\rfloor,\left\lfloor \frac{B}{s} \right\rfloor \right\}}d^{\sum\limits_{i=1}^{\left\lfloor \frac{A}{s\cdot d} \right\rfloor}\sum\limits_{j=1}^{\left\lfloor \frac{B}{s\cdot d} \right\rfloor}[\operatorname{gcd}(i,j)=1]}  \right]^{\varphi(s)\cdot \left\lfloor \frac{C}{s} \right\rfloor}\\&#10;  &amp;=\prod_{s=1}^{\min\left\{ A,B,C \right\}}\left[ \prod\limits_{d=1}^{\min\left\{ \left\lfloor \frac{A}{s} \right\rfloor,\left\lfloor \frac{B}{s} \right\rfloor \right\}}d^{\sum\limits_{t=1}^{\min\left\{ \left\lfloor \frac{A}{s\cdot d} \right\rfloor,\left\lfloor \frac{B}{s\cdot d} \right\rfloor \right\} } \mu(t)\cdot \left\lfloor \frac{A}{s\cdot d\cdot t} \right\rfloor\cdot \left\lfloor \frac{B}{s\cdot d\cdot t} \right\rfloor} \right]^{\varphi(s)\cdot \left\lfloor \frac{C}{s} \right\rfloor}\\&#10;  &amp;=\prod_{s=1}^{\min\left\{ A,B,C \right\}}\left[ \prod_{m=1}^{\min{\left\lfloor \frac{A}{s} \right\rfloor,\left\lfloor\frac{B}{s} \right\rfloor}}\left( \prod_{d|m}d^{\mu(\frac{m}{d})}  \right)^{\left\lfloor \frac{A}{s\cdot m} \right\rfloor\cdot \left\lfloor \frac{B}{s\cdot m} \right\rfloor}   \right]^{\varphi(s)\cdot \left\lfloor \frac{C}{s} \right\rfloor}\\&#10;  &amp;\text{然后我们预处理出中间的}\prod_{d|m}d^{\mu(\frac{m}{d})}\text{然后就可以数论分块套数论分块求解上面的式子了。}&#10;\end{aligned}&#10;$$&#10;&#10;\end{CJK}&#10;\end{document}&#10;"/>
  <p:tag name="IGUANATEXSIZE" val="20"/>
  <p:tag name="IGUANATEXCURSOR" val="2143"/>
  <p:tag name="TRANSPARENCY" val="True"/>
  <p:tag name="LATEXENGINEID" val="0"/>
  <p:tag name="TEMPFOLDER" val=".\.\"/>
  <p:tag name="LATEXFORMHEIGHT" val="320"/>
  <p:tag name="LATEXFORMWIDTH" val="385"/>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7184.852"/>
  <p:tag name="ORIGINALWIDTH" val="3520.06"/>
  <p:tag name="OUTPUTTYPE" val="PNG"/>
  <p:tag name="IGUANATEXVERSION" val="160"/>
  <p:tag name="LATEXADDIN" val="\documentclass{article}&#10;\usepackage{CJKutf8}&#10;\usepackage{amsmath}&#10;\begin{document}&#10;\begin{CJK}{UTF8}{gbsn}&#10;&#10;case 3：$a &lt; c {\kern 5pt} \&amp;\&amp; {\kern 5pt} b &lt; c$&#10;    $$&#10;    \begin{aligned}&#10;    &amp;\text{先考虑一个问题：已知}\left\lfloor \frac{a\cdot i+b}{c} \right\rfloor=k\text{，求i的范围。}\\&#10;    &amp;{\kern 16pt} k\le \frac{a\cdot i+b}{c}&lt;k+1 \\&#10;    &amp;\Leftrightarrow k\cdot c-b\le a\cdot i&lt;c\cdot (k+1)-b \\&#10;    &amp;\Leftrightarrow\left\lfloor \frac{k\cdot c-b+a-1}{a} \right\rfloor\le i \le \left\lfloor \frac{c\cdot (k+1)-b+a-1}{a} \right\rfloor-1&#10;    \end{aligned}&#10;    $$&#10;&#10;\end{CJK}&#10;\end{document}&#10;"/>
  <p:tag name="IGUANATEXSIZE" val="20"/>
  <p:tag name="IGUANATEXCURSOR" val="138"/>
  <p:tag name="TRANSPARENCY" val="True"/>
  <p:tag name="LATEXENGINEID" val="0"/>
  <p:tag name="TEMPFOLDER" val=".\.\"/>
  <p:tag name="LATEXFORMHEIGHT" val="320"/>
  <p:tag name="LATEXFORMWIDTH" val="385"/>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6947.131"/>
  <p:tag name="ORIGINALWIDTH" val="5675.291"/>
  <p:tag name="OUTPUTTYPE" val="PNG"/>
  <p:tag name="IGUANATEXVERSION" val="160"/>
  <p:tag name="LATEXADDIN" val="\documentclass{article}&#10;\usepackage{CJKutf8}&#10;\usepackage{amsmath}&#10;\begin{document}&#10;\begin{CJK}{UTF8}{gbsn}&#10;&#10;    $$&#10;    \begin{aligned}&#10;    f\left( a,b,c,n \right) &amp;=\sum_{i=1}^n\left\lfloor \frac{a\cdot i+b}{c} \right\rfloor \\&#10;    &amp;=\sum_{k=0}^{\left\lfloor \frac{a\cdot n+b}{c} \right\rfloor-1}\left(   \left\lfloor \frac{c\cdot (k+1)-b+a-1}{a} \right\rfloor-1-\left\lfloor \frac{k\cdot c-b+a-1}{a} \right\rfloor+1\right)\cdot k+ \\ &amp;{\kern 15pt}\left( n-\left\lfloor \frac{\left\lfloor \frac{a\cdot n+b}{c} \right\rfloor\cdot c-b+a-1}{a} \right\rfloor+1 \right)\cdot \left\lfloor \frac{a\cdot n+b}{c} \right\rfloor \\&#10;    &amp;=\sum_{k=1}^{\left\lfloor \frac{a\cdot n+b}{c} \right\rfloor}\left\lfloor \frac{c\cdot k-b-1}{a} \right\rfloor \cdot k-\sum_{k=0}^{\left\lfloor \frac{a\cdot n+b}{c} \right\rfloor-1} \left\lfloor \frac{c\cdot k-b-1}{a} \right\rfloor \cdot k-\sum_{k=0}^{\left\lfloor \frac{a\cdot n+b}{c} \right\rfloor-1}\left\lfloor \frac{c\cdot (k+1)-b-1}{a} \right\rfloor+\\ &amp;{\kern 15pt}\left( n-\left\lfloor \frac{\left\lfloor \frac{a\cdot n+b}{c} \right\rfloor\cdot c-b-1}{a} \right\rfloor \right)\cdot \left\lfloor \frac{a\cdot n+b}{c} \right\rfloor \\&#10;    &amp;=\left\lfloor\frac{a\cdot n+b}{c}\right\rfloor\cdot n-\sum_{k=0}^{\left\lfloor\frac{a\cdot n+b}{c}\right\rfloor-1}\left\lfloor \frac{c\cdot (k+1)-b-1}{a} \right\rfloor \\&#10;    &amp;=\left\lfloor\frac{a\cdot n+b}{c}\right\rfloor\cdot n-f\left( c,c-b-1,a, \left\lfloor\frac{a\cdot n+b}{c}\right\rfloor-1\right)&#10;    \end{aligned}&#10;    $$&#10;&#10;\end{CJK}&#10;\end{document}&#10;"/>
  <p:tag name="IGUANATEXSIZE" val="20"/>
  <p:tag name="IGUANATEXCURSOR" val="1500"/>
  <p:tag name="TRANSPARENCY" val="True"/>
  <p:tag name="LATEXENGINEID" val="0"/>
  <p:tag name="TEMPFOLDER" val=".\.\"/>
  <p:tag name="LATEXFORMHEIGHT" val="320"/>
  <p:tag name="LATEXFORMWIDTH" val="385"/>
  <p:tag name="LATEXFORMWRAP" val="True"/>
  <p:tag name="BITMAPVECTOR" val="0"/>
</p:tagLst>
</file>

<file path=ppt/theme/theme1.xml><?xml version="1.0" encoding="utf-8"?>
<a:theme xmlns:a="http://schemas.openxmlformats.org/drawingml/2006/main" name="OfficePLUS主题">
  <a:themeElements>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fontScheme name="buj3z1w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主题5" id="{B8EDB911-D765-4A7B-BBC7-40DBB672FBA6}" vid="{AECAB1C0-5DF6-436C-85E8-20094DBE11C0}"/>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ppt/theme/themeOverride2.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ppt/theme/themeOverride3.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ppt/theme/themeOverride4.xml><?xml version="1.0" encoding="utf-8"?>
<a:themeOverride xmlns:a="http://schemas.openxmlformats.org/drawingml/2006/main">
  <a:clrScheme name="房利美">
    <a:dk1>
      <a:srgbClr val="000000"/>
    </a:dk1>
    <a:lt1>
      <a:srgbClr val="FFFFFF"/>
    </a:lt1>
    <a:dk2>
      <a:srgbClr val="768394"/>
    </a:dk2>
    <a:lt2>
      <a:srgbClr val="F0F0F0"/>
    </a:lt2>
    <a:accent1>
      <a:srgbClr val="5389C0"/>
    </a:accent1>
    <a:accent2>
      <a:srgbClr val="2698AF"/>
    </a:accent2>
    <a:accent3>
      <a:srgbClr val="44AF9B"/>
    </a:accent3>
    <a:accent4>
      <a:srgbClr val="5066A2"/>
    </a:accent4>
    <a:accent5>
      <a:srgbClr val="5E5CA2"/>
    </a:accent5>
    <a:accent6>
      <a:srgbClr val="768394"/>
    </a:accent6>
    <a:hlink>
      <a:srgbClr val="4276AA"/>
    </a:hlink>
    <a:folHlink>
      <a:srgbClr val="BFBFB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7934b4b-eba6-486d-bfc1-4b8e3fe39092" xsi:nil="true"/>
    <lcf76f155ced4ddcb4097134ff3c332f xmlns="0a5c0dea-e5d7-4228-9256-3793bb42faa5">
      <Terms xmlns="http://schemas.microsoft.com/office/infopath/2007/PartnerControls"/>
    </lcf76f155ced4ddcb4097134ff3c332f>
    <OneNoteFluid_FileOrder xmlns="0a5c0dea-e5d7-4228-9256-3793bb42faa5" xsi:nil="true"/>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443A8EF62DE444B1FF07917E22EF72" ma:contentTypeVersion="17" ma:contentTypeDescription="Create a new document." ma:contentTypeScope="" ma:versionID="ae809626c8abf568b6a415226af21ced">
  <xsd:schema xmlns:xsd="http://www.w3.org/2001/XMLSchema" xmlns:xs="http://www.w3.org/2001/XMLSchema" xmlns:p="http://schemas.microsoft.com/office/2006/metadata/properties" xmlns:ns1="http://schemas.microsoft.com/sharepoint/v3" xmlns:ns2="0a5c0dea-e5d7-4228-9256-3793bb42faa5" xmlns:ns3="97934b4b-eba6-486d-bfc1-4b8e3fe39092" targetNamespace="http://schemas.microsoft.com/office/2006/metadata/properties" ma:root="true" ma:fieldsID="1ffe3db4c8c97a24da98b2b5f963ec28" ns1:_="" ns2:_="" ns3:_="">
    <xsd:import namespace="http://schemas.microsoft.com/sharepoint/v3"/>
    <xsd:import namespace="0a5c0dea-e5d7-4228-9256-3793bb42faa5"/>
    <xsd:import namespace="97934b4b-eba6-486d-bfc1-4b8e3fe39092"/>
    <xsd:element name="properties">
      <xsd:complexType>
        <xsd:sequence>
          <xsd:element name="documentManagement">
            <xsd:complexType>
              <xsd:all>
                <xsd:element ref="ns2:OneNoteFluid_FileOrder" minOccurs="0"/>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5c0dea-e5d7-4228-9256-3793bb42faa5" elementFormDefault="qualified">
    <xsd:import namespace="http://schemas.microsoft.com/office/2006/documentManagement/types"/>
    <xsd:import namespace="http://schemas.microsoft.com/office/infopath/2007/PartnerControls"/>
    <xsd:element name="OneNoteFluid_FileOrder" ma:index="8" nillable="true" ma:displayName="OneNoteFluid_FileOrder" ma:internalName="OneNoteFluid_FileOrder">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934b4b-eba6-486d-bfc1-4b8e3fe3909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885aa0b-334b-483f-9125-6409c6335a4b}" ma:internalName="TaxCatchAll" ma:showField="CatchAllData" ma:web="97934b4b-eba6-486d-bfc1-4b8e3fe390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5FD808-0AD1-458C-AB0A-E56B3A4DA500}">
  <ds:schemaRefs>
    <ds:schemaRef ds:uri="http://schemas.microsoft.com/sharepoint/v3/contenttype/forms"/>
  </ds:schemaRefs>
</ds:datastoreItem>
</file>

<file path=customXml/itemProps2.xml><?xml version="1.0" encoding="utf-8"?>
<ds:datastoreItem xmlns:ds="http://schemas.openxmlformats.org/officeDocument/2006/customXml" ds:itemID="{3B6CF34B-004E-4CA4-9F0A-0EDC01CFC2A4}">
  <ds:schemaRefs>
    <ds:schemaRef ds:uri="http://schemas.microsoft.com/office/2006/metadata/properties"/>
    <ds:schemaRef ds:uri="http://schemas.microsoft.com/office/infopath/2007/PartnerControls"/>
    <ds:schemaRef ds:uri="97934b4b-eba6-486d-bfc1-4b8e3fe39092"/>
    <ds:schemaRef ds:uri="0a5c0dea-e5d7-4228-9256-3793bb42faa5"/>
    <ds:schemaRef ds:uri="http://schemas.microsoft.com/sharepoint/v3"/>
  </ds:schemaRefs>
</ds:datastoreItem>
</file>

<file path=customXml/itemProps3.xml><?xml version="1.0" encoding="utf-8"?>
<ds:datastoreItem xmlns:ds="http://schemas.openxmlformats.org/officeDocument/2006/customXml" ds:itemID="{962F7624-4364-4C39-96DF-86ED9FD701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a5c0dea-e5d7-4228-9256-3793bb42faa5"/>
    <ds:schemaRef ds:uri="97934b4b-eba6-486d-bfc1-4b8e3fe390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iSlide</Template>
  <TotalTime>1776</TotalTime>
  <Words>215</Words>
  <Application>Microsoft Office PowerPoint</Application>
  <PresentationFormat>宽屏</PresentationFormat>
  <Paragraphs>60</Paragraphs>
  <Slides>53</Slides>
  <Notes>0</Notes>
  <HiddenSlides>0</HiddenSlides>
  <MMClips>0</MMClips>
  <ScaleCrop>false</ScaleCrop>
  <HeadingPairs>
    <vt:vector size="6" baseType="variant">
      <vt:variant>
        <vt:lpstr>已用的字体</vt:lpstr>
      </vt:variant>
      <vt:variant>
        <vt:i4>2</vt:i4>
      </vt:variant>
      <vt:variant>
        <vt:lpstr>主题</vt:lpstr>
      </vt:variant>
      <vt:variant>
        <vt:i4>1</vt:i4>
      </vt:variant>
      <vt:variant>
        <vt:lpstr>幻灯片标题</vt:lpstr>
      </vt:variant>
      <vt:variant>
        <vt:i4>53</vt:i4>
      </vt:variant>
    </vt:vector>
  </HeadingPairs>
  <TitlesOfParts>
    <vt:vector size="56" baseType="lpstr">
      <vt:lpstr>Arial</vt:lpstr>
      <vt:lpstr>Calibri</vt:lpstr>
      <vt:lpstr>OfficePLUS主题</vt:lpstr>
      <vt:lpstr>数论选讲1</vt:lpstr>
      <vt:lpstr>欧几里得全家桶</vt:lpstr>
      <vt:lpstr>欧几里得算法</vt:lpstr>
      <vt:lpstr>类欧几里得算法</vt:lpstr>
      <vt:lpstr>类欧几里得算法</vt:lpstr>
      <vt:lpstr>类欧几里得算法</vt:lpstr>
      <vt:lpstr>类欧几里得算法</vt:lpstr>
      <vt:lpstr>类欧几里得算法</vt:lpstr>
      <vt:lpstr>类欧几里得算法</vt:lpstr>
      <vt:lpstr>类欧几里得算法</vt:lpstr>
      <vt:lpstr>类欧几里得算法</vt:lpstr>
      <vt:lpstr>万能欧几里得算法</vt:lpstr>
      <vt:lpstr>万能欧几里得算法</vt:lpstr>
      <vt:lpstr>万能欧几里得算法</vt:lpstr>
      <vt:lpstr>万能欧几里得算法</vt:lpstr>
      <vt:lpstr>万能欧几里得算法</vt:lpstr>
      <vt:lpstr>万能欧几里得算法</vt:lpstr>
      <vt:lpstr>万能欧几里得算法</vt:lpstr>
      <vt:lpstr>万能欧几里得算法</vt:lpstr>
      <vt:lpstr>万能欧几里得算法</vt:lpstr>
      <vt:lpstr>例1   CF868G. El Toll Caves</vt:lpstr>
      <vt:lpstr>例2   bzoj #3817. Sum</vt:lpstr>
      <vt:lpstr>数论基本定理</vt:lpstr>
      <vt:lpstr>欧拉定理</vt:lpstr>
      <vt:lpstr>欧拉定理</vt:lpstr>
      <vt:lpstr>欧拉定理</vt:lpstr>
      <vt:lpstr>中国剩余定理</vt:lpstr>
      <vt:lpstr>卢卡斯定理</vt:lpstr>
      <vt:lpstr>卢卡斯定理</vt:lpstr>
      <vt:lpstr>库默尔定理</vt:lpstr>
      <vt:lpstr>二次剩余</vt:lpstr>
      <vt:lpstr>二次剩余</vt:lpstr>
      <vt:lpstr>Cipolla算法</vt:lpstr>
      <vt:lpstr>例1   2023牛客多校第9场B.Brain Storm</vt:lpstr>
      <vt:lpstr>例2   2023“钉耙编程”中国大学生算法设计超级联赛（8）C. Congruences</vt:lpstr>
      <vt:lpstr>例3   P5598 【XR-4】混乱度</vt:lpstr>
      <vt:lpstr>Pollard-Rho分解</vt:lpstr>
      <vt:lpstr>生日悖论</vt:lpstr>
      <vt:lpstr>Pollard-Rho分解</vt:lpstr>
      <vt:lpstr>Miller-Robin素性测试</vt:lpstr>
      <vt:lpstr>莫比乌斯反演</vt:lpstr>
      <vt:lpstr>基本概念</vt:lpstr>
      <vt:lpstr>狄利克雷卷积</vt:lpstr>
      <vt:lpstr>狄利克雷卷积</vt:lpstr>
      <vt:lpstr>狄利克雷卷积</vt:lpstr>
      <vt:lpstr>莫比乌斯函数</vt:lpstr>
      <vt:lpstr>例1</vt:lpstr>
      <vt:lpstr>例2   P2257 YY的GCD</vt:lpstr>
      <vt:lpstr>例3   P6271 [湖北省队互测2014] 一个人的数论</vt:lpstr>
      <vt:lpstr>例4   P5518 [MtOI2019] 幽灵乐团</vt:lpstr>
      <vt:lpstr>例4   P5518 [MtOI2019] 幽灵乐团</vt:lpstr>
      <vt:lpstr>例4   P5518 [MtOI2019] 幽灵乐团</vt:lpstr>
      <vt:lpstr>Thanks! </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梁 钧著</cp:lastModifiedBy>
  <cp:revision>144</cp:revision>
  <cp:lastPrinted>2019-09-11T16:00:00Z</cp:lastPrinted>
  <dcterms:created xsi:type="dcterms:W3CDTF">2019-09-11T16:00:00Z</dcterms:created>
  <dcterms:modified xsi:type="dcterms:W3CDTF">2023-08-17T14:55:52Z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ContentTypeId">
    <vt:lpwstr>0x010100D1443A8EF62DE444B1FF07917E22EF72</vt:lpwstr>
  </property>
</Properties>
</file>