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heme/themeOverride3.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34"/>
  </p:notesMasterIdLst>
  <p:sldIdLst>
    <p:sldId id="256" r:id="rId5"/>
    <p:sldId id="258" r:id="rId6"/>
    <p:sldId id="1729" r:id="rId7"/>
    <p:sldId id="1730" r:id="rId8"/>
    <p:sldId id="1731" r:id="rId9"/>
    <p:sldId id="1732" r:id="rId10"/>
    <p:sldId id="1733" r:id="rId11"/>
    <p:sldId id="1734" r:id="rId12"/>
    <p:sldId id="1736" r:id="rId13"/>
    <p:sldId id="1735" r:id="rId14"/>
    <p:sldId id="1745" r:id="rId15"/>
    <p:sldId id="1746" r:id="rId16"/>
    <p:sldId id="1754" r:id="rId17"/>
    <p:sldId id="1737" r:id="rId18"/>
    <p:sldId id="1738" r:id="rId19"/>
    <p:sldId id="1740" r:id="rId20"/>
    <p:sldId id="1739" r:id="rId21"/>
    <p:sldId id="1741" r:id="rId22"/>
    <p:sldId id="1742" r:id="rId23"/>
    <p:sldId id="1743" r:id="rId24"/>
    <p:sldId id="1744" r:id="rId25"/>
    <p:sldId id="1747" r:id="rId26"/>
    <p:sldId id="1748" r:id="rId27"/>
    <p:sldId id="1749" r:id="rId28"/>
    <p:sldId id="1750" r:id="rId29"/>
    <p:sldId id="1751" r:id="rId30"/>
    <p:sldId id="1752" r:id="rId31"/>
    <p:sldId id="1753" r:id="rId32"/>
    <p:sldId id="261" r:id="rId33"/>
  </p:sldIdLst>
  <p:sldSz cx="12192000" cy="6858000"/>
  <p:notesSz cx="6858000" cy="9144000"/>
  <p:custDataLst>
    <p:tags r:id="rId3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4AAF0B6C-DF3E-47FA-948F-54C8EE149566}">
          <p14:sldIdLst>
            <p14:sldId id="256"/>
            <p14:sldId id="258"/>
            <p14:sldId id="1729"/>
            <p14:sldId id="1730"/>
            <p14:sldId id="1731"/>
            <p14:sldId id="1732"/>
            <p14:sldId id="1733"/>
            <p14:sldId id="1734"/>
            <p14:sldId id="1736"/>
            <p14:sldId id="1735"/>
            <p14:sldId id="1745"/>
            <p14:sldId id="1746"/>
            <p14:sldId id="1754"/>
            <p14:sldId id="1737"/>
            <p14:sldId id="1738"/>
            <p14:sldId id="1740"/>
            <p14:sldId id="1739"/>
            <p14:sldId id="1741"/>
            <p14:sldId id="1742"/>
            <p14:sldId id="1743"/>
            <p14:sldId id="1744"/>
            <p14:sldId id="1747"/>
            <p14:sldId id="1748"/>
            <p14:sldId id="1749"/>
            <p14:sldId id="1750"/>
            <p14:sldId id="1751"/>
            <p14:sldId id="1752"/>
            <p14:sldId id="1753"/>
            <p14:sldId id="26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DB5BF"/>
    <a:srgbClr val="576270"/>
    <a:srgbClr val="F2F2F2"/>
    <a:srgbClr val="0089D1"/>
    <a:srgbClr val="A20000"/>
    <a:srgbClr val="A40000"/>
    <a:srgbClr val="9E0000"/>
    <a:srgbClr val="C7450B"/>
    <a:srgbClr val="E24E0C"/>
    <a:srgbClr val="DC61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14" autoAdjust="0"/>
    <p:restoredTop sz="96182" autoAdjust="0"/>
  </p:normalViewPr>
  <p:slideViewPr>
    <p:cSldViewPr snapToGrid="0">
      <p:cViewPr varScale="1">
        <p:scale>
          <a:sx n="126" d="100"/>
          <a:sy n="126" d="100"/>
        </p:scale>
        <p:origin x="269" y="91"/>
      </p:cViewPr>
      <p:guideLst/>
    </p:cSldViewPr>
  </p:slideViewPr>
  <p:notesTextViewPr>
    <p:cViewPr>
      <p:scale>
        <a:sx n="3" d="2"/>
        <a:sy n="3" d="2"/>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gs" Target="tags/tag1.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6D8963-CFCD-4740-AF60-049850373CDF}" type="datetimeFigureOut">
              <a:rPr lang="zh-CN" altLang="en-US" smtClean="0"/>
              <a:t>2023/8/16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E6FDB6-6D2B-46C1-9FA1-D82906A37C3A}" type="slidenum">
              <a:rPr lang="zh-CN" altLang="en-US" smtClean="0"/>
              <a:t>‹#›</a:t>
            </a:fld>
            <a:endParaRPr lang="zh-CN" altLang="en-US"/>
          </a:p>
        </p:txBody>
      </p:sp>
    </p:spTree>
    <p:extLst>
      <p:ext uri="{BB962C8B-B14F-4D97-AF65-F5344CB8AC3E}">
        <p14:creationId xmlns:p14="http://schemas.microsoft.com/office/powerpoint/2010/main" val="21849815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sp>
        <p:nvSpPr>
          <p:cNvPr id="6" name="任意多边形: 形状 5">
            <a:extLst>
              <a:ext uri="{FF2B5EF4-FFF2-40B4-BE49-F238E27FC236}">
                <a16:creationId xmlns:a16="http://schemas.microsoft.com/office/drawing/2014/main" id="{2DA251F1-17B6-459A-85B8-B01199470F6C}"/>
              </a:ext>
            </a:extLst>
          </p:cNvPr>
          <p:cNvSpPr/>
          <p:nvPr userDrawn="1"/>
        </p:nvSpPr>
        <p:spPr bwMode="auto">
          <a:xfrm>
            <a:off x="0" y="3821329"/>
            <a:ext cx="12197534" cy="3167153"/>
          </a:xfrm>
          <a:custGeom>
            <a:avLst/>
            <a:gdLst>
              <a:gd name="T0" fmla="*/ 1128 w 1998"/>
              <a:gd name="T1" fmla="*/ 86 h 642"/>
              <a:gd name="T2" fmla="*/ 1103 w 1998"/>
              <a:gd name="T3" fmla="*/ 88 h 642"/>
              <a:gd name="T4" fmla="*/ 1051 w 1998"/>
              <a:gd name="T5" fmla="*/ 218 h 642"/>
              <a:gd name="T6" fmla="*/ 1020 w 1998"/>
              <a:gd name="T7" fmla="*/ 217 h 642"/>
              <a:gd name="T8" fmla="*/ 808 w 1998"/>
              <a:gd name="T9" fmla="*/ 222 h 642"/>
              <a:gd name="T10" fmla="*/ 729 w 1998"/>
              <a:gd name="T11" fmla="*/ 134 h 642"/>
              <a:gd name="T12" fmla="*/ 589 w 1998"/>
              <a:gd name="T13" fmla="*/ 134 h 642"/>
              <a:gd name="T14" fmla="*/ 556 w 1998"/>
              <a:gd name="T15" fmla="*/ 40 h 642"/>
              <a:gd name="T16" fmla="*/ 518 w 1998"/>
              <a:gd name="T17" fmla="*/ 133 h 642"/>
              <a:gd name="T18" fmla="*/ 479 w 1998"/>
              <a:gd name="T19" fmla="*/ 204 h 642"/>
              <a:gd name="T20" fmla="*/ 462 w 1998"/>
              <a:gd name="T21" fmla="*/ 134 h 642"/>
              <a:gd name="T22" fmla="*/ 408 w 1998"/>
              <a:gd name="T23" fmla="*/ 104 h 642"/>
              <a:gd name="T24" fmla="*/ 336 w 1998"/>
              <a:gd name="T25" fmla="*/ 303 h 642"/>
              <a:gd name="T26" fmla="*/ 251 w 1998"/>
              <a:gd name="T27" fmla="*/ 301 h 642"/>
              <a:gd name="T28" fmla="*/ 191 w 1998"/>
              <a:gd name="T29" fmla="*/ 128 h 642"/>
              <a:gd name="T30" fmla="*/ 152 w 1998"/>
              <a:gd name="T31" fmla="*/ 327 h 642"/>
              <a:gd name="T32" fmla="*/ 140 w 1998"/>
              <a:gd name="T33" fmla="*/ 275 h 642"/>
              <a:gd name="T34" fmla="*/ 112 w 1998"/>
              <a:gd name="T35" fmla="*/ 212 h 642"/>
              <a:gd name="T36" fmla="*/ 90 w 1998"/>
              <a:gd name="T37" fmla="*/ 261 h 642"/>
              <a:gd name="T38" fmla="*/ 64 w 1998"/>
              <a:gd name="T39" fmla="*/ 388 h 642"/>
              <a:gd name="T40" fmla="*/ 37 w 1998"/>
              <a:gd name="T41" fmla="*/ 258 h 642"/>
              <a:gd name="T42" fmla="*/ 14 w 1998"/>
              <a:gd name="T43" fmla="*/ 259 h 642"/>
              <a:gd name="T44" fmla="*/ 1998 w 1998"/>
              <a:gd name="T45" fmla="*/ 641 h 642"/>
              <a:gd name="T46" fmla="*/ 1976 w 1998"/>
              <a:gd name="T47" fmla="*/ 211 h 642"/>
              <a:gd name="T48" fmla="*/ 1952 w 1998"/>
              <a:gd name="T49" fmla="*/ 154 h 642"/>
              <a:gd name="T50" fmla="*/ 1923 w 1998"/>
              <a:gd name="T51" fmla="*/ 211 h 642"/>
              <a:gd name="T52" fmla="*/ 1914 w 1998"/>
              <a:gd name="T53" fmla="*/ 134 h 642"/>
              <a:gd name="T54" fmla="*/ 1901 w 1998"/>
              <a:gd name="T55" fmla="*/ 88 h 642"/>
              <a:gd name="T56" fmla="*/ 1890 w 1998"/>
              <a:gd name="T57" fmla="*/ 135 h 642"/>
              <a:gd name="T58" fmla="*/ 1868 w 1998"/>
              <a:gd name="T59" fmla="*/ 150 h 642"/>
              <a:gd name="T60" fmla="*/ 1844 w 1998"/>
              <a:gd name="T61" fmla="*/ 112 h 642"/>
              <a:gd name="T62" fmla="*/ 1815 w 1998"/>
              <a:gd name="T63" fmla="*/ 68 h 642"/>
              <a:gd name="T64" fmla="*/ 1759 w 1998"/>
              <a:gd name="T65" fmla="*/ 232 h 642"/>
              <a:gd name="T66" fmla="*/ 1730 w 1998"/>
              <a:gd name="T67" fmla="*/ 240 h 642"/>
              <a:gd name="T68" fmla="*/ 1708 w 1998"/>
              <a:gd name="T69" fmla="*/ 188 h 642"/>
              <a:gd name="T70" fmla="*/ 1676 w 1998"/>
              <a:gd name="T71" fmla="*/ 240 h 642"/>
              <a:gd name="T72" fmla="*/ 1649 w 1998"/>
              <a:gd name="T73" fmla="*/ 249 h 642"/>
              <a:gd name="T74" fmla="*/ 1638 w 1998"/>
              <a:gd name="T75" fmla="*/ 216 h 642"/>
              <a:gd name="T76" fmla="*/ 1622 w 1998"/>
              <a:gd name="T77" fmla="*/ 191 h 642"/>
              <a:gd name="T78" fmla="*/ 1608 w 1998"/>
              <a:gd name="T79" fmla="*/ 216 h 642"/>
              <a:gd name="T80" fmla="*/ 1606 w 1998"/>
              <a:gd name="T81" fmla="*/ 248 h 642"/>
              <a:gd name="T82" fmla="*/ 1584 w 1998"/>
              <a:gd name="T83" fmla="*/ 266 h 642"/>
              <a:gd name="T84" fmla="*/ 1560 w 1998"/>
              <a:gd name="T85" fmla="*/ 249 h 642"/>
              <a:gd name="T86" fmla="*/ 1476 w 1998"/>
              <a:gd name="T87" fmla="*/ 93 h 642"/>
              <a:gd name="T88" fmla="*/ 1353 w 1998"/>
              <a:gd name="T89" fmla="*/ 80 h 642"/>
              <a:gd name="T90" fmla="*/ 1336 w 1998"/>
              <a:gd name="T91" fmla="*/ 45 h 642"/>
              <a:gd name="T92" fmla="*/ 1305 w 1998"/>
              <a:gd name="T93" fmla="*/ 3 h 642"/>
              <a:gd name="T94" fmla="*/ 1282 w 1998"/>
              <a:gd name="T95" fmla="*/ 45 h 642"/>
              <a:gd name="T96" fmla="*/ 1282 w 1998"/>
              <a:gd name="T97" fmla="*/ 79 h 642"/>
              <a:gd name="T98" fmla="*/ 1251 w 1998"/>
              <a:gd name="T99" fmla="*/ 44 h 642"/>
              <a:gd name="T100" fmla="*/ 1220 w 1998"/>
              <a:gd name="T101" fmla="*/ 134 h 642"/>
              <a:gd name="T102" fmla="*/ 1173 w 1998"/>
              <a:gd name="T103" fmla="*/ 0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998" h="642">
                <a:moveTo>
                  <a:pt x="1173" y="0"/>
                </a:moveTo>
                <a:cubicBezTo>
                  <a:pt x="1165" y="0"/>
                  <a:pt x="1165" y="0"/>
                  <a:pt x="1165" y="0"/>
                </a:cubicBezTo>
                <a:cubicBezTo>
                  <a:pt x="1165" y="53"/>
                  <a:pt x="1165" y="53"/>
                  <a:pt x="1165" y="53"/>
                </a:cubicBezTo>
                <a:cubicBezTo>
                  <a:pt x="1128" y="86"/>
                  <a:pt x="1128" y="86"/>
                  <a:pt x="1128" y="86"/>
                </a:cubicBezTo>
                <a:cubicBezTo>
                  <a:pt x="1111" y="86"/>
                  <a:pt x="1111" y="86"/>
                  <a:pt x="1111" y="86"/>
                </a:cubicBezTo>
                <a:cubicBezTo>
                  <a:pt x="1111" y="27"/>
                  <a:pt x="1111" y="27"/>
                  <a:pt x="1111" y="27"/>
                </a:cubicBezTo>
                <a:cubicBezTo>
                  <a:pt x="1103" y="27"/>
                  <a:pt x="1103" y="27"/>
                  <a:pt x="1103" y="27"/>
                </a:cubicBezTo>
                <a:cubicBezTo>
                  <a:pt x="1103" y="88"/>
                  <a:pt x="1103" y="88"/>
                  <a:pt x="1103" y="88"/>
                </a:cubicBezTo>
                <a:cubicBezTo>
                  <a:pt x="1060" y="134"/>
                  <a:pt x="1060" y="134"/>
                  <a:pt x="1060" y="134"/>
                </a:cubicBezTo>
                <a:cubicBezTo>
                  <a:pt x="1060" y="189"/>
                  <a:pt x="1060" y="189"/>
                  <a:pt x="1060" y="189"/>
                </a:cubicBezTo>
                <a:cubicBezTo>
                  <a:pt x="1051" y="189"/>
                  <a:pt x="1051" y="189"/>
                  <a:pt x="1051" y="189"/>
                </a:cubicBezTo>
                <a:cubicBezTo>
                  <a:pt x="1051" y="218"/>
                  <a:pt x="1051" y="218"/>
                  <a:pt x="1051" y="218"/>
                </a:cubicBezTo>
                <a:cubicBezTo>
                  <a:pt x="1036" y="218"/>
                  <a:pt x="1036" y="218"/>
                  <a:pt x="1036" y="218"/>
                </a:cubicBezTo>
                <a:cubicBezTo>
                  <a:pt x="1036" y="299"/>
                  <a:pt x="1036" y="299"/>
                  <a:pt x="1036" y="299"/>
                </a:cubicBezTo>
                <a:cubicBezTo>
                  <a:pt x="1020" y="299"/>
                  <a:pt x="1020" y="299"/>
                  <a:pt x="1020" y="299"/>
                </a:cubicBezTo>
                <a:cubicBezTo>
                  <a:pt x="1020" y="217"/>
                  <a:pt x="1020" y="217"/>
                  <a:pt x="1020" y="217"/>
                </a:cubicBezTo>
                <a:cubicBezTo>
                  <a:pt x="967" y="217"/>
                  <a:pt x="967" y="217"/>
                  <a:pt x="967" y="217"/>
                </a:cubicBezTo>
                <a:cubicBezTo>
                  <a:pt x="967" y="75"/>
                  <a:pt x="967" y="75"/>
                  <a:pt x="967" y="75"/>
                </a:cubicBezTo>
                <a:cubicBezTo>
                  <a:pt x="808" y="75"/>
                  <a:pt x="808" y="75"/>
                  <a:pt x="808" y="75"/>
                </a:cubicBezTo>
                <a:cubicBezTo>
                  <a:pt x="808" y="222"/>
                  <a:pt x="808" y="222"/>
                  <a:pt x="808" y="222"/>
                </a:cubicBezTo>
                <a:cubicBezTo>
                  <a:pt x="770" y="222"/>
                  <a:pt x="770" y="222"/>
                  <a:pt x="770" y="222"/>
                </a:cubicBezTo>
                <a:cubicBezTo>
                  <a:pt x="770" y="177"/>
                  <a:pt x="770" y="177"/>
                  <a:pt x="770" y="177"/>
                </a:cubicBezTo>
                <a:cubicBezTo>
                  <a:pt x="729" y="177"/>
                  <a:pt x="729" y="177"/>
                  <a:pt x="729" y="177"/>
                </a:cubicBezTo>
                <a:cubicBezTo>
                  <a:pt x="729" y="134"/>
                  <a:pt x="729" y="134"/>
                  <a:pt x="729" y="134"/>
                </a:cubicBezTo>
                <a:cubicBezTo>
                  <a:pt x="633" y="134"/>
                  <a:pt x="633" y="134"/>
                  <a:pt x="633" y="134"/>
                </a:cubicBezTo>
                <a:cubicBezTo>
                  <a:pt x="633" y="272"/>
                  <a:pt x="633" y="272"/>
                  <a:pt x="633" y="272"/>
                </a:cubicBezTo>
                <a:cubicBezTo>
                  <a:pt x="589" y="272"/>
                  <a:pt x="589" y="272"/>
                  <a:pt x="589" y="272"/>
                </a:cubicBezTo>
                <a:cubicBezTo>
                  <a:pt x="589" y="134"/>
                  <a:pt x="589" y="134"/>
                  <a:pt x="589" y="134"/>
                </a:cubicBezTo>
                <a:cubicBezTo>
                  <a:pt x="572" y="134"/>
                  <a:pt x="572" y="134"/>
                  <a:pt x="572" y="134"/>
                </a:cubicBezTo>
                <a:cubicBezTo>
                  <a:pt x="572" y="92"/>
                  <a:pt x="572" y="92"/>
                  <a:pt x="572" y="92"/>
                </a:cubicBezTo>
                <a:cubicBezTo>
                  <a:pt x="556" y="71"/>
                  <a:pt x="556" y="71"/>
                  <a:pt x="556" y="71"/>
                </a:cubicBezTo>
                <a:cubicBezTo>
                  <a:pt x="556" y="40"/>
                  <a:pt x="556" y="40"/>
                  <a:pt x="556" y="40"/>
                </a:cubicBezTo>
                <a:cubicBezTo>
                  <a:pt x="546" y="40"/>
                  <a:pt x="546" y="40"/>
                  <a:pt x="546" y="40"/>
                </a:cubicBezTo>
                <a:cubicBezTo>
                  <a:pt x="546" y="69"/>
                  <a:pt x="546" y="69"/>
                  <a:pt x="546" y="69"/>
                </a:cubicBezTo>
                <a:cubicBezTo>
                  <a:pt x="518" y="91"/>
                  <a:pt x="518" y="91"/>
                  <a:pt x="518" y="91"/>
                </a:cubicBezTo>
                <a:cubicBezTo>
                  <a:pt x="518" y="133"/>
                  <a:pt x="518" y="133"/>
                  <a:pt x="518" y="133"/>
                </a:cubicBezTo>
                <a:cubicBezTo>
                  <a:pt x="503" y="133"/>
                  <a:pt x="503" y="133"/>
                  <a:pt x="503" y="133"/>
                </a:cubicBezTo>
                <a:cubicBezTo>
                  <a:pt x="503" y="274"/>
                  <a:pt x="503" y="274"/>
                  <a:pt x="503" y="274"/>
                </a:cubicBezTo>
                <a:cubicBezTo>
                  <a:pt x="479" y="259"/>
                  <a:pt x="479" y="259"/>
                  <a:pt x="479" y="259"/>
                </a:cubicBezTo>
                <a:cubicBezTo>
                  <a:pt x="479" y="204"/>
                  <a:pt x="479" y="204"/>
                  <a:pt x="479" y="204"/>
                </a:cubicBezTo>
                <a:cubicBezTo>
                  <a:pt x="470" y="204"/>
                  <a:pt x="470" y="204"/>
                  <a:pt x="470" y="204"/>
                </a:cubicBezTo>
                <a:cubicBezTo>
                  <a:pt x="470" y="264"/>
                  <a:pt x="470" y="264"/>
                  <a:pt x="470" y="264"/>
                </a:cubicBezTo>
                <a:cubicBezTo>
                  <a:pt x="462" y="264"/>
                  <a:pt x="462" y="264"/>
                  <a:pt x="462" y="264"/>
                </a:cubicBezTo>
                <a:cubicBezTo>
                  <a:pt x="462" y="134"/>
                  <a:pt x="462" y="134"/>
                  <a:pt x="462" y="134"/>
                </a:cubicBezTo>
                <a:cubicBezTo>
                  <a:pt x="424" y="103"/>
                  <a:pt x="424" y="103"/>
                  <a:pt x="424" y="103"/>
                </a:cubicBezTo>
                <a:cubicBezTo>
                  <a:pt x="424" y="27"/>
                  <a:pt x="424" y="27"/>
                  <a:pt x="424" y="27"/>
                </a:cubicBezTo>
                <a:cubicBezTo>
                  <a:pt x="408" y="27"/>
                  <a:pt x="408" y="27"/>
                  <a:pt x="408" y="27"/>
                </a:cubicBezTo>
                <a:cubicBezTo>
                  <a:pt x="408" y="104"/>
                  <a:pt x="408" y="104"/>
                  <a:pt x="408" y="104"/>
                </a:cubicBezTo>
                <a:cubicBezTo>
                  <a:pt x="369" y="135"/>
                  <a:pt x="369" y="135"/>
                  <a:pt x="369" y="135"/>
                </a:cubicBezTo>
                <a:cubicBezTo>
                  <a:pt x="369" y="277"/>
                  <a:pt x="369" y="277"/>
                  <a:pt x="369" y="277"/>
                </a:cubicBezTo>
                <a:cubicBezTo>
                  <a:pt x="352" y="303"/>
                  <a:pt x="352" y="303"/>
                  <a:pt x="352" y="303"/>
                </a:cubicBezTo>
                <a:cubicBezTo>
                  <a:pt x="336" y="303"/>
                  <a:pt x="336" y="303"/>
                  <a:pt x="336" y="303"/>
                </a:cubicBezTo>
                <a:cubicBezTo>
                  <a:pt x="336" y="272"/>
                  <a:pt x="336" y="272"/>
                  <a:pt x="336" y="272"/>
                </a:cubicBezTo>
                <a:cubicBezTo>
                  <a:pt x="282" y="272"/>
                  <a:pt x="282" y="272"/>
                  <a:pt x="282" y="272"/>
                </a:cubicBezTo>
                <a:cubicBezTo>
                  <a:pt x="282" y="301"/>
                  <a:pt x="282" y="301"/>
                  <a:pt x="282" y="301"/>
                </a:cubicBezTo>
                <a:cubicBezTo>
                  <a:pt x="251" y="301"/>
                  <a:pt x="251" y="301"/>
                  <a:pt x="251" y="301"/>
                </a:cubicBezTo>
                <a:cubicBezTo>
                  <a:pt x="251" y="389"/>
                  <a:pt x="251" y="389"/>
                  <a:pt x="251" y="389"/>
                </a:cubicBezTo>
                <a:cubicBezTo>
                  <a:pt x="231" y="389"/>
                  <a:pt x="231" y="389"/>
                  <a:pt x="231" y="389"/>
                </a:cubicBezTo>
                <a:cubicBezTo>
                  <a:pt x="231" y="128"/>
                  <a:pt x="231" y="128"/>
                  <a:pt x="231" y="128"/>
                </a:cubicBezTo>
                <a:cubicBezTo>
                  <a:pt x="191" y="128"/>
                  <a:pt x="191" y="128"/>
                  <a:pt x="191" y="128"/>
                </a:cubicBezTo>
                <a:cubicBezTo>
                  <a:pt x="191" y="437"/>
                  <a:pt x="191" y="437"/>
                  <a:pt x="191" y="437"/>
                </a:cubicBezTo>
                <a:cubicBezTo>
                  <a:pt x="184" y="437"/>
                  <a:pt x="184" y="437"/>
                  <a:pt x="184" y="437"/>
                </a:cubicBezTo>
                <a:cubicBezTo>
                  <a:pt x="184" y="327"/>
                  <a:pt x="184" y="327"/>
                  <a:pt x="184" y="327"/>
                </a:cubicBezTo>
                <a:cubicBezTo>
                  <a:pt x="152" y="327"/>
                  <a:pt x="152" y="327"/>
                  <a:pt x="152" y="327"/>
                </a:cubicBezTo>
                <a:cubicBezTo>
                  <a:pt x="152" y="299"/>
                  <a:pt x="152" y="299"/>
                  <a:pt x="152" y="299"/>
                </a:cubicBezTo>
                <a:cubicBezTo>
                  <a:pt x="140" y="299"/>
                  <a:pt x="140" y="299"/>
                  <a:pt x="140" y="299"/>
                </a:cubicBezTo>
                <a:cubicBezTo>
                  <a:pt x="140" y="292"/>
                  <a:pt x="140" y="292"/>
                  <a:pt x="140" y="292"/>
                </a:cubicBezTo>
                <a:cubicBezTo>
                  <a:pt x="140" y="275"/>
                  <a:pt x="140" y="275"/>
                  <a:pt x="140" y="275"/>
                </a:cubicBezTo>
                <a:cubicBezTo>
                  <a:pt x="130" y="261"/>
                  <a:pt x="130" y="261"/>
                  <a:pt x="130" y="261"/>
                </a:cubicBezTo>
                <a:cubicBezTo>
                  <a:pt x="115" y="261"/>
                  <a:pt x="115" y="261"/>
                  <a:pt x="115" y="261"/>
                </a:cubicBezTo>
                <a:cubicBezTo>
                  <a:pt x="115" y="215"/>
                  <a:pt x="115" y="215"/>
                  <a:pt x="115" y="215"/>
                </a:cubicBezTo>
                <a:cubicBezTo>
                  <a:pt x="115" y="214"/>
                  <a:pt x="114" y="212"/>
                  <a:pt x="112" y="212"/>
                </a:cubicBezTo>
                <a:cubicBezTo>
                  <a:pt x="108" y="212"/>
                  <a:pt x="108" y="212"/>
                  <a:pt x="108" y="212"/>
                </a:cubicBezTo>
                <a:cubicBezTo>
                  <a:pt x="106" y="212"/>
                  <a:pt x="105" y="214"/>
                  <a:pt x="105" y="215"/>
                </a:cubicBezTo>
                <a:cubicBezTo>
                  <a:pt x="105" y="261"/>
                  <a:pt x="105" y="261"/>
                  <a:pt x="105" y="261"/>
                </a:cubicBezTo>
                <a:cubicBezTo>
                  <a:pt x="90" y="261"/>
                  <a:pt x="90" y="261"/>
                  <a:pt x="90" y="261"/>
                </a:cubicBezTo>
                <a:cubicBezTo>
                  <a:pt x="80" y="274"/>
                  <a:pt x="80" y="274"/>
                  <a:pt x="80" y="274"/>
                </a:cubicBezTo>
                <a:cubicBezTo>
                  <a:pt x="80" y="292"/>
                  <a:pt x="80" y="292"/>
                  <a:pt x="80" y="292"/>
                </a:cubicBezTo>
                <a:cubicBezTo>
                  <a:pt x="80" y="388"/>
                  <a:pt x="80" y="388"/>
                  <a:pt x="80" y="388"/>
                </a:cubicBezTo>
                <a:cubicBezTo>
                  <a:pt x="64" y="388"/>
                  <a:pt x="64" y="388"/>
                  <a:pt x="64" y="388"/>
                </a:cubicBezTo>
                <a:cubicBezTo>
                  <a:pt x="64" y="302"/>
                  <a:pt x="64" y="302"/>
                  <a:pt x="64" y="302"/>
                </a:cubicBezTo>
                <a:cubicBezTo>
                  <a:pt x="46" y="302"/>
                  <a:pt x="46" y="302"/>
                  <a:pt x="46" y="302"/>
                </a:cubicBezTo>
                <a:cubicBezTo>
                  <a:pt x="46" y="258"/>
                  <a:pt x="46" y="258"/>
                  <a:pt x="46" y="258"/>
                </a:cubicBezTo>
                <a:cubicBezTo>
                  <a:pt x="37" y="258"/>
                  <a:pt x="37" y="258"/>
                  <a:pt x="37" y="258"/>
                </a:cubicBezTo>
                <a:cubicBezTo>
                  <a:pt x="37" y="227"/>
                  <a:pt x="37" y="227"/>
                  <a:pt x="37" y="227"/>
                </a:cubicBezTo>
                <a:cubicBezTo>
                  <a:pt x="25" y="227"/>
                  <a:pt x="25" y="227"/>
                  <a:pt x="25" y="227"/>
                </a:cubicBezTo>
                <a:cubicBezTo>
                  <a:pt x="25" y="259"/>
                  <a:pt x="25" y="259"/>
                  <a:pt x="25" y="259"/>
                </a:cubicBezTo>
                <a:cubicBezTo>
                  <a:pt x="14" y="259"/>
                  <a:pt x="14" y="259"/>
                  <a:pt x="14" y="259"/>
                </a:cubicBezTo>
                <a:cubicBezTo>
                  <a:pt x="14" y="298"/>
                  <a:pt x="14" y="298"/>
                  <a:pt x="14" y="298"/>
                </a:cubicBezTo>
                <a:cubicBezTo>
                  <a:pt x="0" y="298"/>
                  <a:pt x="0" y="298"/>
                  <a:pt x="0" y="298"/>
                </a:cubicBezTo>
                <a:cubicBezTo>
                  <a:pt x="0" y="642"/>
                  <a:pt x="0" y="642"/>
                  <a:pt x="0" y="642"/>
                </a:cubicBezTo>
                <a:cubicBezTo>
                  <a:pt x="1998" y="641"/>
                  <a:pt x="1998" y="641"/>
                  <a:pt x="1998" y="641"/>
                </a:cubicBezTo>
                <a:cubicBezTo>
                  <a:pt x="1998" y="124"/>
                  <a:pt x="1998" y="124"/>
                  <a:pt x="1998" y="124"/>
                </a:cubicBezTo>
                <a:cubicBezTo>
                  <a:pt x="1998" y="117"/>
                  <a:pt x="1993" y="112"/>
                  <a:pt x="1987" y="112"/>
                </a:cubicBezTo>
                <a:cubicBezTo>
                  <a:pt x="1981" y="112"/>
                  <a:pt x="1976" y="117"/>
                  <a:pt x="1976" y="124"/>
                </a:cubicBezTo>
                <a:cubicBezTo>
                  <a:pt x="1976" y="211"/>
                  <a:pt x="1976" y="211"/>
                  <a:pt x="1976" y="211"/>
                </a:cubicBezTo>
                <a:cubicBezTo>
                  <a:pt x="1955" y="193"/>
                  <a:pt x="1955" y="193"/>
                  <a:pt x="1955" y="193"/>
                </a:cubicBezTo>
                <a:cubicBezTo>
                  <a:pt x="1955" y="193"/>
                  <a:pt x="1955" y="193"/>
                  <a:pt x="1955" y="193"/>
                </a:cubicBezTo>
                <a:cubicBezTo>
                  <a:pt x="1955" y="158"/>
                  <a:pt x="1955" y="158"/>
                  <a:pt x="1955" y="158"/>
                </a:cubicBezTo>
                <a:cubicBezTo>
                  <a:pt x="1955" y="156"/>
                  <a:pt x="1954" y="154"/>
                  <a:pt x="1952" y="154"/>
                </a:cubicBezTo>
                <a:cubicBezTo>
                  <a:pt x="1943" y="154"/>
                  <a:pt x="1943" y="154"/>
                  <a:pt x="1943" y="154"/>
                </a:cubicBezTo>
                <a:cubicBezTo>
                  <a:pt x="1941" y="154"/>
                  <a:pt x="1940" y="156"/>
                  <a:pt x="1940" y="158"/>
                </a:cubicBezTo>
                <a:cubicBezTo>
                  <a:pt x="1940" y="193"/>
                  <a:pt x="1940" y="193"/>
                  <a:pt x="1940" y="193"/>
                </a:cubicBezTo>
                <a:cubicBezTo>
                  <a:pt x="1923" y="211"/>
                  <a:pt x="1923" y="211"/>
                  <a:pt x="1923" y="211"/>
                </a:cubicBezTo>
                <a:cubicBezTo>
                  <a:pt x="1923" y="143"/>
                  <a:pt x="1923" y="143"/>
                  <a:pt x="1923" y="143"/>
                </a:cubicBezTo>
                <a:cubicBezTo>
                  <a:pt x="1923" y="143"/>
                  <a:pt x="1922" y="142"/>
                  <a:pt x="1922" y="141"/>
                </a:cubicBezTo>
                <a:cubicBezTo>
                  <a:pt x="1916" y="135"/>
                  <a:pt x="1916" y="135"/>
                  <a:pt x="1916" y="135"/>
                </a:cubicBezTo>
                <a:cubicBezTo>
                  <a:pt x="1916" y="135"/>
                  <a:pt x="1915" y="134"/>
                  <a:pt x="1914" y="134"/>
                </a:cubicBezTo>
                <a:cubicBezTo>
                  <a:pt x="1906" y="134"/>
                  <a:pt x="1906" y="134"/>
                  <a:pt x="1906" y="134"/>
                </a:cubicBezTo>
                <a:cubicBezTo>
                  <a:pt x="1906" y="90"/>
                  <a:pt x="1906" y="90"/>
                  <a:pt x="1906" y="90"/>
                </a:cubicBezTo>
                <a:cubicBezTo>
                  <a:pt x="1906" y="89"/>
                  <a:pt x="1905" y="88"/>
                  <a:pt x="1905" y="88"/>
                </a:cubicBezTo>
                <a:cubicBezTo>
                  <a:pt x="1901" y="88"/>
                  <a:pt x="1901" y="88"/>
                  <a:pt x="1901" y="88"/>
                </a:cubicBezTo>
                <a:cubicBezTo>
                  <a:pt x="1900" y="88"/>
                  <a:pt x="1899" y="89"/>
                  <a:pt x="1899" y="90"/>
                </a:cubicBezTo>
                <a:cubicBezTo>
                  <a:pt x="1899" y="134"/>
                  <a:pt x="1899" y="134"/>
                  <a:pt x="1899" y="134"/>
                </a:cubicBezTo>
                <a:cubicBezTo>
                  <a:pt x="1892" y="134"/>
                  <a:pt x="1892" y="134"/>
                  <a:pt x="1892" y="134"/>
                </a:cubicBezTo>
                <a:cubicBezTo>
                  <a:pt x="1891" y="134"/>
                  <a:pt x="1890" y="135"/>
                  <a:pt x="1890" y="135"/>
                </a:cubicBezTo>
                <a:cubicBezTo>
                  <a:pt x="1885" y="141"/>
                  <a:pt x="1885" y="141"/>
                  <a:pt x="1885" y="141"/>
                </a:cubicBezTo>
                <a:cubicBezTo>
                  <a:pt x="1884" y="142"/>
                  <a:pt x="1884" y="143"/>
                  <a:pt x="1884" y="144"/>
                </a:cubicBezTo>
                <a:cubicBezTo>
                  <a:pt x="1884" y="179"/>
                  <a:pt x="1884" y="179"/>
                  <a:pt x="1884" y="179"/>
                </a:cubicBezTo>
                <a:cubicBezTo>
                  <a:pt x="1868" y="150"/>
                  <a:pt x="1868" y="150"/>
                  <a:pt x="1868" y="150"/>
                </a:cubicBezTo>
                <a:cubicBezTo>
                  <a:pt x="1868" y="148"/>
                  <a:pt x="1866" y="148"/>
                  <a:pt x="1865" y="148"/>
                </a:cubicBezTo>
                <a:cubicBezTo>
                  <a:pt x="1858" y="148"/>
                  <a:pt x="1858" y="148"/>
                  <a:pt x="1858" y="148"/>
                </a:cubicBezTo>
                <a:cubicBezTo>
                  <a:pt x="1858" y="112"/>
                  <a:pt x="1858" y="112"/>
                  <a:pt x="1858" y="112"/>
                </a:cubicBezTo>
                <a:cubicBezTo>
                  <a:pt x="1844" y="112"/>
                  <a:pt x="1844" y="112"/>
                  <a:pt x="1844" y="112"/>
                </a:cubicBezTo>
                <a:cubicBezTo>
                  <a:pt x="1844" y="141"/>
                  <a:pt x="1844" y="141"/>
                  <a:pt x="1844" y="141"/>
                </a:cubicBezTo>
                <a:cubicBezTo>
                  <a:pt x="1823" y="141"/>
                  <a:pt x="1823" y="141"/>
                  <a:pt x="1823" y="141"/>
                </a:cubicBezTo>
                <a:cubicBezTo>
                  <a:pt x="1823" y="68"/>
                  <a:pt x="1823" y="68"/>
                  <a:pt x="1823" y="68"/>
                </a:cubicBezTo>
                <a:cubicBezTo>
                  <a:pt x="1815" y="68"/>
                  <a:pt x="1815" y="68"/>
                  <a:pt x="1815" y="68"/>
                </a:cubicBezTo>
                <a:cubicBezTo>
                  <a:pt x="1815" y="141"/>
                  <a:pt x="1815" y="141"/>
                  <a:pt x="1815" y="141"/>
                </a:cubicBezTo>
                <a:cubicBezTo>
                  <a:pt x="1776" y="141"/>
                  <a:pt x="1776" y="141"/>
                  <a:pt x="1776" y="141"/>
                </a:cubicBezTo>
                <a:cubicBezTo>
                  <a:pt x="1759" y="163"/>
                  <a:pt x="1759" y="163"/>
                  <a:pt x="1759" y="163"/>
                </a:cubicBezTo>
                <a:cubicBezTo>
                  <a:pt x="1759" y="232"/>
                  <a:pt x="1759" y="232"/>
                  <a:pt x="1759" y="232"/>
                </a:cubicBezTo>
                <a:cubicBezTo>
                  <a:pt x="1747" y="232"/>
                  <a:pt x="1747" y="232"/>
                  <a:pt x="1747" y="232"/>
                </a:cubicBezTo>
                <a:cubicBezTo>
                  <a:pt x="1747" y="199"/>
                  <a:pt x="1747" y="199"/>
                  <a:pt x="1747" y="199"/>
                </a:cubicBezTo>
                <a:cubicBezTo>
                  <a:pt x="1730" y="199"/>
                  <a:pt x="1730" y="199"/>
                  <a:pt x="1730" y="199"/>
                </a:cubicBezTo>
                <a:cubicBezTo>
                  <a:pt x="1730" y="240"/>
                  <a:pt x="1730" y="240"/>
                  <a:pt x="1730" y="240"/>
                </a:cubicBezTo>
                <a:cubicBezTo>
                  <a:pt x="1722" y="240"/>
                  <a:pt x="1722" y="240"/>
                  <a:pt x="1722" y="240"/>
                </a:cubicBezTo>
                <a:cubicBezTo>
                  <a:pt x="1714" y="225"/>
                  <a:pt x="1714" y="225"/>
                  <a:pt x="1714" y="225"/>
                </a:cubicBezTo>
                <a:cubicBezTo>
                  <a:pt x="1708" y="225"/>
                  <a:pt x="1708" y="225"/>
                  <a:pt x="1708" y="225"/>
                </a:cubicBezTo>
                <a:cubicBezTo>
                  <a:pt x="1708" y="188"/>
                  <a:pt x="1708" y="188"/>
                  <a:pt x="1708" y="188"/>
                </a:cubicBezTo>
                <a:cubicBezTo>
                  <a:pt x="1699" y="188"/>
                  <a:pt x="1699" y="188"/>
                  <a:pt x="1699" y="188"/>
                </a:cubicBezTo>
                <a:cubicBezTo>
                  <a:pt x="1699" y="225"/>
                  <a:pt x="1699" y="225"/>
                  <a:pt x="1699" y="225"/>
                </a:cubicBezTo>
                <a:cubicBezTo>
                  <a:pt x="1693" y="225"/>
                  <a:pt x="1693" y="225"/>
                  <a:pt x="1693" y="225"/>
                </a:cubicBezTo>
                <a:cubicBezTo>
                  <a:pt x="1676" y="240"/>
                  <a:pt x="1676" y="240"/>
                  <a:pt x="1676" y="240"/>
                </a:cubicBezTo>
                <a:cubicBezTo>
                  <a:pt x="1676" y="292"/>
                  <a:pt x="1676" y="292"/>
                  <a:pt x="1676" y="292"/>
                </a:cubicBezTo>
                <a:cubicBezTo>
                  <a:pt x="1676" y="414"/>
                  <a:pt x="1676" y="414"/>
                  <a:pt x="1676" y="414"/>
                </a:cubicBezTo>
                <a:cubicBezTo>
                  <a:pt x="1649" y="414"/>
                  <a:pt x="1649" y="414"/>
                  <a:pt x="1649" y="414"/>
                </a:cubicBezTo>
                <a:cubicBezTo>
                  <a:pt x="1649" y="249"/>
                  <a:pt x="1649" y="249"/>
                  <a:pt x="1649" y="249"/>
                </a:cubicBezTo>
                <a:cubicBezTo>
                  <a:pt x="1631" y="249"/>
                  <a:pt x="1631" y="249"/>
                  <a:pt x="1631" y="249"/>
                </a:cubicBezTo>
                <a:cubicBezTo>
                  <a:pt x="1631" y="224"/>
                  <a:pt x="1631" y="224"/>
                  <a:pt x="1631" y="224"/>
                </a:cubicBezTo>
                <a:cubicBezTo>
                  <a:pt x="1638" y="224"/>
                  <a:pt x="1638" y="224"/>
                  <a:pt x="1638" y="224"/>
                </a:cubicBezTo>
                <a:cubicBezTo>
                  <a:pt x="1638" y="216"/>
                  <a:pt x="1638" y="216"/>
                  <a:pt x="1638" y="216"/>
                </a:cubicBezTo>
                <a:cubicBezTo>
                  <a:pt x="1631" y="216"/>
                  <a:pt x="1631" y="216"/>
                  <a:pt x="1631" y="216"/>
                </a:cubicBezTo>
                <a:cubicBezTo>
                  <a:pt x="1631" y="208"/>
                  <a:pt x="1631" y="208"/>
                  <a:pt x="1631" y="208"/>
                </a:cubicBezTo>
                <a:cubicBezTo>
                  <a:pt x="1622" y="208"/>
                  <a:pt x="1622" y="208"/>
                  <a:pt x="1622" y="208"/>
                </a:cubicBezTo>
                <a:cubicBezTo>
                  <a:pt x="1622" y="191"/>
                  <a:pt x="1622" y="191"/>
                  <a:pt x="1622" y="191"/>
                </a:cubicBezTo>
                <a:cubicBezTo>
                  <a:pt x="1614" y="191"/>
                  <a:pt x="1614" y="191"/>
                  <a:pt x="1614" y="191"/>
                </a:cubicBezTo>
                <a:cubicBezTo>
                  <a:pt x="1614" y="208"/>
                  <a:pt x="1614" y="208"/>
                  <a:pt x="1614" y="208"/>
                </a:cubicBezTo>
                <a:cubicBezTo>
                  <a:pt x="1608" y="208"/>
                  <a:pt x="1608" y="208"/>
                  <a:pt x="1608" y="208"/>
                </a:cubicBezTo>
                <a:cubicBezTo>
                  <a:pt x="1608" y="216"/>
                  <a:pt x="1608" y="216"/>
                  <a:pt x="1608" y="216"/>
                </a:cubicBezTo>
                <a:cubicBezTo>
                  <a:pt x="1599" y="216"/>
                  <a:pt x="1599" y="216"/>
                  <a:pt x="1599" y="216"/>
                </a:cubicBezTo>
                <a:cubicBezTo>
                  <a:pt x="1599" y="224"/>
                  <a:pt x="1599" y="224"/>
                  <a:pt x="1599" y="224"/>
                </a:cubicBezTo>
                <a:cubicBezTo>
                  <a:pt x="1606" y="224"/>
                  <a:pt x="1606" y="224"/>
                  <a:pt x="1606" y="224"/>
                </a:cubicBezTo>
                <a:cubicBezTo>
                  <a:pt x="1606" y="248"/>
                  <a:pt x="1606" y="248"/>
                  <a:pt x="1606" y="248"/>
                </a:cubicBezTo>
                <a:cubicBezTo>
                  <a:pt x="1592" y="248"/>
                  <a:pt x="1592" y="248"/>
                  <a:pt x="1592" y="248"/>
                </a:cubicBezTo>
                <a:cubicBezTo>
                  <a:pt x="1592" y="341"/>
                  <a:pt x="1592" y="341"/>
                  <a:pt x="1592" y="341"/>
                </a:cubicBezTo>
                <a:cubicBezTo>
                  <a:pt x="1584" y="341"/>
                  <a:pt x="1584" y="341"/>
                  <a:pt x="1584" y="341"/>
                </a:cubicBezTo>
                <a:cubicBezTo>
                  <a:pt x="1584" y="266"/>
                  <a:pt x="1584" y="266"/>
                  <a:pt x="1584" y="266"/>
                </a:cubicBezTo>
                <a:cubicBezTo>
                  <a:pt x="1568" y="255"/>
                  <a:pt x="1568" y="255"/>
                  <a:pt x="1568" y="255"/>
                </a:cubicBezTo>
                <a:cubicBezTo>
                  <a:pt x="1568" y="226"/>
                  <a:pt x="1568" y="226"/>
                  <a:pt x="1568" y="226"/>
                </a:cubicBezTo>
                <a:cubicBezTo>
                  <a:pt x="1560" y="226"/>
                  <a:pt x="1560" y="226"/>
                  <a:pt x="1560" y="226"/>
                </a:cubicBezTo>
                <a:cubicBezTo>
                  <a:pt x="1560" y="249"/>
                  <a:pt x="1560" y="249"/>
                  <a:pt x="1560" y="249"/>
                </a:cubicBezTo>
                <a:cubicBezTo>
                  <a:pt x="1521" y="249"/>
                  <a:pt x="1521" y="249"/>
                  <a:pt x="1521" y="249"/>
                </a:cubicBezTo>
                <a:cubicBezTo>
                  <a:pt x="1521" y="135"/>
                  <a:pt x="1521" y="135"/>
                  <a:pt x="1521" y="135"/>
                </a:cubicBezTo>
                <a:cubicBezTo>
                  <a:pt x="1476" y="135"/>
                  <a:pt x="1476" y="135"/>
                  <a:pt x="1476" y="135"/>
                </a:cubicBezTo>
                <a:cubicBezTo>
                  <a:pt x="1476" y="93"/>
                  <a:pt x="1476" y="93"/>
                  <a:pt x="1476" y="93"/>
                </a:cubicBezTo>
                <a:cubicBezTo>
                  <a:pt x="1383" y="93"/>
                  <a:pt x="1383" y="93"/>
                  <a:pt x="1383" y="93"/>
                </a:cubicBezTo>
                <a:cubicBezTo>
                  <a:pt x="1383" y="133"/>
                  <a:pt x="1383" y="133"/>
                  <a:pt x="1383" y="133"/>
                </a:cubicBezTo>
                <a:cubicBezTo>
                  <a:pt x="1353" y="133"/>
                  <a:pt x="1353" y="133"/>
                  <a:pt x="1353" y="133"/>
                </a:cubicBezTo>
                <a:cubicBezTo>
                  <a:pt x="1353" y="80"/>
                  <a:pt x="1353" y="80"/>
                  <a:pt x="1353" y="80"/>
                </a:cubicBezTo>
                <a:cubicBezTo>
                  <a:pt x="1321" y="80"/>
                  <a:pt x="1321" y="80"/>
                  <a:pt x="1321" y="80"/>
                </a:cubicBezTo>
                <a:cubicBezTo>
                  <a:pt x="1321" y="52"/>
                  <a:pt x="1321" y="52"/>
                  <a:pt x="1321" y="52"/>
                </a:cubicBezTo>
                <a:cubicBezTo>
                  <a:pt x="1336" y="52"/>
                  <a:pt x="1336" y="52"/>
                  <a:pt x="1336" y="52"/>
                </a:cubicBezTo>
                <a:cubicBezTo>
                  <a:pt x="1336" y="45"/>
                  <a:pt x="1336" y="45"/>
                  <a:pt x="1336" y="45"/>
                </a:cubicBezTo>
                <a:cubicBezTo>
                  <a:pt x="1321" y="45"/>
                  <a:pt x="1321" y="45"/>
                  <a:pt x="1321" y="45"/>
                </a:cubicBezTo>
                <a:cubicBezTo>
                  <a:pt x="1321" y="20"/>
                  <a:pt x="1321" y="20"/>
                  <a:pt x="1321" y="20"/>
                </a:cubicBezTo>
                <a:cubicBezTo>
                  <a:pt x="1305" y="20"/>
                  <a:pt x="1305" y="20"/>
                  <a:pt x="1305" y="20"/>
                </a:cubicBezTo>
                <a:cubicBezTo>
                  <a:pt x="1305" y="3"/>
                  <a:pt x="1305" y="3"/>
                  <a:pt x="1305" y="3"/>
                </a:cubicBezTo>
                <a:cubicBezTo>
                  <a:pt x="1298" y="3"/>
                  <a:pt x="1298" y="3"/>
                  <a:pt x="1298" y="3"/>
                </a:cubicBezTo>
                <a:cubicBezTo>
                  <a:pt x="1298" y="20"/>
                  <a:pt x="1298" y="20"/>
                  <a:pt x="1298" y="20"/>
                </a:cubicBezTo>
                <a:cubicBezTo>
                  <a:pt x="1282" y="20"/>
                  <a:pt x="1282" y="20"/>
                  <a:pt x="1282" y="20"/>
                </a:cubicBezTo>
                <a:cubicBezTo>
                  <a:pt x="1282" y="45"/>
                  <a:pt x="1282" y="45"/>
                  <a:pt x="1282" y="45"/>
                </a:cubicBezTo>
                <a:cubicBezTo>
                  <a:pt x="1267" y="45"/>
                  <a:pt x="1267" y="45"/>
                  <a:pt x="1267" y="45"/>
                </a:cubicBezTo>
                <a:cubicBezTo>
                  <a:pt x="1267" y="53"/>
                  <a:pt x="1267" y="53"/>
                  <a:pt x="1267" y="53"/>
                </a:cubicBezTo>
                <a:cubicBezTo>
                  <a:pt x="1282" y="53"/>
                  <a:pt x="1282" y="53"/>
                  <a:pt x="1282" y="53"/>
                </a:cubicBezTo>
                <a:cubicBezTo>
                  <a:pt x="1282" y="79"/>
                  <a:pt x="1282" y="79"/>
                  <a:pt x="1282" y="79"/>
                </a:cubicBezTo>
                <a:cubicBezTo>
                  <a:pt x="1261" y="79"/>
                  <a:pt x="1261" y="79"/>
                  <a:pt x="1261" y="79"/>
                </a:cubicBezTo>
                <a:cubicBezTo>
                  <a:pt x="1261" y="68"/>
                  <a:pt x="1261" y="68"/>
                  <a:pt x="1261" y="68"/>
                </a:cubicBezTo>
                <a:cubicBezTo>
                  <a:pt x="1251" y="68"/>
                  <a:pt x="1251" y="68"/>
                  <a:pt x="1251" y="68"/>
                </a:cubicBezTo>
                <a:cubicBezTo>
                  <a:pt x="1251" y="44"/>
                  <a:pt x="1251" y="44"/>
                  <a:pt x="1251" y="44"/>
                </a:cubicBezTo>
                <a:cubicBezTo>
                  <a:pt x="1228" y="44"/>
                  <a:pt x="1228" y="44"/>
                  <a:pt x="1228" y="44"/>
                </a:cubicBezTo>
                <a:cubicBezTo>
                  <a:pt x="1228" y="76"/>
                  <a:pt x="1228" y="76"/>
                  <a:pt x="1228" y="76"/>
                </a:cubicBezTo>
                <a:cubicBezTo>
                  <a:pt x="1220" y="76"/>
                  <a:pt x="1220" y="76"/>
                  <a:pt x="1220" y="76"/>
                </a:cubicBezTo>
                <a:cubicBezTo>
                  <a:pt x="1220" y="134"/>
                  <a:pt x="1220" y="134"/>
                  <a:pt x="1220" y="134"/>
                </a:cubicBezTo>
                <a:cubicBezTo>
                  <a:pt x="1205" y="134"/>
                  <a:pt x="1205" y="134"/>
                  <a:pt x="1205" y="134"/>
                </a:cubicBezTo>
                <a:cubicBezTo>
                  <a:pt x="1205" y="89"/>
                  <a:pt x="1205" y="89"/>
                  <a:pt x="1205" y="89"/>
                </a:cubicBezTo>
                <a:cubicBezTo>
                  <a:pt x="1173" y="50"/>
                  <a:pt x="1173" y="50"/>
                  <a:pt x="1173" y="50"/>
                </a:cubicBezTo>
                <a:cubicBezTo>
                  <a:pt x="1173" y="0"/>
                  <a:pt x="1173" y="0"/>
                  <a:pt x="1173" y="0"/>
                </a:cubicBezTo>
              </a:path>
            </a:pathLst>
          </a:custGeom>
          <a:solidFill>
            <a:schemeClr val="bg1">
              <a:lumMod val="95000"/>
            </a:schemeClr>
          </a:solidFill>
          <a:ln>
            <a:noFill/>
          </a:ln>
        </p:spPr>
        <p:txBody>
          <a:bodyPr anchor="ctr"/>
          <a:lstStyle/>
          <a:p>
            <a:pPr algn="ctr"/>
            <a:endParaRPr/>
          </a:p>
        </p:txBody>
      </p:sp>
      <p:grpSp>
        <p:nvGrpSpPr>
          <p:cNvPr id="9" name="组合 8">
            <a:extLst>
              <a:ext uri="{FF2B5EF4-FFF2-40B4-BE49-F238E27FC236}">
                <a16:creationId xmlns:a16="http://schemas.microsoft.com/office/drawing/2014/main" id="{DB3E69B4-42EF-448B-AE22-97695AB8295E}"/>
              </a:ext>
            </a:extLst>
          </p:cNvPr>
          <p:cNvGrpSpPr/>
          <p:nvPr userDrawn="1"/>
        </p:nvGrpSpPr>
        <p:grpSpPr>
          <a:xfrm>
            <a:off x="3807679" y="2751650"/>
            <a:ext cx="8392925" cy="3173551"/>
            <a:chOff x="2978965" y="2144757"/>
            <a:chExt cx="9245731" cy="3496016"/>
          </a:xfrm>
          <a:solidFill>
            <a:schemeClr val="tx2">
              <a:lumMod val="60000"/>
              <a:lumOff val="40000"/>
            </a:schemeClr>
          </a:solidFill>
        </p:grpSpPr>
        <p:sp>
          <p:nvSpPr>
            <p:cNvPr id="10" name="矩形 9">
              <a:extLst>
                <a:ext uri="{FF2B5EF4-FFF2-40B4-BE49-F238E27FC236}">
                  <a16:creationId xmlns:a16="http://schemas.microsoft.com/office/drawing/2014/main" id="{15643929-6818-470C-8775-1C1E7F1478F6}"/>
                </a:ext>
              </a:extLst>
            </p:cNvPr>
            <p:cNvSpPr/>
            <p:nvPr/>
          </p:nvSpPr>
          <p:spPr bwMode="auto">
            <a:xfrm>
              <a:off x="2978965" y="5501656"/>
              <a:ext cx="9245731" cy="13633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1" name="任意多边形: 形状 10">
              <a:extLst>
                <a:ext uri="{FF2B5EF4-FFF2-40B4-BE49-F238E27FC236}">
                  <a16:creationId xmlns:a16="http://schemas.microsoft.com/office/drawing/2014/main" id="{7A1F8D1F-1D7A-4B83-84E3-33092DADF955}"/>
                </a:ext>
              </a:extLst>
            </p:cNvPr>
            <p:cNvSpPr/>
            <p:nvPr/>
          </p:nvSpPr>
          <p:spPr bwMode="auto">
            <a:xfrm>
              <a:off x="2987312" y="4593220"/>
              <a:ext cx="1247882" cy="1044770"/>
            </a:xfrm>
            <a:custGeom>
              <a:avLst/>
              <a:gdLst>
                <a:gd name="T0" fmla="*/ 398 w 432"/>
                <a:gd name="T1" fmla="*/ 96 h 362"/>
                <a:gd name="T2" fmla="*/ 398 w 432"/>
                <a:gd name="T3" fmla="*/ 105 h 362"/>
                <a:gd name="T4" fmla="*/ 398 w 432"/>
                <a:gd name="T5" fmla="*/ 174 h 362"/>
                <a:gd name="T6" fmla="*/ 398 w 432"/>
                <a:gd name="T7" fmla="*/ 180 h 362"/>
                <a:gd name="T8" fmla="*/ 398 w 432"/>
                <a:gd name="T9" fmla="*/ 191 h 362"/>
                <a:gd name="T10" fmla="*/ 398 w 432"/>
                <a:gd name="T11" fmla="*/ 305 h 362"/>
                <a:gd name="T12" fmla="*/ 398 w 432"/>
                <a:gd name="T13" fmla="*/ 343 h 362"/>
                <a:gd name="T14" fmla="*/ 412 w 432"/>
                <a:gd name="T15" fmla="*/ 362 h 362"/>
                <a:gd name="T16" fmla="*/ 373 w 432"/>
                <a:gd name="T17" fmla="*/ 362 h 362"/>
                <a:gd name="T18" fmla="*/ 314 w 432"/>
                <a:gd name="T19" fmla="*/ 362 h 362"/>
                <a:gd name="T20" fmla="*/ 262 w 432"/>
                <a:gd name="T21" fmla="*/ 362 h 362"/>
                <a:gd name="T22" fmla="*/ 274 w 432"/>
                <a:gd name="T23" fmla="*/ 343 h 362"/>
                <a:gd name="T24" fmla="*/ 274 w 432"/>
                <a:gd name="T25" fmla="*/ 343 h 362"/>
                <a:gd name="T26" fmla="*/ 274 w 432"/>
                <a:gd name="T27" fmla="*/ 194 h 362"/>
                <a:gd name="T28" fmla="*/ 267 w 432"/>
                <a:gd name="T29" fmla="*/ 173 h 362"/>
                <a:gd name="T30" fmla="*/ 293 w 432"/>
                <a:gd name="T31" fmla="*/ 173 h 362"/>
                <a:gd name="T32" fmla="*/ 285 w 432"/>
                <a:gd name="T33" fmla="*/ 173 h 362"/>
                <a:gd name="T34" fmla="*/ 275 w 432"/>
                <a:gd name="T35" fmla="*/ 173 h 362"/>
                <a:gd name="T36" fmla="*/ 216 w 432"/>
                <a:gd name="T37" fmla="*/ 119 h 362"/>
                <a:gd name="T38" fmla="*/ 157 w 432"/>
                <a:gd name="T39" fmla="*/ 173 h 362"/>
                <a:gd name="T40" fmla="*/ 147 w 432"/>
                <a:gd name="T41" fmla="*/ 173 h 362"/>
                <a:gd name="T42" fmla="*/ 138 w 432"/>
                <a:gd name="T43" fmla="*/ 173 h 362"/>
                <a:gd name="T44" fmla="*/ 165 w 432"/>
                <a:gd name="T45" fmla="*/ 173 h 362"/>
                <a:gd name="T46" fmla="*/ 157 w 432"/>
                <a:gd name="T47" fmla="*/ 194 h 362"/>
                <a:gd name="T48" fmla="*/ 157 w 432"/>
                <a:gd name="T49" fmla="*/ 343 h 362"/>
                <a:gd name="T50" fmla="*/ 158 w 432"/>
                <a:gd name="T51" fmla="*/ 343 h 362"/>
                <a:gd name="T52" fmla="*/ 171 w 432"/>
                <a:gd name="T53" fmla="*/ 362 h 362"/>
                <a:gd name="T54" fmla="*/ 118 w 432"/>
                <a:gd name="T55" fmla="*/ 362 h 362"/>
                <a:gd name="T56" fmla="*/ 61 w 432"/>
                <a:gd name="T57" fmla="*/ 362 h 362"/>
                <a:gd name="T58" fmla="*/ 22 w 432"/>
                <a:gd name="T59" fmla="*/ 362 h 362"/>
                <a:gd name="T60" fmla="*/ 33 w 432"/>
                <a:gd name="T61" fmla="*/ 343 h 362"/>
                <a:gd name="T62" fmla="*/ 33 w 432"/>
                <a:gd name="T63" fmla="*/ 305 h 362"/>
                <a:gd name="T64" fmla="*/ 33 w 432"/>
                <a:gd name="T65" fmla="*/ 191 h 362"/>
                <a:gd name="T66" fmla="*/ 33 w 432"/>
                <a:gd name="T67" fmla="*/ 180 h 362"/>
                <a:gd name="T68" fmla="*/ 33 w 432"/>
                <a:gd name="T69" fmla="*/ 174 h 362"/>
                <a:gd name="T70" fmla="*/ 33 w 432"/>
                <a:gd name="T71" fmla="*/ 105 h 362"/>
                <a:gd name="T72" fmla="*/ 33 w 432"/>
                <a:gd name="T73" fmla="*/ 96 h 362"/>
                <a:gd name="T74" fmla="*/ 33 w 432"/>
                <a:gd name="T75" fmla="*/ 72 h 362"/>
                <a:gd name="T76" fmla="*/ 33 w 432"/>
                <a:gd name="T77" fmla="*/ 68 h 362"/>
                <a:gd name="T78" fmla="*/ 1 w 432"/>
                <a:gd name="T79" fmla="*/ 43 h 362"/>
                <a:gd name="T80" fmla="*/ 0 w 432"/>
                <a:gd name="T81" fmla="*/ 43 h 362"/>
                <a:gd name="T82" fmla="*/ 0 w 432"/>
                <a:gd name="T83" fmla="*/ 42 h 362"/>
                <a:gd name="T84" fmla="*/ 0 w 432"/>
                <a:gd name="T85" fmla="*/ 41 h 362"/>
                <a:gd name="T86" fmla="*/ 33 w 432"/>
                <a:gd name="T87" fmla="*/ 41 h 362"/>
                <a:gd name="T88" fmla="*/ 33 w 432"/>
                <a:gd name="T89" fmla="*/ 16 h 362"/>
                <a:gd name="T90" fmla="*/ 33 w 432"/>
                <a:gd name="T91" fmla="*/ 10 h 362"/>
                <a:gd name="T92" fmla="*/ 33 w 432"/>
                <a:gd name="T93" fmla="*/ 4 h 362"/>
                <a:gd name="T94" fmla="*/ 33 w 432"/>
                <a:gd name="T95" fmla="*/ 0 h 362"/>
                <a:gd name="T96" fmla="*/ 398 w 432"/>
                <a:gd name="T97" fmla="*/ 0 h 362"/>
                <a:gd name="T98" fmla="*/ 398 w 432"/>
                <a:gd name="T99" fmla="*/ 4 h 362"/>
                <a:gd name="T100" fmla="*/ 398 w 432"/>
                <a:gd name="T101" fmla="*/ 10 h 362"/>
                <a:gd name="T102" fmla="*/ 398 w 432"/>
                <a:gd name="T103" fmla="*/ 16 h 362"/>
                <a:gd name="T104" fmla="*/ 398 w 432"/>
                <a:gd name="T105" fmla="*/ 41 h 362"/>
                <a:gd name="T106" fmla="*/ 432 w 432"/>
                <a:gd name="T107" fmla="*/ 41 h 362"/>
                <a:gd name="T108" fmla="*/ 432 w 432"/>
                <a:gd name="T109" fmla="*/ 41 h 362"/>
                <a:gd name="T110" fmla="*/ 432 w 432"/>
                <a:gd name="T111" fmla="*/ 43 h 362"/>
                <a:gd name="T112" fmla="*/ 430 w 432"/>
                <a:gd name="T113" fmla="*/ 43 h 362"/>
                <a:gd name="T114" fmla="*/ 398 w 432"/>
                <a:gd name="T115" fmla="*/ 68 h 362"/>
                <a:gd name="T116" fmla="*/ 398 w 432"/>
                <a:gd name="T117" fmla="*/ 72 h 362"/>
                <a:gd name="T118" fmla="*/ 398 w 432"/>
                <a:gd name="T119" fmla="*/ 96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32" h="362">
                  <a:moveTo>
                    <a:pt x="398" y="96"/>
                  </a:moveTo>
                  <a:cubicBezTo>
                    <a:pt x="398" y="105"/>
                    <a:pt x="398" y="105"/>
                    <a:pt x="398" y="105"/>
                  </a:cubicBezTo>
                  <a:cubicBezTo>
                    <a:pt x="398" y="174"/>
                    <a:pt x="398" y="174"/>
                    <a:pt x="398" y="174"/>
                  </a:cubicBezTo>
                  <a:cubicBezTo>
                    <a:pt x="398" y="180"/>
                    <a:pt x="398" y="180"/>
                    <a:pt x="398" y="180"/>
                  </a:cubicBezTo>
                  <a:cubicBezTo>
                    <a:pt x="398" y="191"/>
                    <a:pt x="398" y="191"/>
                    <a:pt x="398" y="191"/>
                  </a:cubicBezTo>
                  <a:cubicBezTo>
                    <a:pt x="398" y="305"/>
                    <a:pt x="398" y="305"/>
                    <a:pt x="398" y="305"/>
                  </a:cubicBezTo>
                  <a:cubicBezTo>
                    <a:pt x="398" y="343"/>
                    <a:pt x="398" y="343"/>
                    <a:pt x="398" y="343"/>
                  </a:cubicBezTo>
                  <a:cubicBezTo>
                    <a:pt x="412" y="362"/>
                    <a:pt x="412" y="362"/>
                    <a:pt x="412" y="362"/>
                  </a:cubicBezTo>
                  <a:cubicBezTo>
                    <a:pt x="373" y="362"/>
                    <a:pt x="373" y="362"/>
                    <a:pt x="373" y="362"/>
                  </a:cubicBezTo>
                  <a:cubicBezTo>
                    <a:pt x="314" y="362"/>
                    <a:pt x="314" y="362"/>
                    <a:pt x="314" y="362"/>
                  </a:cubicBezTo>
                  <a:cubicBezTo>
                    <a:pt x="262" y="362"/>
                    <a:pt x="262" y="362"/>
                    <a:pt x="262" y="362"/>
                  </a:cubicBezTo>
                  <a:cubicBezTo>
                    <a:pt x="274" y="343"/>
                    <a:pt x="274" y="343"/>
                    <a:pt x="274" y="343"/>
                  </a:cubicBezTo>
                  <a:cubicBezTo>
                    <a:pt x="274" y="343"/>
                    <a:pt x="274" y="343"/>
                    <a:pt x="274" y="343"/>
                  </a:cubicBezTo>
                  <a:cubicBezTo>
                    <a:pt x="274" y="194"/>
                    <a:pt x="274" y="194"/>
                    <a:pt x="274" y="194"/>
                  </a:cubicBezTo>
                  <a:cubicBezTo>
                    <a:pt x="267" y="173"/>
                    <a:pt x="267" y="173"/>
                    <a:pt x="267" y="173"/>
                  </a:cubicBezTo>
                  <a:cubicBezTo>
                    <a:pt x="293" y="173"/>
                    <a:pt x="293" y="173"/>
                    <a:pt x="293" y="173"/>
                  </a:cubicBezTo>
                  <a:cubicBezTo>
                    <a:pt x="285" y="173"/>
                    <a:pt x="285" y="173"/>
                    <a:pt x="285" y="173"/>
                  </a:cubicBezTo>
                  <a:cubicBezTo>
                    <a:pt x="275" y="173"/>
                    <a:pt x="275" y="173"/>
                    <a:pt x="275" y="173"/>
                  </a:cubicBezTo>
                  <a:cubicBezTo>
                    <a:pt x="272" y="143"/>
                    <a:pt x="246" y="119"/>
                    <a:pt x="216" y="119"/>
                  </a:cubicBezTo>
                  <a:cubicBezTo>
                    <a:pt x="185" y="119"/>
                    <a:pt x="160" y="143"/>
                    <a:pt x="157" y="173"/>
                  </a:cubicBezTo>
                  <a:cubicBezTo>
                    <a:pt x="147" y="173"/>
                    <a:pt x="147" y="173"/>
                    <a:pt x="147" y="173"/>
                  </a:cubicBezTo>
                  <a:cubicBezTo>
                    <a:pt x="138" y="173"/>
                    <a:pt x="138" y="173"/>
                    <a:pt x="138" y="173"/>
                  </a:cubicBezTo>
                  <a:cubicBezTo>
                    <a:pt x="165" y="173"/>
                    <a:pt x="165" y="173"/>
                    <a:pt x="165" y="173"/>
                  </a:cubicBezTo>
                  <a:cubicBezTo>
                    <a:pt x="157" y="194"/>
                    <a:pt x="157" y="194"/>
                    <a:pt x="157" y="194"/>
                  </a:cubicBezTo>
                  <a:cubicBezTo>
                    <a:pt x="157" y="343"/>
                    <a:pt x="157" y="343"/>
                    <a:pt x="157" y="343"/>
                  </a:cubicBezTo>
                  <a:cubicBezTo>
                    <a:pt x="158" y="343"/>
                    <a:pt x="158" y="343"/>
                    <a:pt x="158" y="343"/>
                  </a:cubicBezTo>
                  <a:cubicBezTo>
                    <a:pt x="171" y="362"/>
                    <a:pt x="171" y="362"/>
                    <a:pt x="171" y="362"/>
                  </a:cubicBezTo>
                  <a:cubicBezTo>
                    <a:pt x="118" y="362"/>
                    <a:pt x="118" y="362"/>
                    <a:pt x="118" y="362"/>
                  </a:cubicBezTo>
                  <a:cubicBezTo>
                    <a:pt x="61" y="362"/>
                    <a:pt x="61" y="362"/>
                    <a:pt x="61" y="362"/>
                  </a:cubicBezTo>
                  <a:cubicBezTo>
                    <a:pt x="22" y="362"/>
                    <a:pt x="22" y="362"/>
                    <a:pt x="22" y="362"/>
                  </a:cubicBezTo>
                  <a:cubicBezTo>
                    <a:pt x="33" y="343"/>
                    <a:pt x="33" y="343"/>
                    <a:pt x="33" y="343"/>
                  </a:cubicBezTo>
                  <a:cubicBezTo>
                    <a:pt x="33" y="305"/>
                    <a:pt x="33" y="305"/>
                    <a:pt x="33" y="305"/>
                  </a:cubicBezTo>
                  <a:cubicBezTo>
                    <a:pt x="33" y="191"/>
                    <a:pt x="33" y="191"/>
                    <a:pt x="33" y="191"/>
                  </a:cubicBezTo>
                  <a:cubicBezTo>
                    <a:pt x="33" y="180"/>
                    <a:pt x="33" y="180"/>
                    <a:pt x="33" y="180"/>
                  </a:cubicBezTo>
                  <a:cubicBezTo>
                    <a:pt x="33" y="174"/>
                    <a:pt x="33" y="174"/>
                    <a:pt x="33" y="174"/>
                  </a:cubicBezTo>
                  <a:cubicBezTo>
                    <a:pt x="33" y="105"/>
                    <a:pt x="33" y="105"/>
                    <a:pt x="33" y="105"/>
                  </a:cubicBezTo>
                  <a:cubicBezTo>
                    <a:pt x="33" y="96"/>
                    <a:pt x="33" y="96"/>
                    <a:pt x="33" y="96"/>
                  </a:cubicBezTo>
                  <a:cubicBezTo>
                    <a:pt x="33" y="72"/>
                    <a:pt x="33" y="72"/>
                    <a:pt x="33" y="72"/>
                  </a:cubicBezTo>
                  <a:cubicBezTo>
                    <a:pt x="33" y="68"/>
                    <a:pt x="33" y="68"/>
                    <a:pt x="33" y="68"/>
                  </a:cubicBezTo>
                  <a:cubicBezTo>
                    <a:pt x="1" y="43"/>
                    <a:pt x="1" y="43"/>
                    <a:pt x="1" y="43"/>
                  </a:cubicBezTo>
                  <a:cubicBezTo>
                    <a:pt x="0" y="43"/>
                    <a:pt x="0" y="43"/>
                    <a:pt x="0" y="43"/>
                  </a:cubicBezTo>
                  <a:cubicBezTo>
                    <a:pt x="0" y="42"/>
                    <a:pt x="0" y="42"/>
                    <a:pt x="0" y="42"/>
                  </a:cubicBezTo>
                  <a:cubicBezTo>
                    <a:pt x="0" y="41"/>
                    <a:pt x="0" y="41"/>
                    <a:pt x="0" y="41"/>
                  </a:cubicBezTo>
                  <a:cubicBezTo>
                    <a:pt x="33" y="41"/>
                    <a:pt x="33" y="41"/>
                    <a:pt x="33" y="41"/>
                  </a:cubicBezTo>
                  <a:cubicBezTo>
                    <a:pt x="33" y="16"/>
                    <a:pt x="33" y="16"/>
                    <a:pt x="33" y="16"/>
                  </a:cubicBezTo>
                  <a:cubicBezTo>
                    <a:pt x="33" y="10"/>
                    <a:pt x="33" y="10"/>
                    <a:pt x="33" y="10"/>
                  </a:cubicBezTo>
                  <a:cubicBezTo>
                    <a:pt x="33" y="4"/>
                    <a:pt x="33" y="4"/>
                    <a:pt x="33" y="4"/>
                  </a:cubicBezTo>
                  <a:cubicBezTo>
                    <a:pt x="33" y="0"/>
                    <a:pt x="33" y="0"/>
                    <a:pt x="33" y="0"/>
                  </a:cubicBezTo>
                  <a:cubicBezTo>
                    <a:pt x="398" y="0"/>
                    <a:pt x="398" y="0"/>
                    <a:pt x="398" y="0"/>
                  </a:cubicBezTo>
                  <a:cubicBezTo>
                    <a:pt x="398" y="4"/>
                    <a:pt x="398" y="4"/>
                    <a:pt x="398" y="4"/>
                  </a:cubicBezTo>
                  <a:cubicBezTo>
                    <a:pt x="398" y="10"/>
                    <a:pt x="398" y="10"/>
                    <a:pt x="398" y="10"/>
                  </a:cubicBezTo>
                  <a:cubicBezTo>
                    <a:pt x="398" y="16"/>
                    <a:pt x="398" y="16"/>
                    <a:pt x="398" y="16"/>
                  </a:cubicBezTo>
                  <a:cubicBezTo>
                    <a:pt x="398" y="41"/>
                    <a:pt x="398" y="41"/>
                    <a:pt x="398" y="41"/>
                  </a:cubicBezTo>
                  <a:cubicBezTo>
                    <a:pt x="432" y="41"/>
                    <a:pt x="432" y="41"/>
                    <a:pt x="432" y="41"/>
                  </a:cubicBezTo>
                  <a:cubicBezTo>
                    <a:pt x="432" y="41"/>
                    <a:pt x="432" y="41"/>
                    <a:pt x="432" y="41"/>
                  </a:cubicBezTo>
                  <a:cubicBezTo>
                    <a:pt x="432" y="43"/>
                    <a:pt x="432" y="43"/>
                    <a:pt x="432" y="43"/>
                  </a:cubicBezTo>
                  <a:cubicBezTo>
                    <a:pt x="430" y="43"/>
                    <a:pt x="430" y="43"/>
                    <a:pt x="430" y="43"/>
                  </a:cubicBezTo>
                  <a:cubicBezTo>
                    <a:pt x="398" y="68"/>
                    <a:pt x="398" y="68"/>
                    <a:pt x="398" y="68"/>
                  </a:cubicBezTo>
                  <a:cubicBezTo>
                    <a:pt x="398" y="72"/>
                    <a:pt x="398" y="72"/>
                    <a:pt x="398" y="72"/>
                  </a:cubicBezTo>
                  <a:lnTo>
                    <a:pt x="398"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 name="任意多边形: 形状 13">
              <a:extLst>
                <a:ext uri="{FF2B5EF4-FFF2-40B4-BE49-F238E27FC236}">
                  <a16:creationId xmlns:a16="http://schemas.microsoft.com/office/drawing/2014/main" id="{E09A2E17-832F-4F48-9AB9-BE0FB5FEF72E}"/>
                </a:ext>
              </a:extLst>
            </p:cNvPr>
            <p:cNvSpPr/>
            <p:nvPr/>
          </p:nvSpPr>
          <p:spPr bwMode="auto">
            <a:xfrm>
              <a:off x="4151723" y="3752952"/>
              <a:ext cx="1277096" cy="1885038"/>
            </a:xfrm>
            <a:custGeom>
              <a:avLst/>
              <a:gdLst>
                <a:gd name="T0" fmla="*/ 5 w 442"/>
                <a:gd name="T1" fmla="*/ 486 h 653"/>
                <a:gd name="T2" fmla="*/ 8 w 442"/>
                <a:gd name="T3" fmla="*/ 580 h 653"/>
                <a:gd name="T4" fmla="*/ 8 w 442"/>
                <a:gd name="T5" fmla="*/ 653 h 653"/>
                <a:gd name="T6" fmla="*/ 435 w 442"/>
                <a:gd name="T7" fmla="*/ 584 h 653"/>
                <a:gd name="T8" fmla="*/ 435 w 442"/>
                <a:gd name="T9" fmla="*/ 486 h 653"/>
                <a:gd name="T10" fmla="*/ 439 w 442"/>
                <a:gd name="T11" fmla="*/ 440 h 653"/>
                <a:gd name="T12" fmla="*/ 433 w 442"/>
                <a:gd name="T13" fmla="*/ 310 h 653"/>
                <a:gd name="T14" fmla="*/ 433 w 442"/>
                <a:gd name="T15" fmla="*/ 56 h 653"/>
                <a:gd name="T16" fmla="*/ 425 w 442"/>
                <a:gd name="T17" fmla="*/ 29 h 653"/>
                <a:gd name="T18" fmla="*/ 410 w 442"/>
                <a:gd name="T19" fmla="*/ 12 h 653"/>
                <a:gd name="T20" fmla="*/ 388 w 442"/>
                <a:gd name="T21" fmla="*/ 24 h 653"/>
                <a:gd name="T22" fmla="*/ 270 w 442"/>
                <a:gd name="T23" fmla="*/ 45 h 653"/>
                <a:gd name="T24" fmla="*/ 279 w 442"/>
                <a:gd name="T25" fmla="*/ 225 h 653"/>
                <a:gd name="T26" fmla="*/ 229 w 442"/>
                <a:gd name="T27" fmla="*/ 165 h 653"/>
                <a:gd name="T28" fmla="*/ 229 w 442"/>
                <a:gd name="T29" fmla="*/ 83 h 653"/>
                <a:gd name="T30" fmla="*/ 208 w 442"/>
                <a:gd name="T31" fmla="*/ 83 h 653"/>
                <a:gd name="T32" fmla="*/ 218 w 442"/>
                <a:gd name="T33" fmla="*/ 178 h 653"/>
                <a:gd name="T34" fmla="*/ 164 w 442"/>
                <a:gd name="T35" fmla="*/ 219 h 653"/>
                <a:gd name="T36" fmla="*/ 155 w 442"/>
                <a:gd name="T37" fmla="*/ 45 h 653"/>
                <a:gd name="T38" fmla="*/ 55 w 442"/>
                <a:gd name="T39" fmla="*/ 24 h 653"/>
                <a:gd name="T40" fmla="*/ 28 w 442"/>
                <a:gd name="T41" fmla="*/ 24 h 653"/>
                <a:gd name="T42" fmla="*/ 17 w 442"/>
                <a:gd name="T43" fmla="*/ 45 h 653"/>
                <a:gd name="T44" fmla="*/ 10 w 442"/>
                <a:gd name="T45" fmla="*/ 219 h 653"/>
                <a:gd name="T46" fmla="*/ 10 w 442"/>
                <a:gd name="T47" fmla="*/ 398 h 653"/>
                <a:gd name="T48" fmla="*/ 164 w 442"/>
                <a:gd name="T49" fmla="*/ 245 h 653"/>
                <a:gd name="T50" fmla="*/ 192 w 442"/>
                <a:gd name="T51" fmla="*/ 305 h 653"/>
                <a:gd name="T52" fmla="*/ 237 w 442"/>
                <a:gd name="T53" fmla="*/ 245 h 653"/>
                <a:gd name="T54" fmla="*/ 257 w 442"/>
                <a:gd name="T55" fmla="*/ 305 h 653"/>
                <a:gd name="T56" fmla="*/ 171 w 442"/>
                <a:gd name="T57" fmla="*/ 375 h 653"/>
                <a:gd name="T58" fmla="*/ 253 w 442"/>
                <a:gd name="T59" fmla="*/ 339 h 653"/>
                <a:gd name="T60" fmla="*/ 305 w 442"/>
                <a:gd name="T61" fmla="*/ 304 h 653"/>
                <a:gd name="T62" fmla="*/ 408 w 442"/>
                <a:gd name="T63" fmla="*/ 308 h 653"/>
                <a:gd name="T64" fmla="*/ 364 w 442"/>
                <a:gd name="T65" fmla="*/ 300 h 653"/>
                <a:gd name="T66" fmla="*/ 351 w 442"/>
                <a:gd name="T67" fmla="*/ 247 h 653"/>
                <a:gd name="T68" fmla="*/ 344 w 442"/>
                <a:gd name="T69" fmla="*/ 243 h 653"/>
                <a:gd name="T70" fmla="*/ 386 w 442"/>
                <a:gd name="T71" fmla="*/ 320 h 653"/>
                <a:gd name="T72" fmla="*/ 328 w 442"/>
                <a:gd name="T73" fmla="*/ 320 h 653"/>
                <a:gd name="T74" fmla="*/ 108 w 442"/>
                <a:gd name="T75" fmla="*/ 247 h 653"/>
                <a:gd name="T76" fmla="*/ 101 w 442"/>
                <a:gd name="T77" fmla="*/ 243 h 653"/>
                <a:gd name="T78" fmla="*/ 68 w 442"/>
                <a:gd name="T79" fmla="*/ 300 h 653"/>
                <a:gd name="T80" fmla="*/ 130 w 442"/>
                <a:gd name="T81" fmla="*/ 334 h 653"/>
                <a:gd name="T82" fmla="*/ 44 w 442"/>
                <a:gd name="T83" fmla="*/ 334 h 653"/>
                <a:gd name="T84" fmla="*/ 44 w 442"/>
                <a:gd name="T85" fmla="*/ 334 h 653"/>
                <a:gd name="T86" fmla="*/ 357 w 442"/>
                <a:gd name="T87" fmla="*/ 497 h 653"/>
                <a:gd name="T88" fmla="*/ 301 w 442"/>
                <a:gd name="T89" fmla="*/ 584 h 653"/>
                <a:gd name="T90" fmla="*/ 301 w 442"/>
                <a:gd name="T91" fmla="*/ 486 h 653"/>
                <a:gd name="T92" fmla="*/ 409 w 442"/>
                <a:gd name="T93" fmla="*/ 580 h 653"/>
                <a:gd name="T94" fmla="*/ 264 w 442"/>
                <a:gd name="T95" fmla="*/ 643 h 653"/>
                <a:gd name="T96" fmla="*/ 180 w 442"/>
                <a:gd name="T97" fmla="*/ 643 h 653"/>
                <a:gd name="T98" fmla="*/ 167 w 442"/>
                <a:gd name="T99" fmla="*/ 555 h 653"/>
                <a:gd name="T100" fmla="*/ 275 w 442"/>
                <a:gd name="T101" fmla="*/ 551 h 653"/>
                <a:gd name="T102" fmla="*/ 275 w 442"/>
                <a:gd name="T103" fmla="*/ 643 h 653"/>
                <a:gd name="T104" fmla="*/ 87 w 442"/>
                <a:gd name="T105" fmla="*/ 497 h 653"/>
                <a:gd name="T106" fmla="*/ 34 w 442"/>
                <a:gd name="T107" fmla="*/ 584 h 653"/>
                <a:gd name="T108" fmla="*/ 34 w 442"/>
                <a:gd name="T109" fmla="*/ 486 h 653"/>
                <a:gd name="T110" fmla="*/ 141 w 442"/>
                <a:gd name="T111" fmla="*/ 580 h 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42" h="653">
                  <a:moveTo>
                    <a:pt x="5" y="440"/>
                  </a:moveTo>
                  <a:cubicBezTo>
                    <a:pt x="5" y="479"/>
                    <a:pt x="5" y="479"/>
                    <a:pt x="5" y="479"/>
                  </a:cubicBezTo>
                  <a:cubicBezTo>
                    <a:pt x="5" y="483"/>
                    <a:pt x="5" y="483"/>
                    <a:pt x="5" y="483"/>
                  </a:cubicBezTo>
                  <a:cubicBezTo>
                    <a:pt x="5" y="486"/>
                    <a:pt x="5" y="486"/>
                    <a:pt x="5" y="486"/>
                  </a:cubicBezTo>
                  <a:cubicBezTo>
                    <a:pt x="8" y="486"/>
                    <a:pt x="8" y="486"/>
                    <a:pt x="8" y="486"/>
                  </a:cubicBezTo>
                  <a:cubicBezTo>
                    <a:pt x="8" y="551"/>
                    <a:pt x="8" y="551"/>
                    <a:pt x="8" y="551"/>
                  </a:cubicBezTo>
                  <a:cubicBezTo>
                    <a:pt x="8" y="555"/>
                    <a:pt x="8" y="555"/>
                    <a:pt x="8" y="555"/>
                  </a:cubicBezTo>
                  <a:cubicBezTo>
                    <a:pt x="8" y="580"/>
                    <a:pt x="8" y="580"/>
                    <a:pt x="8" y="580"/>
                  </a:cubicBezTo>
                  <a:cubicBezTo>
                    <a:pt x="8" y="584"/>
                    <a:pt x="8" y="584"/>
                    <a:pt x="8" y="584"/>
                  </a:cubicBezTo>
                  <a:cubicBezTo>
                    <a:pt x="8" y="643"/>
                    <a:pt x="8" y="643"/>
                    <a:pt x="8" y="643"/>
                  </a:cubicBezTo>
                  <a:cubicBezTo>
                    <a:pt x="8" y="650"/>
                    <a:pt x="8" y="650"/>
                    <a:pt x="8" y="650"/>
                  </a:cubicBezTo>
                  <a:cubicBezTo>
                    <a:pt x="8" y="653"/>
                    <a:pt x="8" y="653"/>
                    <a:pt x="8" y="653"/>
                  </a:cubicBezTo>
                  <a:cubicBezTo>
                    <a:pt x="435" y="653"/>
                    <a:pt x="435" y="653"/>
                    <a:pt x="435" y="653"/>
                  </a:cubicBezTo>
                  <a:cubicBezTo>
                    <a:pt x="435" y="650"/>
                    <a:pt x="435" y="650"/>
                    <a:pt x="435" y="650"/>
                  </a:cubicBezTo>
                  <a:cubicBezTo>
                    <a:pt x="435" y="643"/>
                    <a:pt x="435" y="643"/>
                    <a:pt x="435" y="643"/>
                  </a:cubicBezTo>
                  <a:cubicBezTo>
                    <a:pt x="435" y="584"/>
                    <a:pt x="435" y="584"/>
                    <a:pt x="435" y="584"/>
                  </a:cubicBezTo>
                  <a:cubicBezTo>
                    <a:pt x="435" y="580"/>
                    <a:pt x="435" y="580"/>
                    <a:pt x="435" y="580"/>
                  </a:cubicBezTo>
                  <a:cubicBezTo>
                    <a:pt x="435" y="555"/>
                    <a:pt x="435" y="555"/>
                    <a:pt x="435" y="555"/>
                  </a:cubicBezTo>
                  <a:cubicBezTo>
                    <a:pt x="435" y="551"/>
                    <a:pt x="435" y="551"/>
                    <a:pt x="435" y="551"/>
                  </a:cubicBezTo>
                  <a:cubicBezTo>
                    <a:pt x="435" y="486"/>
                    <a:pt x="435" y="486"/>
                    <a:pt x="435" y="486"/>
                  </a:cubicBezTo>
                  <a:cubicBezTo>
                    <a:pt x="439" y="486"/>
                    <a:pt x="439" y="486"/>
                    <a:pt x="439" y="486"/>
                  </a:cubicBezTo>
                  <a:cubicBezTo>
                    <a:pt x="439" y="483"/>
                    <a:pt x="439" y="483"/>
                    <a:pt x="439" y="483"/>
                  </a:cubicBezTo>
                  <a:cubicBezTo>
                    <a:pt x="439" y="479"/>
                    <a:pt x="439" y="479"/>
                    <a:pt x="439" y="479"/>
                  </a:cubicBezTo>
                  <a:cubicBezTo>
                    <a:pt x="439" y="440"/>
                    <a:pt x="439" y="440"/>
                    <a:pt x="439" y="440"/>
                  </a:cubicBezTo>
                  <a:cubicBezTo>
                    <a:pt x="439" y="435"/>
                    <a:pt x="439" y="435"/>
                    <a:pt x="439" y="435"/>
                  </a:cubicBezTo>
                  <a:cubicBezTo>
                    <a:pt x="433" y="435"/>
                    <a:pt x="433" y="435"/>
                    <a:pt x="433" y="435"/>
                  </a:cubicBezTo>
                  <a:cubicBezTo>
                    <a:pt x="433" y="398"/>
                    <a:pt x="433" y="398"/>
                    <a:pt x="433" y="398"/>
                  </a:cubicBezTo>
                  <a:cubicBezTo>
                    <a:pt x="433" y="310"/>
                    <a:pt x="433" y="310"/>
                    <a:pt x="433" y="310"/>
                  </a:cubicBezTo>
                  <a:cubicBezTo>
                    <a:pt x="433" y="304"/>
                    <a:pt x="433" y="304"/>
                    <a:pt x="433" y="304"/>
                  </a:cubicBezTo>
                  <a:cubicBezTo>
                    <a:pt x="433" y="225"/>
                    <a:pt x="433" y="225"/>
                    <a:pt x="433" y="225"/>
                  </a:cubicBezTo>
                  <a:cubicBezTo>
                    <a:pt x="433" y="219"/>
                    <a:pt x="433" y="219"/>
                    <a:pt x="433" y="219"/>
                  </a:cubicBezTo>
                  <a:cubicBezTo>
                    <a:pt x="433" y="56"/>
                    <a:pt x="433" y="56"/>
                    <a:pt x="433" y="56"/>
                  </a:cubicBezTo>
                  <a:cubicBezTo>
                    <a:pt x="442" y="56"/>
                    <a:pt x="442" y="56"/>
                    <a:pt x="442" y="56"/>
                  </a:cubicBezTo>
                  <a:cubicBezTo>
                    <a:pt x="442" y="45"/>
                    <a:pt x="442" y="45"/>
                    <a:pt x="442" y="45"/>
                  </a:cubicBezTo>
                  <a:cubicBezTo>
                    <a:pt x="425" y="45"/>
                    <a:pt x="425" y="45"/>
                    <a:pt x="425" y="45"/>
                  </a:cubicBezTo>
                  <a:cubicBezTo>
                    <a:pt x="425" y="29"/>
                    <a:pt x="425" y="29"/>
                    <a:pt x="425" y="29"/>
                  </a:cubicBezTo>
                  <a:cubicBezTo>
                    <a:pt x="419" y="29"/>
                    <a:pt x="419" y="29"/>
                    <a:pt x="419" y="29"/>
                  </a:cubicBezTo>
                  <a:cubicBezTo>
                    <a:pt x="419" y="24"/>
                    <a:pt x="419" y="24"/>
                    <a:pt x="419" y="24"/>
                  </a:cubicBezTo>
                  <a:cubicBezTo>
                    <a:pt x="417" y="24"/>
                    <a:pt x="417" y="24"/>
                    <a:pt x="417" y="24"/>
                  </a:cubicBezTo>
                  <a:cubicBezTo>
                    <a:pt x="410" y="12"/>
                    <a:pt x="410" y="12"/>
                    <a:pt x="410" y="12"/>
                  </a:cubicBezTo>
                  <a:cubicBezTo>
                    <a:pt x="403" y="0"/>
                    <a:pt x="403" y="0"/>
                    <a:pt x="403" y="0"/>
                  </a:cubicBezTo>
                  <a:cubicBezTo>
                    <a:pt x="396" y="12"/>
                    <a:pt x="396" y="12"/>
                    <a:pt x="396" y="12"/>
                  </a:cubicBezTo>
                  <a:cubicBezTo>
                    <a:pt x="390" y="24"/>
                    <a:pt x="390" y="24"/>
                    <a:pt x="390" y="24"/>
                  </a:cubicBezTo>
                  <a:cubicBezTo>
                    <a:pt x="388" y="24"/>
                    <a:pt x="388" y="24"/>
                    <a:pt x="388" y="24"/>
                  </a:cubicBezTo>
                  <a:cubicBezTo>
                    <a:pt x="388" y="29"/>
                    <a:pt x="388" y="29"/>
                    <a:pt x="388" y="29"/>
                  </a:cubicBezTo>
                  <a:cubicBezTo>
                    <a:pt x="287" y="29"/>
                    <a:pt x="287" y="29"/>
                    <a:pt x="287" y="29"/>
                  </a:cubicBezTo>
                  <a:cubicBezTo>
                    <a:pt x="287" y="45"/>
                    <a:pt x="287" y="45"/>
                    <a:pt x="287" y="45"/>
                  </a:cubicBezTo>
                  <a:cubicBezTo>
                    <a:pt x="270" y="45"/>
                    <a:pt x="270" y="45"/>
                    <a:pt x="270" y="45"/>
                  </a:cubicBezTo>
                  <a:cubicBezTo>
                    <a:pt x="270" y="56"/>
                    <a:pt x="270" y="56"/>
                    <a:pt x="270" y="56"/>
                  </a:cubicBezTo>
                  <a:cubicBezTo>
                    <a:pt x="279" y="56"/>
                    <a:pt x="279" y="56"/>
                    <a:pt x="279" y="56"/>
                  </a:cubicBezTo>
                  <a:cubicBezTo>
                    <a:pt x="279" y="219"/>
                    <a:pt x="279" y="219"/>
                    <a:pt x="279" y="219"/>
                  </a:cubicBezTo>
                  <a:cubicBezTo>
                    <a:pt x="279" y="225"/>
                    <a:pt x="279" y="225"/>
                    <a:pt x="279" y="225"/>
                  </a:cubicBezTo>
                  <a:cubicBezTo>
                    <a:pt x="279" y="229"/>
                    <a:pt x="279" y="229"/>
                    <a:pt x="279" y="229"/>
                  </a:cubicBezTo>
                  <a:cubicBezTo>
                    <a:pt x="237" y="229"/>
                    <a:pt x="237" y="229"/>
                    <a:pt x="237" y="229"/>
                  </a:cubicBezTo>
                  <a:cubicBezTo>
                    <a:pt x="231" y="178"/>
                    <a:pt x="231" y="178"/>
                    <a:pt x="231" y="178"/>
                  </a:cubicBezTo>
                  <a:cubicBezTo>
                    <a:pt x="229" y="165"/>
                    <a:pt x="229" y="165"/>
                    <a:pt x="229" y="165"/>
                  </a:cubicBezTo>
                  <a:cubicBezTo>
                    <a:pt x="229" y="92"/>
                    <a:pt x="229" y="92"/>
                    <a:pt x="229" y="92"/>
                  </a:cubicBezTo>
                  <a:cubicBezTo>
                    <a:pt x="241" y="92"/>
                    <a:pt x="241" y="92"/>
                    <a:pt x="241" y="92"/>
                  </a:cubicBezTo>
                  <a:cubicBezTo>
                    <a:pt x="241" y="83"/>
                    <a:pt x="241" y="83"/>
                    <a:pt x="241" y="83"/>
                  </a:cubicBezTo>
                  <a:cubicBezTo>
                    <a:pt x="229" y="83"/>
                    <a:pt x="229" y="83"/>
                    <a:pt x="229" y="83"/>
                  </a:cubicBezTo>
                  <a:cubicBezTo>
                    <a:pt x="229" y="74"/>
                    <a:pt x="229" y="74"/>
                    <a:pt x="229" y="74"/>
                  </a:cubicBezTo>
                  <a:cubicBezTo>
                    <a:pt x="220" y="74"/>
                    <a:pt x="220" y="74"/>
                    <a:pt x="220" y="74"/>
                  </a:cubicBezTo>
                  <a:cubicBezTo>
                    <a:pt x="220" y="83"/>
                    <a:pt x="220" y="83"/>
                    <a:pt x="220" y="83"/>
                  </a:cubicBezTo>
                  <a:cubicBezTo>
                    <a:pt x="208" y="83"/>
                    <a:pt x="208" y="83"/>
                    <a:pt x="208" y="83"/>
                  </a:cubicBezTo>
                  <a:cubicBezTo>
                    <a:pt x="208" y="92"/>
                    <a:pt x="208" y="92"/>
                    <a:pt x="208" y="92"/>
                  </a:cubicBezTo>
                  <a:cubicBezTo>
                    <a:pt x="220" y="92"/>
                    <a:pt x="220" y="92"/>
                    <a:pt x="220" y="92"/>
                  </a:cubicBezTo>
                  <a:cubicBezTo>
                    <a:pt x="220" y="163"/>
                    <a:pt x="220" y="163"/>
                    <a:pt x="220" y="163"/>
                  </a:cubicBezTo>
                  <a:cubicBezTo>
                    <a:pt x="218" y="178"/>
                    <a:pt x="218" y="178"/>
                    <a:pt x="218" y="178"/>
                  </a:cubicBezTo>
                  <a:cubicBezTo>
                    <a:pt x="211" y="229"/>
                    <a:pt x="211" y="229"/>
                    <a:pt x="211" y="229"/>
                  </a:cubicBezTo>
                  <a:cubicBezTo>
                    <a:pt x="164" y="229"/>
                    <a:pt x="164" y="229"/>
                    <a:pt x="164" y="229"/>
                  </a:cubicBezTo>
                  <a:cubicBezTo>
                    <a:pt x="164" y="225"/>
                    <a:pt x="164" y="225"/>
                    <a:pt x="164" y="225"/>
                  </a:cubicBezTo>
                  <a:cubicBezTo>
                    <a:pt x="164" y="219"/>
                    <a:pt x="164" y="219"/>
                    <a:pt x="164" y="219"/>
                  </a:cubicBezTo>
                  <a:cubicBezTo>
                    <a:pt x="164" y="56"/>
                    <a:pt x="164" y="56"/>
                    <a:pt x="164" y="56"/>
                  </a:cubicBezTo>
                  <a:cubicBezTo>
                    <a:pt x="172" y="56"/>
                    <a:pt x="172" y="56"/>
                    <a:pt x="172" y="56"/>
                  </a:cubicBezTo>
                  <a:cubicBezTo>
                    <a:pt x="172" y="45"/>
                    <a:pt x="172" y="45"/>
                    <a:pt x="172" y="45"/>
                  </a:cubicBezTo>
                  <a:cubicBezTo>
                    <a:pt x="155" y="45"/>
                    <a:pt x="155" y="45"/>
                    <a:pt x="155" y="45"/>
                  </a:cubicBezTo>
                  <a:cubicBezTo>
                    <a:pt x="155" y="29"/>
                    <a:pt x="155" y="29"/>
                    <a:pt x="155" y="29"/>
                  </a:cubicBezTo>
                  <a:cubicBezTo>
                    <a:pt x="56" y="29"/>
                    <a:pt x="56" y="29"/>
                    <a:pt x="56" y="29"/>
                  </a:cubicBezTo>
                  <a:cubicBezTo>
                    <a:pt x="56" y="24"/>
                    <a:pt x="56" y="24"/>
                    <a:pt x="56" y="24"/>
                  </a:cubicBezTo>
                  <a:cubicBezTo>
                    <a:pt x="55" y="24"/>
                    <a:pt x="55" y="24"/>
                    <a:pt x="55" y="24"/>
                  </a:cubicBezTo>
                  <a:cubicBezTo>
                    <a:pt x="48" y="12"/>
                    <a:pt x="48" y="12"/>
                    <a:pt x="48" y="12"/>
                  </a:cubicBezTo>
                  <a:cubicBezTo>
                    <a:pt x="41" y="0"/>
                    <a:pt x="41" y="0"/>
                    <a:pt x="41" y="0"/>
                  </a:cubicBezTo>
                  <a:cubicBezTo>
                    <a:pt x="34" y="12"/>
                    <a:pt x="34" y="12"/>
                    <a:pt x="34" y="12"/>
                  </a:cubicBezTo>
                  <a:cubicBezTo>
                    <a:pt x="28" y="24"/>
                    <a:pt x="28" y="24"/>
                    <a:pt x="28" y="24"/>
                  </a:cubicBezTo>
                  <a:cubicBezTo>
                    <a:pt x="26" y="24"/>
                    <a:pt x="26" y="24"/>
                    <a:pt x="26" y="24"/>
                  </a:cubicBezTo>
                  <a:cubicBezTo>
                    <a:pt x="26" y="29"/>
                    <a:pt x="26" y="29"/>
                    <a:pt x="26" y="29"/>
                  </a:cubicBezTo>
                  <a:cubicBezTo>
                    <a:pt x="17" y="29"/>
                    <a:pt x="17" y="29"/>
                    <a:pt x="17" y="29"/>
                  </a:cubicBezTo>
                  <a:cubicBezTo>
                    <a:pt x="17" y="45"/>
                    <a:pt x="17" y="45"/>
                    <a:pt x="17" y="45"/>
                  </a:cubicBezTo>
                  <a:cubicBezTo>
                    <a:pt x="0" y="45"/>
                    <a:pt x="0" y="45"/>
                    <a:pt x="0" y="45"/>
                  </a:cubicBezTo>
                  <a:cubicBezTo>
                    <a:pt x="0" y="56"/>
                    <a:pt x="0" y="56"/>
                    <a:pt x="0" y="56"/>
                  </a:cubicBezTo>
                  <a:cubicBezTo>
                    <a:pt x="10" y="56"/>
                    <a:pt x="10" y="56"/>
                    <a:pt x="10" y="56"/>
                  </a:cubicBezTo>
                  <a:cubicBezTo>
                    <a:pt x="10" y="219"/>
                    <a:pt x="10" y="219"/>
                    <a:pt x="10" y="219"/>
                  </a:cubicBezTo>
                  <a:cubicBezTo>
                    <a:pt x="10" y="225"/>
                    <a:pt x="10" y="225"/>
                    <a:pt x="10" y="225"/>
                  </a:cubicBezTo>
                  <a:cubicBezTo>
                    <a:pt x="10" y="304"/>
                    <a:pt x="10" y="304"/>
                    <a:pt x="10" y="304"/>
                  </a:cubicBezTo>
                  <a:cubicBezTo>
                    <a:pt x="10" y="310"/>
                    <a:pt x="10" y="310"/>
                    <a:pt x="10" y="310"/>
                  </a:cubicBezTo>
                  <a:cubicBezTo>
                    <a:pt x="10" y="398"/>
                    <a:pt x="10" y="398"/>
                    <a:pt x="10" y="398"/>
                  </a:cubicBezTo>
                  <a:cubicBezTo>
                    <a:pt x="10" y="435"/>
                    <a:pt x="10" y="435"/>
                    <a:pt x="10" y="435"/>
                  </a:cubicBezTo>
                  <a:cubicBezTo>
                    <a:pt x="5" y="435"/>
                    <a:pt x="5" y="435"/>
                    <a:pt x="5" y="435"/>
                  </a:cubicBezTo>
                  <a:lnTo>
                    <a:pt x="5" y="440"/>
                  </a:lnTo>
                  <a:close/>
                  <a:moveTo>
                    <a:pt x="164" y="245"/>
                  </a:moveTo>
                  <a:cubicBezTo>
                    <a:pt x="211" y="245"/>
                    <a:pt x="211" y="245"/>
                    <a:pt x="211" y="245"/>
                  </a:cubicBezTo>
                  <a:cubicBezTo>
                    <a:pt x="211" y="275"/>
                    <a:pt x="211" y="275"/>
                    <a:pt x="211" y="275"/>
                  </a:cubicBezTo>
                  <a:cubicBezTo>
                    <a:pt x="208" y="279"/>
                    <a:pt x="208" y="279"/>
                    <a:pt x="208" y="279"/>
                  </a:cubicBezTo>
                  <a:cubicBezTo>
                    <a:pt x="192" y="305"/>
                    <a:pt x="192" y="305"/>
                    <a:pt x="192" y="305"/>
                  </a:cubicBezTo>
                  <a:cubicBezTo>
                    <a:pt x="164" y="305"/>
                    <a:pt x="164" y="305"/>
                    <a:pt x="164" y="305"/>
                  </a:cubicBezTo>
                  <a:cubicBezTo>
                    <a:pt x="164" y="304"/>
                    <a:pt x="164" y="304"/>
                    <a:pt x="164" y="304"/>
                  </a:cubicBezTo>
                  <a:lnTo>
                    <a:pt x="164" y="245"/>
                  </a:lnTo>
                  <a:close/>
                  <a:moveTo>
                    <a:pt x="237" y="245"/>
                  </a:moveTo>
                  <a:cubicBezTo>
                    <a:pt x="279" y="245"/>
                    <a:pt x="279" y="245"/>
                    <a:pt x="279" y="245"/>
                  </a:cubicBezTo>
                  <a:cubicBezTo>
                    <a:pt x="279" y="304"/>
                    <a:pt x="279" y="304"/>
                    <a:pt x="279" y="304"/>
                  </a:cubicBezTo>
                  <a:cubicBezTo>
                    <a:pt x="279" y="305"/>
                    <a:pt x="279" y="305"/>
                    <a:pt x="279" y="305"/>
                  </a:cubicBezTo>
                  <a:cubicBezTo>
                    <a:pt x="257" y="305"/>
                    <a:pt x="257" y="305"/>
                    <a:pt x="257" y="305"/>
                  </a:cubicBezTo>
                  <a:cubicBezTo>
                    <a:pt x="241" y="279"/>
                    <a:pt x="241" y="279"/>
                    <a:pt x="241" y="279"/>
                  </a:cubicBezTo>
                  <a:cubicBezTo>
                    <a:pt x="237" y="275"/>
                    <a:pt x="237" y="275"/>
                    <a:pt x="237" y="275"/>
                  </a:cubicBezTo>
                  <a:lnTo>
                    <a:pt x="237" y="245"/>
                  </a:lnTo>
                  <a:close/>
                  <a:moveTo>
                    <a:pt x="171" y="375"/>
                  </a:moveTo>
                  <a:cubicBezTo>
                    <a:pt x="172" y="350"/>
                    <a:pt x="192" y="330"/>
                    <a:pt x="218" y="328"/>
                  </a:cubicBezTo>
                  <a:cubicBezTo>
                    <a:pt x="192" y="330"/>
                    <a:pt x="172" y="350"/>
                    <a:pt x="171" y="375"/>
                  </a:cubicBezTo>
                  <a:close/>
                  <a:moveTo>
                    <a:pt x="225" y="328"/>
                  </a:moveTo>
                  <a:cubicBezTo>
                    <a:pt x="236" y="329"/>
                    <a:pt x="246" y="333"/>
                    <a:pt x="253" y="339"/>
                  </a:cubicBezTo>
                  <a:cubicBezTo>
                    <a:pt x="246" y="333"/>
                    <a:pt x="236" y="329"/>
                    <a:pt x="225" y="328"/>
                  </a:cubicBezTo>
                  <a:close/>
                  <a:moveTo>
                    <a:pt x="408" y="308"/>
                  </a:moveTo>
                  <a:cubicBezTo>
                    <a:pt x="305" y="308"/>
                    <a:pt x="305" y="308"/>
                    <a:pt x="305" y="308"/>
                  </a:cubicBezTo>
                  <a:cubicBezTo>
                    <a:pt x="305" y="304"/>
                    <a:pt x="305" y="304"/>
                    <a:pt x="305" y="304"/>
                  </a:cubicBezTo>
                  <a:cubicBezTo>
                    <a:pt x="305" y="230"/>
                    <a:pt x="305" y="230"/>
                    <a:pt x="305" y="230"/>
                  </a:cubicBezTo>
                  <a:cubicBezTo>
                    <a:pt x="408" y="230"/>
                    <a:pt x="408" y="230"/>
                    <a:pt x="408" y="230"/>
                  </a:cubicBezTo>
                  <a:cubicBezTo>
                    <a:pt x="408" y="304"/>
                    <a:pt x="408" y="304"/>
                    <a:pt x="408" y="304"/>
                  </a:cubicBezTo>
                  <a:lnTo>
                    <a:pt x="408" y="308"/>
                  </a:lnTo>
                  <a:close/>
                  <a:moveTo>
                    <a:pt x="371" y="243"/>
                  </a:moveTo>
                  <a:cubicBezTo>
                    <a:pt x="374" y="243"/>
                    <a:pt x="378" y="245"/>
                    <a:pt x="378" y="247"/>
                  </a:cubicBezTo>
                  <a:cubicBezTo>
                    <a:pt x="378" y="300"/>
                    <a:pt x="378" y="300"/>
                    <a:pt x="378" y="300"/>
                  </a:cubicBezTo>
                  <a:cubicBezTo>
                    <a:pt x="364" y="300"/>
                    <a:pt x="364" y="300"/>
                    <a:pt x="364" y="300"/>
                  </a:cubicBezTo>
                  <a:cubicBezTo>
                    <a:pt x="364" y="247"/>
                    <a:pt x="364" y="247"/>
                    <a:pt x="364" y="247"/>
                  </a:cubicBezTo>
                  <a:cubicBezTo>
                    <a:pt x="364" y="245"/>
                    <a:pt x="367" y="243"/>
                    <a:pt x="371" y="243"/>
                  </a:cubicBezTo>
                  <a:close/>
                  <a:moveTo>
                    <a:pt x="344" y="243"/>
                  </a:moveTo>
                  <a:cubicBezTo>
                    <a:pt x="348" y="243"/>
                    <a:pt x="351" y="245"/>
                    <a:pt x="351" y="247"/>
                  </a:cubicBezTo>
                  <a:cubicBezTo>
                    <a:pt x="351" y="300"/>
                    <a:pt x="351" y="300"/>
                    <a:pt x="351" y="300"/>
                  </a:cubicBezTo>
                  <a:cubicBezTo>
                    <a:pt x="337" y="300"/>
                    <a:pt x="337" y="300"/>
                    <a:pt x="337" y="300"/>
                  </a:cubicBezTo>
                  <a:cubicBezTo>
                    <a:pt x="337" y="247"/>
                    <a:pt x="337" y="247"/>
                    <a:pt x="337" y="247"/>
                  </a:cubicBezTo>
                  <a:cubicBezTo>
                    <a:pt x="337" y="245"/>
                    <a:pt x="340" y="243"/>
                    <a:pt x="344" y="243"/>
                  </a:cubicBezTo>
                  <a:close/>
                  <a:moveTo>
                    <a:pt x="386" y="334"/>
                  </a:moveTo>
                  <a:cubicBezTo>
                    <a:pt x="400" y="334"/>
                    <a:pt x="400" y="334"/>
                    <a:pt x="400" y="334"/>
                  </a:cubicBezTo>
                  <a:cubicBezTo>
                    <a:pt x="400" y="320"/>
                    <a:pt x="400" y="320"/>
                    <a:pt x="400" y="320"/>
                  </a:cubicBezTo>
                  <a:cubicBezTo>
                    <a:pt x="386" y="320"/>
                    <a:pt x="386" y="320"/>
                    <a:pt x="386" y="320"/>
                  </a:cubicBezTo>
                  <a:lnTo>
                    <a:pt x="386" y="334"/>
                  </a:lnTo>
                  <a:close/>
                  <a:moveTo>
                    <a:pt x="313" y="334"/>
                  </a:moveTo>
                  <a:cubicBezTo>
                    <a:pt x="328" y="334"/>
                    <a:pt x="328" y="334"/>
                    <a:pt x="328" y="334"/>
                  </a:cubicBezTo>
                  <a:cubicBezTo>
                    <a:pt x="328" y="320"/>
                    <a:pt x="328" y="320"/>
                    <a:pt x="328" y="320"/>
                  </a:cubicBezTo>
                  <a:cubicBezTo>
                    <a:pt x="313" y="320"/>
                    <a:pt x="313" y="320"/>
                    <a:pt x="313" y="320"/>
                  </a:cubicBezTo>
                  <a:lnTo>
                    <a:pt x="313" y="334"/>
                  </a:lnTo>
                  <a:close/>
                  <a:moveTo>
                    <a:pt x="101" y="243"/>
                  </a:moveTo>
                  <a:cubicBezTo>
                    <a:pt x="105" y="243"/>
                    <a:pt x="108" y="245"/>
                    <a:pt x="108" y="247"/>
                  </a:cubicBezTo>
                  <a:cubicBezTo>
                    <a:pt x="108" y="300"/>
                    <a:pt x="108" y="300"/>
                    <a:pt x="108" y="300"/>
                  </a:cubicBezTo>
                  <a:cubicBezTo>
                    <a:pt x="94" y="300"/>
                    <a:pt x="94" y="300"/>
                    <a:pt x="94" y="300"/>
                  </a:cubicBezTo>
                  <a:cubicBezTo>
                    <a:pt x="94" y="247"/>
                    <a:pt x="94" y="247"/>
                    <a:pt x="94" y="247"/>
                  </a:cubicBezTo>
                  <a:cubicBezTo>
                    <a:pt x="94" y="245"/>
                    <a:pt x="97" y="243"/>
                    <a:pt x="101" y="243"/>
                  </a:cubicBezTo>
                  <a:close/>
                  <a:moveTo>
                    <a:pt x="75" y="243"/>
                  </a:moveTo>
                  <a:cubicBezTo>
                    <a:pt x="78" y="243"/>
                    <a:pt x="81" y="245"/>
                    <a:pt x="81" y="247"/>
                  </a:cubicBezTo>
                  <a:cubicBezTo>
                    <a:pt x="81" y="300"/>
                    <a:pt x="81" y="300"/>
                    <a:pt x="81" y="300"/>
                  </a:cubicBezTo>
                  <a:cubicBezTo>
                    <a:pt x="68" y="300"/>
                    <a:pt x="68" y="300"/>
                    <a:pt x="68" y="300"/>
                  </a:cubicBezTo>
                  <a:cubicBezTo>
                    <a:pt x="68" y="247"/>
                    <a:pt x="68" y="247"/>
                    <a:pt x="68" y="247"/>
                  </a:cubicBezTo>
                  <a:cubicBezTo>
                    <a:pt x="68" y="245"/>
                    <a:pt x="71" y="243"/>
                    <a:pt x="75" y="243"/>
                  </a:cubicBezTo>
                  <a:close/>
                  <a:moveTo>
                    <a:pt x="116" y="334"/>
                  </a:moveTo>
                  <a:cubicBezTo>
                    <a:pt x="130" y="334"/>
                    <a:pt x="130" y="334"/>
                    <a:pt x="130" y="334"/>
                  </a:cubicBezTo>
                  <a:cubicBezTo>
                    <a:pt x="130" y="320"/>
                    <a:pt x="130" y="320"/>
                    <a:pt x="130" y="320"/>
                  </a:cubicBezTo>
                  <a:cubicBezTo>
                    <a:pt x="116" y="320"/>
                    <a:pt x="116" y="320"/>
                    <a:pt x="116" y="320"/>
                  </a:cubicBezTo>
                  <a:lnTo>
                    <a:pt x="116" y="334"/>
                  </a:lnTo>
                  <a:close/>
                  <a:moveTo>
                    <a:pt x="44" y="334"/>
                  </a:moveTo>
                  <a:cubicBezTo>
                    <a:pt x="57" y="334"/>
                    <a:pt x="57" y="334"/>
                    <a:pt x="57" y="334"/>
                  </a:cubicBezTo>
                  <a:cubicBezTo>
                    <a:pt x="57" y="320"/>
                    <a:pt x="57" y="320"/>
                    <a:pt x="57" y="320"/>
                  </a:cubicBezTo>
                  <a:cubicBezTo>
                    <a:pt x="44" y="320"/>
                    <a:pt x="44" y="320"/>
                    <a:pt x="44" y="320"/>
                  </a:cubicBezTo>
                  <a:lnTo>
                    <a:pt x="44" y="334"/>
                  </a:lnTo>
                  <a:close/>
                  <a:moveTo>
                    <a:pt x="409" y="643"/>
                  </a:moveTo>
                  <a:cubicBezTo>
                    <a:pt x="399" y="643"/>
                    <a:pt x="399" y="643"/>
                    <a:pt x="399" y="643"/>
                  </a:cubicBezTo>
                  <a:cubicBezTo>
                    <a:pt x="399" y="549"/>
                    <a:pt x="399" y="549"/>
                    <a:pt x="399" y="549"/>
                  </a:cubicBezTo>
                  <a:cubicBezTo>
                    <a:pt x="399" y="520"/>
                    <a:pt x="357" y="497"/>
                    <a:pt x="357" y="497"/>
                  </a:cubicBezTo>
                  <a:cubicBezTo>
                    <a:pt x="357" y="497"/>
                    <a:pt x="315" y="520"/>
                    <a:pt x="315" y="549"/>
                  </a:cubicBezTo>
                  <a:cubicBezTo>
                    <a:pt x="315" y="643"/>
                    <a:pt x="315" y="643"/>
                    <a:pt x="315" y="643"/>
                  </a:cubicBezTo>
                  <a:cubicBezTo>
                    <a:pt x="301" y="643"/>
                    <a:pt x="301" y="643"/>
                    <a:pt x="301" y="643"/>
                  </a:cubicBezTo>
                  <a:cubicBezTo>
                    <a:pt x="301" y="584"/>
                    <a:pt x="301" y="584"/>
                    <a:pt x="301" y="584"/>
                  </a:cubicBezTo>
                  <a:cubicBezTo>
                    <a:pt x="301" y="580"/>
                    <a:pt x="301" y="580"/>
                    <a:pt x="301" y="580"/>
                  </a:cubicBezTo>
                  <a:cubicBezTo>
                    <a:pt x="301" y="555"/>
                    <a:pt x="301" y="555"/>
                    <a:pt x="301" y="555"/>
                  </a:cubicBezTo>
                  <a:cubicBezTo>
                    <a:pt x="301" y="551"/>
                    <a:pt x="301" y="551"/>
                    <a:pt x="301" y="551"/>
                  </a:cubicBezTo>
                  <a:cubicBezTo>
                    <a:pt x="301" y="486"/>
                    <a:pt x="301" y="486"/>
                    <a:pt x="301" y="486"/>
                  </a:cubicBezTo>
                  <a:cubicBezTo>
                    <a:pt x="409" y="486"/>
                    <a:pt x="409" y="486"/>
                    <a:pt x="409" y="486"/>
                  </a:cubicBezTo>
                  <a:cubicBezTo>
                    <a:pt x="409" y="551"/>
                    <a:pt x="409" y="551"/>
                    <a:pt x="409" y="551"/>
                  </a:cubicBezTo>
                  <a:cubicBezTo>
                    <a:pt x="409" y="555"/>
                    <a:pt x="409" y="555"/>
                    <a:pt x="409" y="555"/>
                  </a:cubicBezTo>
                  <a:cubicBezTo>
                    <a:pt x="409" y="580"/>
                    <a:pt x="409" y="580"/>
                    <a:pt x="409" y="580"/>
                  </a:cubicBezTo>
                  <a:cubicBezTo>
                    <a:pt x="409" y="584"/>
                    <a:pt x="409" y="584"/>
                    <a:pt x="409" y="584"/>
                  </a:cubicBezTo>
                  <a:lnTo>
                    <a:pt x="409" y="643"/>
                  </a:lnTo>
                  <a:close/>
                  <a:moveTo>
                    <a:pt x="275" y="643"/>
                  </a:moveTo>
                  <a:cubicBezTo>
                    <a:pt x="264" y="643"/>
                    <a:pt x="264" y="643"/>
                    <a:pt x="264" y="643"/>
                  </a:cubicBezTo>
                  <a:cubicBezTo>
                    <a:pt x="264" y="549"/>
                    <a:pt x="264" y="549"/>
                    <a:pt x="264" y="549"/>
                  </a:cubicBezTo>
                  <a:cubicBezTo>
                    <a:pt x="264" y="520"/>
                    <a:pt x="222" y="497"/>
                    <a:pt x="222" y="497"/>
                  </a:cubicBezTo>
                  <a:cubicBezTo>
                    <a:pt x="222" y="497"/>
                    <a:pt x="180" y="520"/>
                    <a:pt x="180" y="549"/>
                  </a:cubicBezTo>
                  <a:cubicBezTo>
                    <a:pt x="180" y="643"/>
                    <a:pt x="180" y="643"/>
                    <a:pt x="180" y="643"/>
                  </a:cubicBezTo>
                  <a:cubicBezTo>
                    <a:pt x="167" y="643"/>
                    <a:pt x="167" y="643"/>
                    <a:pt x="167" y="643"/>
                  </a:cubicBezTo>
                  <a:cubicBezTo>
                    <a:pt x="167" y="584"/>
                    <a:pt x="167" y="584"/>
                    <a:pt x="167" y="584"/>
                  </a:cubicBezTo>
                  <a:cubicBezTo>
                    <a:pt x="167" y="580"/>
                    <a:pt x="167" y="580"/>
                    <a:pt x="167" y="580"/>
                  </a:cubicBezTo>
                  <a:cubicBezTo>
                    <a:pt x="167" y="555"/>
                    <a:pt x="167" y="555"/>
                    <a:pt x="167" y="555"/>
                  </a:cubicBezTo>
                  <a:cubicBezTo>
                    <a:pt x="167" y="551"/>
                    <a:pt x="167" y="551"/>
                    <a:pt x="167" y="551"/>
                  </a:cubicBezTo>
                  <a:cubicBezTo>
                    <a:pt x="167" y="486"/>
                    <a:pt x="167" y="486"/>
                    <a:pt x="167" y="486"/>
                  </a:cubicBezTo>
                  <a:cubicBezTo>
                    <a:pt x="275" y="486"/>
                    <a:pt x="275" y="486"/>
                    <a:pt x="275" y="486"/>
                  </a:cubicBezTo>
                  <a:cubicBezTo>
                    <a:pt x="275" y="551"/>
                    <a:pt x="275" y="551"/>
                    <a:pt x="275" y="551"/>
                  </a:cubicBezTo>
                  <a:cubicBezTo>
                    <a:pt x="275" y="555"/>
                    <a:pt x="275" y="555"/>
                    <a:pt x="275" y="555"/>
                  </a:cubicBezTo>
                  <a:cubicBezTo>
                    <a:pt x="275" y="580"/>
                    <a:pt x="275" y="580"/>
                    <a:pt x="275" y="580"/>
                  </a:cubicBezTo>
                  <a:cubicBezTo>
                    <a:pt x="275" y="584"/>
                    <a:pt x="275" y="584"/>
                    <a:pt x="275" y="584"/>
                  </a:cubicBezTo>
                  <a:lnTo>
                    <a:pt x="275" y="643"/>
                  </a:lnTo>
                  <a:close/>
                  <a:moveTo>
                    <a:pt x="141" y="643"/>
                  </a:moveTo>
                  <a:cubicBezTo>
                    <a:pt x="129" y="643"/>
                    <a:pt x="129" y="643"/>
                    <a:pt x="129" y="643"/>
                  </a:cubicBezTo>
                  <a:cubicBezTo>
                    <a:pt x="129" y="549"/>
                    <a:pt x="129" y="549"/>
                    <a:pt x="129" y="549"/>
                  </a:cubicBezTo>
                  <a:cubicBezTo>
                    <a:pt x="129" y="520"/>
                    <a:pt x="87" y="497"/>
                    <a:pt x="87" y="497"/>
                  </a:cubicBezTo>
                  <a:cubicBezTo>
                    <a:pt x="87" y="497"/>
                    <a:pt x="45" y="520"/>
                    <a:pt x="45" y="549"/>
                  </a:cubicBezTo>
                  <a:cubicBezTo>
                    <a:pt x="45" y="643"/>
                    <a:pt x="45" y="643"/>
                    <a:pt x="45" y="643"/>
                  </a:cubicBezTo>
                  <a:cubicBezTo>
                    <a:pt x="34" y="643"/>
                    <a:pt x="34" y="643"/>
                    <a:pt x="34" y="643"/>
                  </a:cubicBezTo>
                  <a:cubicBezTo>
                    <a:pt x="34" y="584"/>
                    <a:pt x="34" y="584"/>
                    <a:pt x="34" y="584"/>
                  </a:cubicBezTo>
                  <a:cubicBezTo>
                    <a:pt x="34" y="580"/>
                    <a:pt x="34" y="580"/>
                    <a:pt x="34" y="580"/>
                  </a:cubicBezTo>
                  <a:cubicBezTo>
                    <a:pt x="34" y="555"/>
                    <a:pt x="34" y="555"/>
                    <a:pt x="34" y="555"/>
                  </a:cubicBezTo>
                  <a:cubicBezTo>
                    <a:pt x="34" y="551"/>
                    <a:pt x="34" y="551"/>
                    <a:pt x="34" y="551"/>
                  </a:cubicBezTo>
                  <a:cubicBezTo>
                    <a:pt x="34" y="486"/>
                    <a:pt x="34" y="486"/>
                    <a:pt x="34" y="486"/>
                  </a:cubicBezTo>
                  <a:cubicBezTo>
                    <a:pt x="141" y="486"/>
                    <a:pt x="141" y="486"/>
                    <a:pt x="141" y="486"/>
                  </a:cubicBezTo>
                  <a:cubicBezTo>
                    <a:pt x="141" y="551"/>
                    <a:pt x="141" y="551"/>
                    <a:pt x="141" y="551"/>
                  </a:cubicBezTo>
                  <a:cubicBezTo>
                    <a:pt x="141" y="555"/>
                    <a:pt x="141" y="555"/>
                    <a:pt x="141" y="555"/>
                  </a:cubicBezTo>
                  <a:cubicBezTo>
                    <a:pt x="141" y="580"/>
                    <a:pt x="141" y="580"/>
                    <a:pt x="141" y="580"/>
                  </a:cubicBezTo>
                  <a:cubicBezTo>
                    <a:pt x="141" y="584"/>
                    <a:pt x="141" y="584"/>
                    <a:pt x="141" y="584"/>
                  </a:cubicBezTo>
                  <a:lnTo>
                    <a:pt x="141" y="6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 name="任意多边形: 形状 14">
              <a:extLst>
                <a:ext uri="{FF2B5EF4-FFF2-40B4-BE49-F238E27FC236}">
                  <a16:creationId xmlns:a16="http://schemas.microsoft.com/office/drawing/2014/main" id="{01F40A9C-4229-4726-81F0-75F102C29DF1}"/>
                </a:ext>
              </a:extLst>
            </p:cNvPr>
            <p:cNvSpPr/>
            <p:nvPr/>
          </p:nvSpPr>
          <p:spPr bwMode="auto">
            <a:xfrm>
              <a:off x="8049788" y="2144757"/>
              <a:ext cx="1649931" cy="3493233"/>
            </a:xfrm>
            <a:custGeom>
              <a:avLst/>
              <a:gdLst>
                <a:gd name="T0" fmla="*/ 199 w 571"/>
                <a:gd name="T1" fmla="*/ 761 h 1210"/>
                <a:gd name="T2" fmla="*/ 289 w 571"/>
                <a:gd name="T3" fmla="*/ 47 h 1210"/>
                <a:gd name="T4" fmla="*/ 362 w 571"/>
                <a:gd name="T5" fmla="*/ 761 h 1210"/>
                <a:gd name="T6" fmla="*/ 183 w 571"/>
                <a:gd name="T7" fmla="*/ 872 h 1210"/>
                <a:gd name="T8" fmla="*/ 397 w 571"/>
                <a:gd name="T9" fmla="*/ 888 h 1210"/>
                <a:gd name="T10" fmla="*/ 276 w 571"/>
                <a:gd name="T11" fmla="*/ 172 h 1210"/>
                <a:gd name="T12" fmla="*/ 261 w 571"/>
                <a:gd name="T13" fmla="*/ 211 h 1210"/>
                <a:gd name="T14" fmla="*/ 269 w 571"/>
                <a:gd name="T15" fmla="*/ 236 h 1210"/>
                <a:gd name="T16" fmla="*/ 283 w 571"/>
                <a:gd name="T17" fmla="*/ 259 h 1210"/>
                <a:gd name="T18" fmla="*/ 259 w 571"/>
                <a:gd name="T19" fmla="*/ 294 h 1210"/>
                <a:gd name="T20" fmla="*/ 283 w 571"/>
                <a:gd name="T21" fmla="*/ 315 h 1210"/>
                <a:gd name="T22" fmla="*/ 267 w 571"/>
                <a:gd name="T23" fmla="*/ 344 h 1210"/>
                <a:gd name="T24" fmla="*/ 283 w 571"/>
                <a:gd name="T25" fmla="*/ 355 h 1210"/>
                <a:gd name="T26" fmla="*/ 272 w 571"/>
                <a:gd name="T27" fmla="*/ 381 h 1210"/>
                <a:gd name="T28" fmla="*/ 265 w 571"/>
                <a:gd name="T29" fmla="*/ 416 h 1210"/>
                <a:gd name="T30" fmla="*/ 266 w 571"/>
                <a:gd name="T31" fmla="*/ 448 h 1210"/>
                <a:gd name="T32" fmla="*/ 280 w 571"/>
                <a:gd name="T33" fmla="*/ 474 h 1210"/>
                <a:gd name="T34" fmla="*/ 280 w 571"/>
                <a:gd name="T35" fmla="*/ 492 h 1210"/>
                <a:gd name="T36" fmla="*/ 279 w 571"/>
                <a:gd name="T37" fmla="*/ 514 h 1210"/>
                <a:gd name="T38" fmla="*/ 264 w 571"/>
                <a:gd name="T39" fmla="*/ 560 h 1210"/>
                <a:gd name="T40" fmla="*/ 244 w 571"/>
                <a:gd name="T41" fmla="*/ 611 h 1210"/>
                <a:gd name="T42" fmla="*/ 268 w 571"/>
                <a:gd name="T43" fmla="*/ 647 h 1210"/>
                <a:gd name="T44" fmla="*/ 252 w 571"/>
                <a:gd name="T45" fmla="*/ 672 h 1210"/>
                <a:gd name="T46" fmla="*/ 247 w 571"/>
                <a:gd name="T47" fmla="*/ 708 h 1210"/>
                <a:gd name="T48" fmla="*/ 308 w 571"/>
                <a:gd name="T49" fmla="*/ 180 h 1210"/>
                <a:gd name="T50" fmla="*/ 302 w 571"/>
                <a:gd name="T51" fmla="*/ 198 h 1210"/>
                <a:gd name="T52" fmla="*/ 291 w 571"/>
                <a:gd name="T53" fmla="*/ 222 h 1210"/>
                <a:gd name="T54" fmla="*/ 300 w 571"/>
                <a:gd name="T55" fmla="*/ 236 h 1210"/>
                <a:gd name="T56" fmla="*/ 300 w 571"/>
                <a:gd name="T57" fmla="*/ 273 h 1210"/>
                <a:gd name="T58" fmla="*/ 290 w 571"/>
                <a:gd name="T59" fmla="*/ 320 h 1210"/>
                <a:gd name="T60" fmla="*/ 291 w 571"/>
                <a:gd name="T61" fmla="*/ 334 h 1210"/>
                <a:gd name="T62" fmla="*/ 320 w 571"/>
                <a:gd name="T63" fmla="*/ 395 h 1210"/>
                <a:gd name="T64" fmla="*/ 294 w 571"/>
                <a:gd name="T65" fmla="*/ 402 h 1210"/>
                <a:gd name="T66" fmla="*/ 296 w 571"/>
                <a:gd name="T67" fmla="*/ 438 h 1210"/>
                <a:gd name="T68" fmla="*/ 305 w 571"/>
                <a:gd name="T69" fmla="*/ 452 h 1210"/>
                <a:gd name="T70" fmla="*/ 294 w 571"/>
                <a:gd name="T71" fmla="*/ 483 h 1210"/>
                <a:gd name="T72" fmla="*/ 307 w 571"/>
                <a:gd name="T73" fmla="*/ 524 h 1210"/>
                <a:gd name="T74" fmla="*/ 303 w 571"/>
                <a:gd name="T75" fmla="*/ 575 h 1210"/>
                <a:gd name="T76" fmla="*/ 315 w 571"/>
                <a:gd name="T77" fmla="*/ 598 h 1210"/>
                <a:gd name="T78" fmla="*/ 336 w 571"/>
                <a:gd name="T79" fmla="*/ 647 h 1210"/>
                <a:gd name="T80" fmla="*/ 333 w 571"/>
                <a:gd name="T81" fmla="*/ 681 h 1210"/>
                <a:gd name="T82" fmla="*/ 345 w 571"/>
                <a:gd name="T83" fmla="*/ 723 h 1210"/>
                <a:gd name="T84" fmla="*/ 233 w 571"/>
                <a:gd name="T85" fmla="*/ 805 h 1210"/>
                <a:gd name="T86" fmla="*/ 320 w 571"/>
                <a:gd name="T87" fmla="*/ 822 h 1210"/>
                <a:gd name="T88" fmla="*/ 393 w 571"/>
                <a:gd name="T89" fmla="*/ 878 h 1210"/>
                <a:gd name="T90" fmla="*/ 369 w 571"/>
                <a:gd name="T91" fmla="*/ 905 h 1210"/>
                <a:gd name="T92" fmla="*/ 244 w 571"/>
                <a:gd name="T93" fmla="*/ 891 h 1210"/>
                <a:gd name="T94" fmla="*/ 340 w 571"/>
                <a:gd name="T95" fmla="*/ 1013 h 1210"/>
                <a:gd name="T96" fmla="*/ 310 w 571"/>
                <a:gd name="T97" fmla="*/ 1006 h 1210"/>
                <a:gd name="T98" fmla="*/ 282 w 571"/>
                <a:gd name="T99" fmla="*/ 980 h 1210"/>
                <a:gd name="T100" fmla="*/ 264 w 571"/>
                <a:gd name="T101" fmla="*/ 1004 h 1210"/>
                <a:gd name="T102" fmla="*/ 234 w 571"/>
                <a:gd name="T103" fmla="*/ 1010 h 1210"/>
                <a:gd name="T104" fmla="*/ 431 w 571"/>
                <a:gd name="T105" fmla="*/ 1123 h 1210"/>
                <a:gd name="T106" fmla="*/ 470 w 571"/>
                <a:gd name="T107" fmla="*/ 1079 h 1210"/>
                <a:gd name="T108" fmla="*/ 421 w 571"/>
                <a:gd name="T109" fmla="*/ 1056 h 1210"/>
                <a:gd name="T110" fmla="*/ 112 w 571"/>
                <a:gd name="T111" fmla="*/ 1177 h 1210"/>
                <a:gd name="T112" fmla="*/ 140 w 571"/>
                <a:gd name="T113" fmla="*/ 1123 h 1210"/>
                <a:gd name="T114" fmla="*/ 74 w 571"/>
                <a:gd name="T115" fmla="*/ 1116 h 1210"/>
                <a:gd name="T116" fmla="*/ 118 w 571"/>
                <a:gd name="T117" fmla="*/ 1036 h 1210"/>
                <a:gd name="T118" fmla="*/ 265 w 571"/>
                <a:gd name="T119" fmla="*/ 810 h 1210"/>
                <a:gd name="T120" fmla="*/ 370 w 571"/>
                <a:gd name="T121" fmla="*/ 1042 h 1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71" h="1210">
                  <a:moveTo>
                    <a:pt x="436" y="1185"/>
                  </a:moveTo>
                  <a:cubicBezTo>
                    <a:pt x="444" y="1185"/>
                    <a:pt x="444" y="1185"/>
                    <a:pt x="444" y="1185"/>
                  </a:cubicBezTo>
                  <a:cubicBezTo>
                    <a:pt x="390" y="1081"/>
                    <a:pt x="390" y="1081"/>
                    <a:pt x="390" y="1081"/>
                  </a:cubicBezTo>
                  <a:cubicBezTo>
                    <a:pt x="362" y="1054"/>
                    <a:pt x="324" y="1038"/>
                    <a:pt x="282" y="1038"/>
                  </a:cubicBezTo>
                  <a:cubicBezTo>
                    <a:pt x="243" y="1038"/>
                    <a:pt x="209" y="1052"/>
                    <a:pt x="182" y="1074"/>
                  </a:cubicBezTo>
                  <a:cubicBezTo>
                    <a:pt x="124" y="1185"/>
                    <a:pt x="124" y="1185"/>
                    <a:pt x="124" y="1185"/>
                  </a:cubicBezTo>
                  <a:cubicBezTo>
                    <a:pt x="135" y="1185"/>
                    <a:pt x="135" y="1185"/>
                    <a:pt x="135" y="1185"/>
                  </a:cubicBezTo>
                  <a:cubicBezTo>
                    <a:pt x="135" y="1210"/>
                    <a:pt x="135" y="1210"/>
                    <a:pt x="135" y="1210"/>
                  </a:cubicBezTo>
                  <a:cubicBezTo>
                    <a:pt x="0" y="1210"/>
                    <a:pt x="0" y="1210"/>
                    <a:pt x="0" y="1210"/>
                  </a:cubicBezTo>
                  <a:cubicBezTo>
                    <a:pt x="0" y="1185"/>
                    <a:pt x="0" y="1185"/>
                    <a:pt x="0" y="1185"/>
                  </a:cubicBezTo>
                  <a:cubicBezTo>
                    <a:pt x="18" y="1185"/>
                    <a:pt x="18" y="1185"/>
                    <a:pt x="18" y="1185"/>
                  </a:cubicBezTo>
                  <a:cubicBezTo>
                    <a:pt x="129" y="970"/>
                    <a:pt x="129" y="970"/>
                    <a:pt x="129" y="970"/>
                  </a:cubicBezTo>
                  <a:cubicBezTo>
                    <a:pt x="129" y="938"/>
                    <a:pt x="129" y="938"/>
                    <a:pt x="129" y="938"/>
                  </a:cubicBezTo>
                  <a:cubicBezTo>
                    <a:pt x="153" y="938"/>
                    <a:pt x="153" y="938"/>
                    <a:pt x="153" y="938"/>
                  </a:cubicBezTo>
                  <a:cubicBezTo>
                    <a:pt x="192" y="825"/>
                    <a:pt x="192" y="825"/>
                    <a:pt x="192" y="825"/>
                  </a:cubicBezTo>
                  <a:cubicBezTo>
                    <a:pt x="192" y="822"/>
                    <a:pt x="192" y="822"/>
                    <a:pt x="192" y="822"/>
                  </a:cubicBezTo>
                  <a:cubicBezTo>
                    <a:pt x="193" y="822"/>
                    <a:pt x="193" y="822"/>
                    <a:pt x="193" y="822"/>
                  </a:cubicBezTo>
                  <a:cubicBezTo>
                    <a:pt x="204" y="790"/>
                    <a:pt x="204" y="790"/>
                    <a:pt x="204" y="790"/>
                  </a:cubicBezTo>
                  <a:cubicBezTo>
                    <a:pt x="199" y="790"/>
                    <a:pt x="199" y="790"/>
                    <a:pt x="199" y="790"/>
                  </a:cubicBezTo>
                  <a:cubicBezTo>
                    <a:pt x="199" y="761"/>
                    <a:pt x="199" y="761"/>
                    <a:pt x="199" y="761"/>
                  </a:cubicBezTo>
                  <a:cubicBezTo>
                    <a:pt x="212" y="761"/>
                    <a:pt x="212" y="761"/>
                    <a:pt x="212" y="761"/>
                  </a:cubicBezTo>
                  <a:cubicBezTo>
                    <a:pt x="212" y="755"/>
                    <a:pt x="212" y="755"/>
                    <a:pt x="212" y="755"/>
                  </a:cubicBezTo>
                  <a:cubicBezTo>
                    <a:pt x="193" y="755"/>
                    <a:pt x="193" y="755"/>
                    <a:pt x="193" y="755"/>
                  </a:cubicBezTo>
                  <a:cubicBezTo>
                    <a:pt x="193" y="723"/>
                    <a:pt x="193" y="723"/>
                    <a:pt x="193" y="723"/>
                  </a:cubicBezTo>
                  <a:cubicBezTo>
                    <a:pt x="221" y="723"/>
                    <a:pt x="221" y="723"/>
                    <a:pt x="221" y="723"/>
                  </a:cubicBezTo>
                  <a:cubicBezTo>
                    <a:pt x="242" y="559"/>
                    <a:pt x="252" y="277"/>
                    <a:pt x="255" y="187"/>
                  </a:cubicBezTo>
                  <a:cubicBezTo>
                    <a:pt x="255" y="187"/>
                    <a:pt x="255" y="187"/>
                    <a:pt x="255" y="187"/>
                  </a:cubicBezTo>
                  <a:cubicBezTo>
                    <a:pt x="255" y="180"/>
                    <a:pt x="255" y="180"/>
                    <a:pt x="255" y="180"/>
                  </a:cubicBezTo>
                  <a:cubicBezTo>
                    <a:pt x="256" y="180"/>
                    <a:pt x="256" y="180"/>
                    <a:pt x="256" y="180"/>
                  </a:cubicBezTo>
                  <a:cubicBezTo>
                    <a:pt x="256" y="162"/>
                    <a:pt x="256" y="162"/>
                    <a:pt x="256" y="162"/>
                  </a:cubicBezTo>
                  <a:cubicBezTo>
                    <a:pt x="251" y="162"/>
                    <a:pt x="251" y="162"/>
                    <a:pt x="251" y="162"/>
                  </a:cubicBezTo>
                  <a:cubicBezTo>
                    <a:pt x="251" y="133"/>
                    <a:pt x="251" y="133"/>
                    <a:pt x="251" y="133"/>
                  </a:cubicBezTo>
                  <a:cubicBezTo>
                    <a:pt x="264" y="133"/>
                    <a:pt x="264" y="133"/>
                    <a:pt x="264" y="133"/>
                  </a:cubicBezTo>
                  <a:cubicBezTo>
                    <a:pt x="264" y="97"/>
                    <a:pt x="264" y="97"/>
                    <a:pt x="264" y="97"/>
                  </a:cubicBezTo>
                  <a:cubicBezTo>
                    <a:pt x="279" y="97"/>
                    <a:pt x="279" y="97"/>
                    <a:pt x="279" y="97"/>
                  </a:cubicBezTo>
                  <a:cubicBezTo>
                    <a:pt x="279" y="47"/>
                    <a:pt x="279" y="47"/>
                    <a:pt x="279" y="47"/>
                  </a:cubicBezTo>
                  <a:cubicBezTo>
                    <a:pt x="284" y="47"/>
                    <a:pt x="284" y="47"/>
                    <a:pt x="284" y="47"/>
                  </a:cubicBezTo>
                  <a:cubicBezTo>
                    <a:pt x="284" y="0"/>
                    <a:pt x="284" y="0"/>
                    <a:pt x="284" y="0"/>
                  </a:cubicBezTo>
                  <a:cubicBezTo>
                    <a:pt x="289" y="0"/>
                    <a:pt x="289" y="0"/>
                    <a:pt x="289" y="0"/>
                  </a:cubicBezTo>
                  <a:cubicBezTo>
                    <a:pt x="289" y="47"/>
                    <a:pt x="289" y="47"/>
                    <a:pt x="289" y="47"/>
                  </a:cubicBezTo>
                  <a:cubicBezTo>
                    <a:pt x="295" y="47"/>
                    <a:pt x="295" y="47"/>
                    <a:pt x="295" y="47"/>
                  </a:cubicBezTo>
                  <a:cubicBezTo>
                    <a:pt x="295" y="97"/>
                    <a:pt x="295" y="97"/>
                    <a:pt x="295" y="97"/>
                  </a:cubicBezTo>
                  <a:cubicBezTo>
                    <a:pt x="309" y="97"/>
                    <a:pt x="309" y="97"/>
                    <a:pt x="309" y="97"/>
                  </a:cubicBezTo>
                  <a:cubicBezTo>
                    <a:pt x="309" y="133"/>
                    <a:pt x="309" y="133"/>
                    <a:pt x="309" y="133"/>
                  </a:cubicBezTo>
                  <a:cubicBezTo>
                    <a:pt x="322" y="133"/>
                    <a:pt x="322" y="133"/>
                    <a:pt x="322" y="133"/>
                  </a:cubicBezTo>
                  <a:cubicBezTo>
                    <a:pt x="322" y="162"/>
                    <a:pt x="322" y="162"/>
                    <a:pt x="322" y="162"/>
                  </a:cubicBezTo>
                  <a:cubicBezTo>
                    <a:pt x="317" y="162"/>
                    <a:pt x="317" y="162"/>
                    <a:pt x="317" y="162"/>
                  </a:cubicBezTo>
                  <a:cubicBezTo>
                    <a:pt x="318" y="180"/>
                    <a:pt x="318" y="180"/>
                    <a:pt x="318" y="180"/>
                  </a:cubicBezTo>
                  <a:cubicBezTo>
                    <a:pt x="319" y="180"/>
                    <a:pt x="319" y="180"/>
                    <a:pt x="319" y="180"/>
                  </a:cubicBezTo>
                  <a:cubicBezTo>
                    <a:pt x="319" y="187"/>
                    <a:pt x="319" y="187"/>
                    <a:pt x="319" y="187"/>
                  </a:cubicBezTo>
                  <a:cubicBezTo>
                    <a:pt x="318" y="187"/>
                    <a:pt x="318" y="187"/>
                    <a:pt x="318" y="187"/>
                  </a:cubicBezTo>
                  <a:cubicBezTo>
                    <a:pt x="320" y="238"/>
                    <a:pt x="324" y="350"/>
                    <a:pt x="331" y="468"/>
                  </a:cubicBezTo>
                  <a:cubicBezTo>
                    <a:pt x="331" y="469"/>
                    <a:pt x="331" y="469"/>
                    <a:pt x="331" y="469"/>
                  </a:cubicBezTo>
                  <a:cubicBezTo>
                    <a:pt x="331" y="469"/>
                    <a:pt x="331" y="469"/>
                    <a:pt x="331" y="469"/>
                  </a:cubicBezTo>
                  <a:cubicBezTo>
                    <a:pt x="335" y="540"/>
                    <a:pt x="340" y="613"/>
                    <a:pt x="347" y="675"/>
                  </a:cubicBezTo>
                  <a:cubicBezTo>
                    <a:pt x="348" y="692"/>
                    <a:pt x="351" y="708"/>
                    <a:pt x="352" y="723"/>
                  </a:cubicBezTo>
                  <a:cubicBezTo>
                    <a:pt x="380" y="723"/>
                    <a:pt x="380" y="723"/>
                    <a:pt x="380" y="723"/>
                  </a:cubicBezTo>
                  <a:cubicBezTo>
                    <a:pt x="380" y="755"/>
                    <a:pt x="380" y="755"/>
                    <a:pt x="380" y="755"/>
                  </a:cubicBezTo>
                  <a:cubicBezTo>
                    <a:pt x="362" y="755"/>
                    <a:pt x="362" y="755"/>
                    <a:pt x="362" y="755"/>
                  </a:cubicBezTo>
                  <a:cubicBezTo>
                    <a:pt x="362" y="761"/>
                    <a:pt x="362" y="761"/>
                    <a:pt x="362" y="761"/>
                  </a:cubicBezTo>
                  <a:cubicBezTo>
                    <a:pt x="374" y="761"/>
                    <a:pt x="374" y="761"/>
                    <a:pt x="374" y="761"/>
                  </a:cubicBezTo>
                  <a:cubicBezTo>
                    <a:pt x="374" y="790"/>
                    <a:pt x="374" y="790"/>
                    <a:pt x="374" y="790"/>
                  </a:cubicBezTo>
                  <a:cubicBezTo>
                    <a:pt x="371" y="790"/>
                    <a:pt x="371" y="790"/>
                    <a:pt x="371" y="790"/>
                  </a:cubicBezTo>
                  <a:cubicBezTo>
                    <a:pt x="382" y="822"/>
                    <a:pt x="382" y="822"/>
                    <a:pt x="382" y="822"/>
                  </a:cubicBezTo>
                  <a:cubicBezTo>
                    <a:pt x="422" y="938"/>
                    <a:pt x="422" y="938"/>
                    <a:pt x="422" y="938"/>
                  </a:cubicBezTo>
                  <a:cubicBezTo>
                    <a:pt x="435" y="938"/>
                    <a:pt x="435" y="938"/>
                    <a:pt x="435" y="938"/>
                  </a:cubicBezTo>
                  <a:cubicBezTo>
                    <a:pt x="435" y="968"/>
                    <a:pt x="435" y="968"/>
                    <a:pt x="435" y="968"/>
                  </a:cubicBezTo>
                  <a:cubicBezTo>
                    <a:pt x="437" y="967"/>
                    <a:pt x="437" y="967"/>
                    <a:pt x="437" y="967"/>
                  </a:cubicBezTo>
                  <a:cubicBezTo>
                    <a:pt x="550" y="1185"/>
                    <a:pt x="550" y="1185"/>
                    <a:pt x="550" y="1185"/>
                  </a:cubicBezTo>
                  <a:cubicBezTo>
                    <a:pt x="571" y="1185"/>
                    <a:pt x="571" y="1185"/>
                    <a:pt x="571" y="1185"/>
                  </a:cubicBezTo>
                  <a:cubicBezTo>
                    <a:pt x="571" y="1210"/>
                    <a:pt x="571" y="1210"/>
                    <a:pt x="571" y="1210"/>
                  </a:cubicBezTo>
                  <a:cubicBezTo>
                    <a:pt x="436" y="1210"/>
                    <a:pt x="436" y="1210"/>
                    <a:pt x="436" y="1210"/>
                  </a:cubicBezTo>
                  <a:lnTo>
                    <a:pt x="436" y="1185"/>
                  </a:lnTo>
                  <a:close/>
                  <a:moveTo>
                    <a:pt x="162" y="930"/>
                  </a:moveTo>
                  <a:cubicBezTo>
                    <a:pt x="162" y="930"/>
                    <a:pt x="162" y="930"/>
                    <a:pt x="162" y="930"/>
                  </a:cubicBezTo>
                  <a:cubicBezTo>
                    <a:pt x="198" y="909"/>
                    <a:pt x="198" y="909"/>
                    <a:pt x="198" y="909"/>
                  </a:cubicBezTo>
                  <a:cubicBezTo>
                    <a:pt x="177" y="889"/>
                    <a:pt x="177" y="889"/>
                    <a:pt x="177" y="889"/>
                  </a:cubicBezTo>
                  <a:lnTo>
                    <a:pt x="162" y="930"/>
                  </a:lnTo>
                  <a:close/>
                  <a:moveTo>
                    <a:pt x="183" y="872"/>
                  </a:moveTo>
                  <a:cubicBezTo>
                    <a:pt x="183" y="872"/>
                    <a:pt x="183" y="872"/>
                    <a:pt x="183" y="872"/>
                  </a:cubicBezTo>
                  <a:cubicBezTo>
                    <a:pt x="215" y="851"/>
                    <a:pt x="215" y="851"/>
                    <a:pt x="215" y="851"/>
                  </a:cubicBezTo>
                  <a:cubicBezTo>
                    <a:pt x="197" y="833"/>
                    <a:pt x="197" y="833"/>
                    <a:pt x="197" y="833"/>
                  </a:cubicBezTo>
                  <a:lnTo>
                    <a:pt x="183" y="872"/>
                  </a:lnTo>
                  <a:close/>
                  <a:moveTo>
                    <a:pt x="201" y="819"/>
                  </a:moveTo>
                  <a:cubicBezTo>
                    <a:pt x="201" y="819"/>
                    <a:pt x="201" y="819"/>
                    <a:pt x="201" y="819"/>
                  </a:cubicBezTo>
                  <a:cubicBezTo>
                    <a:pt x="225" y="804"/>
                    <a:pt x="225" y="804"/>
                    <a:pt x="225" y="804"/>
                  </a:cubicBezTo>
                  <a:cubicBezTo>
                    <a:pt x="211" y="792"/>
                    <a:pt x="211" y="792"/>
                    <a:pt x="211" y="792"/>
                  </a:cubicBezTo>
                  <a:lnTo>
                    <a:pt x="201" y="819"/>
                  </a:lnTo>
                  <a:close/>
                  <a:moveTo>
                    <a:pt x="363" y="790"/>
                  </a:moveTo>
                  <a:cubicBezTo>
                    <a:pt x="363" y="790"/>
                    <a:pt x="363" y="790"/>
                    <a:pt x="363" y="790"/>
                  </a:cubicBezTo>
                  <a:cubicBezTo>
                    <a:pt x="362" y="790"/>
                    <a:pt x="362" y="790"/>
                    <a:pt x="362" y="790"/>
                  </a:cubicBezTo>
                  <a:cubicBezTo>
                    <a:pt x="349" y="803"/>
                    <a:pt x="349" y="803"/>
                    <a:pt x="349" y="803"/>
                  </a:cubicBezTo>
                  <a:cubicBezTo>
                    <a:pt x="373" y="817"/>
                    <a:pt x="373" y="817"/>
                    <a:pt x="373" y="817"/>
                  </a:cubicBezTo>
                  <a:lnTo>
                    <a:pt x="363" y="790"/>
                  </a:lnTo>
                  <a:close/>
                  <a:moveTo>
                    <a:pt x="379" y="834"/>
                  </a:moveTo>
                  <a:cubicBezTo>
                    <a:pt x="379" y="834"/>
                    <a:pt x="379" y="834"/>
                    <a:pt x="379" y="834"/>
                  </a:cubicBezTo>
                  <a:cubicBezTo>
                    <a:pt x="362" y="851"/>
                    <a:pt x="362" y="851"/>
                    <a:pt x="362" y="851"/>
                  </a:cubicBezTo>
                  <a:cubicBezTo>
                    <a:pt x="391" y="869"/>
                    <a:pt x="391" y="869"/>
                    <a:pt x="391" y="869"/>
                  </a:cubicBezTo>
                  <a:lnTo>
                    <a:pt x="379" y="834"/>
                  </a:lnTo>
                  <a:close/>
                  <a:moveTo>
                    <a:pt x="397" y="888"/>
                  </a:moveTo>
                  <a:cubicBezTo>
                    <a:pt x="397" y="888"/>
                    <a:pt x="397" y="888"/>
                    <a:pt x="397" y="888"/>
                  </a:cubicBezTo>
                  <a:cubicBezTo>
                    <a:pt x="375" y="909"/>
                    <a:pt x="375" y="909"/>
                    <a:pt x="375" y="909"/>
                  </a:cubicBezTo>
                  <a:cubicBezTo>
                    <a:pt x="413" y="931"/>
                    <a:pt x="413" y="931"/>
                    <a:pt x="413" y="931"/>
                  </a:cubicBezTo>
                  <a:lnTo>
                    <a:pt x="397" y="888"/>
                  </a:lnTo>
                  <a:close/>
                  <a:moveTo>
                    <a:pt x="283" y="162"/>
                  </a:moveTo>
                  <a:cubicBezTo>
                    <a:pt x="283" y="162"/>
                    <a:pt x="283" y="162"/>
                    <a:pt x="283" y="162"/>
                  </a:cubicBezTo>
                  <a:cubicBezTo>
                    <a:pt x="274" y="169"/>
                    <a:pt x="274" y="169"/>
                    <a:pt x="274" y="169"/>
                  </a:cubicBezTo>
                  <a:cubicBezTo>
                    <a:pt x="266" y="162"/>
                    <a:pt x="266" y="162"/>
                    <a:pt x="266" y="162"/>
                  </a:cubicBezTo>
                  <a:lnTo>
                    <a:pt x="283" y="162"/>
                  </a:lnTo>
                  <a:close/>
                  <a:moveTo>
                    <a:pt x="272" y="172"/>
                  </a:moveTo>
                  <a:cubicBezTo>
                    <a:pt x="272" y="172"/>
                    <a:pt x="272" y="172"/>
                    <a:pt x="272" y="172"/>
                  </a:cubicBezTo>
                  <a:cubicBezTo>
                    <a:pt x="262" y="180"/>
                    <a:pt x="262" y="180"/>
                    <a:pt x="262" y="180"/>
                  </a:cubicBezTo>
                  <a:cubicBezTo>
                    <a:pt x="263" y="164"/>
                    <a:pt x="263" y="164"/>
                    <a:pt x="263" y="164"/>
                  </a:cubicBezTo>
                  <a:lnTo>
                    <a:pt x="272" y="172"/>
                  </a:lnTo>
                  <a:close/>
                  <a:moveTo>
                    <a:pt x="266" y="180"/>
                  </a:moveTo>
                  <a:cubicBezTo>
                    <a:pt x="266" y="180"/>
                    <a:pt x="266" y="180"/>
                    <a:pt x="266" y="180"/>
                  </a:cubicBezTo>
                  <a:cubicBezTo>
                    <a:pt x="274" y="174"/>
                    <a:pt x="274" y="174"/>
                    <a:pt x="274" y="174"/>
                  </a:cubicBezTo>
                  <a:cubicBezTo>
                    <a:pt x="280" y="180"/>
                    <a:pt x="280" y="180"/>
                    <a:pt x="280" y="180"/>
                  </a:cubicBezTo>
                  <a:lnTo>
                    <a:pt x="266" y="180"/>
                  </a:lnTo>
                  <a:close/>
                  <a:moveTo>
                    <a:pt x="276" y="172"/>
                  </a:moveTo>
                  <a:cubicBezTo>
                    <a:pt x="276" y="172"/>
                    <a:pt x="276" y="172"/>
                    <a:pt x="276" y="172"/>
                  </a:cubicBezTo>
                  <a:cubicBezTo>
                    <a:pt x="283" y="166"/>
                    <a:pt x="283" y="166"/>
                    <a:pt x="283" y="166"/>
                  </a:cubicBezTo>
                  <a:cubicBezTo>
                    <a:pt x="283" y="166"/>
                    <a:pt x="283" y="166"/>
                    <a:pt x="283" y="166"/>
                  </a:cubicBezTo>
                  <a:cubicBezTo>
                    <a:pt x="283" y="167"/>
                    <a:pt x="283" y="167"/>
                    <a:pt x="283" y="167"/>
                  </a:cubicBezTo>
                  <a:cubicBezTo>
                    <a:pt x="283" y="168"/>
                    <a:pt x="283" y="168"/>
                    <a:pt x="283" y="168"/>
                  </a:cubicBezTo>
                  <a:cubicBezTo>
                    <a:pt x="283" y="169"/>
                    <a:pt x="283" y="169"/>
                    <a:pt x="283" y="169"/>
                  </a:cubicBezTo>
                  <a:cubicBezTo>
                    <a:pt x="283" y="171"/>
                    <a:pt x="283" y="171"/>
                    <a:pt x="283" y="171"/>
                  </a:cubicBezTo>
                  <a:cubicBezTo>
                    <a:pt x="283" y="171"/>
                    <a:pt x="283" y="171"/>
                    <a:pt x="283" y="171"/>
                  </a:cubicBezTo>
                  <a:cubicBezTo>
                    <a:pt x="283" y="174"/>
                    <a:pt x="283" y="174"/>
                    <a:pt x="283" y="174"/>
                  </a:cubicBezTo>
                  <a:cubicBezTo>
                    <a:pt x="283" y="174"/>
                    <a:pt x="283" y="174"/>
                    <a:pt x="283" y="174"/>
                  </a:cubicBezTo>
                  <a:cubicBezTo>
                    <a:pt x="283" y="178"/>
                    <a:pt x="283" y="178"/>
                    <a:pt x="283" y="178"/>
                  </a:cubicBezTo>
                  <a:lnTo>
                    <a:pt x="276" y="172"/>
                  </a:lnTo>
                  <a:close/>
                  <a:moveTo>
                    <a:pt x="283" y="187"/>
                  </a:moveTo>
                  <a:cubicBezTo>
                    <a:pt x="283" y="187"/>
                    <a:pt x="283" y="187"/>
                    <a:pt x="283" y="187"/>
                  </a:cubicBezTo>
                  <a:cubicBezTo>
                    <a:pt x="273" y="198"/>
                    <a:pt x="273" y="198"/>
                    <a:pt x="273" y="198"/>
                  </a:cubicBezTo>
                  <a:cubicBezTo>
                    <a:pt x="262" y="187"/>
                    <a:pt x="262" y="187"/>
                    <a:pt x="262" y="187"/>
                  </a:cubicBezTo>
                  <a:cubicBezTo>
                    <a:pt x="283" y="187"/>
                    <a:pt x="283" y="187"/>
                    <a:pt x="283" y="187"/>
                  </a:cubicBezTo>
                  <a:close/>
                  <a:moveTo>
                    <a:pt x="270" y="201"/>
                  </a:moveTo>
                  <a:cubicBezTo>
                    <a:pt x="270" y="201"/>
                    <a:pt x="270" y="201"/>
                    <a:pt x="270" y="201"/>
                  </a:cubicBezTo>
                  <a:cubicBezTo>
                    <a:pt x="261" y="211"/>
                    <a:pt x="261" y="211"/>
                    <a:pt x="261" y="211"/>
                  </a:cubicBezTo>
                  <a:cubicBezTo>
                    <a:pt x="261" y="192"/>
                    <a:pt x="261" y="192"/>
                    <a:pt x="261" y="192"/>
                  </a:cubicBezTo>
                  <a:lnTo>
                    <a:pt x="270" y="201"/>
                  </a:lnTo>
                  <a:close/>
                  <a:moveTo>
                    <a:pt x="261" y="216"/>
                  </a:moveTo>
                  <a:cubicBezTo>
                    <a:pt x="261" y="216"/>
                    <a:pt x="261" y="216"/>
                    <a:pt x="261" y="216"/>
                  </a:cubicBezTo>
                  <a:cubicBezTo>
                    <a:pt x="272" y="204"/>
                    <a:pt x="272" y="204"/>
                    <a:pt x="272" y="204"/>
                  </a:cubicBezTo>
                  <a:cubicBezTo>
                    <a:pt x="283" y="216"/>
                    <a:pt x="283" y="216"/>
                    <a:pt x="283" y="216"/>
                  </a:cubicBezTo>
                  <a:lnTo>
                    <a:pt x="261" y="216"/>
                  </a:lnTo>
                  <a:close/>
                  <a:moveTo>
                    <a:pt x="275" y="201"/>
                  </a:moveTo>
                  <a:cubicBezTo>
                    <a:pt x="275" y="201"/>
                    <a:pt x="275" y="201"/>
                    <a:pt x="275" y="201"/>
                  </a:cubicBezTo>
                  <a:cubicBezTo>
                    <a:pt x="283" y="192"/>
                    <a:pt x="283" y="192"/>
                    <a:pt x="283" y="192"/>
                  </a:cubicBezTo>
                  <a:cubicBezTo>
                    <a:pt x="283" y="210"/>
                    <a:pt x="283" y="210"/>
                    <a:pt x="283" y="210"/>
                  </a:cubicBezTo>
                  <a:lnTo>
                    <a:pt x="275" y="201"/>
                  </a:lnTo>
                  <a:close/>
                  <a:moveTo>
                    <a:pt x="283" y="223"/>
                  </a:moveTo>
                  <a:cubicBezTo>
                    <a:pt x="283" y="223"/>
                    <a:pt x="283" y="223"/>
                    <a:pt x="283" y="223"/>
                  </a:cubicBezTo>
                  <a:cubicBezTo>
                    <a:pt x="272" y="234"/>
                    <a:pt x="272" y="234"/>
                    <a:pt x="272" y="234"/>
                  </a:cubicBezTo>
                  <a:cubicBezTo>
                    <a:pt x="262" y="222"/>
                    <a:pt x="262" y="222"/>
                    <a:pt x="262" y="222"/>
                  </a:cubicBezTo>
                  <a:cubicBezTo>
                    <a:pt x="283" y="222"/>
                    <a:pt x="283" y="222"/>
                    <a:pt x="283" y="222"/>
                  </a:cubicBezTo>
                  <a:lnTo>
                    <a:pt x="283" y="223"/>
                  </a:lnTo>
                  <a:close/>
                  <a:moveTo>
                    <a:pt x="269" y="236"/>
                  </a:moveTo>
                  <a:cubicBezTo>
                    <a:pt x="269" y="236"/>
                    <a:pt x="269" y="236"/>
                    <a:pt x="269" y="236"/>
                  </a:cubicBezTo>
                  <a:cubicBezTo>
                    <a:pt x="260" y="246"/>
                    <a:pt x="260" y="246"/>
                    <a:pt x="260" y="246"/>
                  </a:cubicBezTo>
                  <a:cubicBezTo>
                    <a:pt x="260" y="226"/>
                    <a:pt x="260" y="226"/>
                    <a:pt x="260" y="226"/>
                  </a:cubicBezTo>
                  <a:lnTo>
                    <a:pt x="269" y="236"/>
                  </a:lnTo>
                  <a:close/>
                  <a:moveTo>
                    <a:pt x="259" y="251"/>
                  </a:moveTo>
                  <a:cubicBezTo>
                    <a:pt x="259" y="251"/>
                    <a:pt x="259" y="251"/>
                    <a:pt x="259" y="251"/>
                  </a:cubicBezTo>
                  <a:cubicBezTo>
                    <a:pt x="272" y="239"/>
                    <a:pt x="272" y="239"/>
                    <a:pt x="272" y="239"/>
                  </a:cubicBezTo>
                  <a:cubicBezTo>
                    <a:pt x="282" y="252"/>
                    <a:pt x="282" y="252"/>
                    <a:pt x="282" y="252"/>
                  </a:cubicBezTo>
                  <a:cubicBezTo>
                    <a:pt x="259" y="252"/>
                    <a:pt x="259" y="252"/>
                    <a:pt x="259" y="252"/>
                  </a:cubicBezTo>
                  <a:lnTo>
                    <a:pt x="259" y="251"/>
                  </a:lnTo>
                  <a:close/>
                  <a:moveTo>
                    <a:pt x="274" y="236"/>
                  </a:moveTo>
                  <a:cubicBezTo>
                    <a:pt x="274" y="236"/>
                    <a:pt x="274" y="236"/>
                    <a:pt x="274" y="236"/>
                  </a:cubicBezTo>
                  <a:cubicBezTo>
                    <a:pt x="283" y="227"/>
                    <a:pt x="283" y="227"/>
                    <a:pt x="283" y="227"/>
                  </a:cubicBezTo>
                  <a:cubicBezTo>
                    <a:pt x="283" y="247"/>
                    <a:pt x="283" y="247"/>
                    <a:pt x="283" y="247"/>
                  </a:cubicBezTo>
                  <a:lnTo>
                    <a:pt x="274" y="236"/>
                  </a:lnTo>
                  <a:close/>
                  <a:moveTo>
                    <a:pt x="283" y="259"/>
                  </a:moveTo>
                  <a:cubicBezTo>
                    <a:pt x="283" y="259"/>
                    <a:pt x="283" y="259"/>
                    <a:pt x="283" y="259"/>
                  </a:cubicBezTo>
                  <a:cubicBezTo>
                    <a:pt x="272" y="271"/>
                    <a:pt x="272" y="271"/>
                    <a:pt x="272" y="271"/>
                  </a:cubicBezTo>
                  <a:cubicBezTo>
                    <a:pt x="261" y="258"/>
                    <a:pt x="261" y="258"/>
                    <a:pt x="261" y="258"/>
                  </a:cubicBezTo>
                  <a:cubicBezTo>
                    <a:pt x="283" y="258"/>
                    <a:pt x="283" y="258"/>
                    <a:pt x="283" y="258"/>
                  </a:cubicBezTo>
                  <a:lnTo>
                    <a:pt x="283" y="259"/>
                  </a:lnTo>
                  <a:close/>
                  <a:moveTo>
                    <a:pt x="269" y="273"/>
                  </a:moveTo>
                  <a:cubicBezTo>
                    <a:pt x="269" y="273"/>
                    <a:pt x="269" y="273"/>
                    <a:pt x="269" y="273"/>
                  </a:cubicBezTo>
                  <a:cubicBezTo>
                    <a:pt x="258" y="283"/>
                    <a:pt x="258" y="283"/>
                    <a:pt x="258" y="283"/>
                  </a:cubicBezTo>
                  <a:cubicBezTo>
                    <a:pt x="258" y="281"/>
                    <a:pt x="258" y="281"/>
                    <a:pt x="258" y="281"/>
                  </a:cubicBezTo>
                  <a:cubicBezTo>
                    <a:pt x="259" y="263"/>
                    <a:pt x="259" y="263"/>
                    <a:pt x="259" y="263"/>
                  </a:cubicBezTo>
                  <a:lnTo>
                    <a:pt x="269" y="273"/>
                  </a:lnTo>
                  <a:close/>
                  <a:moveTo>
                    <a:pt x="259" y="287"/>
                  </a:moveTo>
                  <a:cubicBezTo>
                    <a:pt x="259" y="287"/>
                    <a:pt x="259" y="287"/>
                    <a:pt x="259" y="287"/>
                  </a:cubicBezTo>
                  <a:cubicBezTo>
                    <a:pt x="271" y="276"/>
                    <a:pt x="271" y="276"/>
                    <a:pt x="271" y="276"/>
                  </a:cubicBezTo>
                  <a:cubicBezTo>
                    <a:pt x="281" y="287"/>
                    <a:pt x="281" y="287"/>
                    <a:pt x="281" y="287"/>
                  </a:cubicBezTo>
                  <a:lnTo>
                    <a:pt x="259" y="287"/>
                  </a:lnTo>
                  <a:close/>
                  <a:moveTo>
                    <a:pt x="274" y="273"/>
                  </a:moveTo>
                  <a:cubicBezTo>
                    <a:pt x="274" y="273"/>
                    <a:pt x="274" y="273"/>
                    <a:pt x="274" y="273"/>
                  </a:cubicBezTo>
                  <a:cubicBezTo>
                    <a:pt x="283" y="264"/>
                    <a:pt x="283" y="264"/>
                    <a:pt x="283" y="264"/>
                  </a:cubicBezTo>
                  <a:cubicBezTo>
                    <a:pt x="283" y="284"/>
                    <a:pt x="283" y="284"/>
                    <a:pt x="283" y="284"/>
                  </a:cubicBezTo>
                  <a:lnTo>
                    <a:pt x="274" y="273"/>
                  </a:lnTo>
                  <a:close/>
                  <a:moveTo>
                    <a:pt x="283" y="296"/>
                  </a:moveTo>
                  <a:cubicBezTo>
                    <a:pt x="283" y="296"/>
                    <a:pt x="283" y="296"/>
                    <a:pt x="283" y="296"/>
                  </a:cubicBezTo>
                  <a:cubicBezTo>
                    <a:pt x="272" y="307"/>
                    <a:pt x="272" y="307"/>
                    <a:pt x="272" y="307"/>
                  </a:cubicBezTo>
                  <a:cubicBezTo>
                    <a:pt x="259" y="294"/>
                    <a:pt x="259" y="294"/>
                    <a:pt x="259" y="294"/>
                  </a:cubicBezTo>
                  <a:cubicBezTo>
                    <a:pt x="283" y="294"/>
                    <a:pt x="283" y="294"/>
                    <a:pt x="283" y="294"/>
                  </a:cubicBezTo>
                  <a:cubicBezTo>
                    <a:pt x="283" y="294"/>
                    <a:pt x="283" y="294"/>
                    <a:pt x="283" y="294"/>
                  </a:cubicBezTo>
                  <a:lnTo>
                    <a:pt x="283" y="296"/>
                  </a:lnTo>
                  <a:close/>
                  <a:moveTo>
                    <a:pt x="269" y="309"/>
                  </a:moveTo>
                  <a:cubicBezTo>
                    <a:pt x="269" y="309"/>
                    <a:pt x="269" y="309"/>
                    <a:pt x="269" y="309"/>
                  </a:cubicBezTo>
                  <a:cubicBezTo>
                    <a:pt x="257" y="319"/>
                    <a:pt x="257" y="319"/>
                    <a:pt x="257" y="319"/>
                  </a:cubicBezTo>
                  <a:cubicBezTo>
                    <a:pt x="258" y="298"/>
                    <a:pt x="258" y="298"/>
                    <a:pt x="258" y="298"/>
                  </a:cubicBezTo>
                  <a:lnTo>
                    <a:pt x="269" y="309"/>
                  </a:lnTo>
                  <a:close/>
                  <a:moveTo>
                    <a:pt x="257" y="323"/>
                  </a:moveTo>
                  <a:cubicBezTo>
                    <a:pt x="257" y="323"/>
                    <a:pt x="257" y="323"/>
                    <a:pt x="257" y="323"/>
                  </a:cubicBezTo>
                  <a:cubicBezTo>
                    <a:pt x="271" y="312"/>
                    <a:pt x="271" y="312"/>
                    <a:pt x="271" y="312"/>
                  </a:cubicBezTo>
                  <a:cubicBezTo>
                    <a:pt x="282" y="323"/>
                    <a:pt x="282" y="323"/>
                    <a:pt x="282" y="323"/>
                  </a:cubicBezTo>
                  <a:lnTo>
                    <a:pt x="257" y="323"/>
                  </a:lnTo>
                  <a:close/>
                  <a:moveTo>
                    <a:pt x="274" y="309"/>
                  </a:moveTo>
                  <a:cubicBezTo>
                    <a:pt x="274" y="309"/>
                    <a:pt x="274" y="309"/>
                    <a:pt x="274" y="309"/>
                  </a:cubicBezTo>
                  <a:cubicBezTo>
                    <a:pt x="283" y="301"/>
                    <a:pt x="283" y="301"/>
                    <a:pt x="283" y="301"/>
                  </a:cubicBezTo>
                  <a:cubicBezTo>
                    <a:pt x="283" y="310"/>
                    <a:pt x="283" y="310"/>
                    <a:pt x="283" y="310"/>
                  </a:cubicBezTo>
                  <a:cubicBezTo>
                    <a:pt x="283" y="311"/>
                    <a:pt x="283" y="311"/>
                    <a:pt x="283" y="311"/>
                  </a:cubicBezTo>
                  <a:cubicBezTo>
                    <a:pt x="283" y="313"/>
                    <a:pt x="283" y="313"/>
                    <a:pt x="283" y="313"/>
                  </a:cubicBezTo>
                  <a:cubicBezTo>
                    <a:pt x="283" y="315"/>
                    <a:pt x="283" y="315"/>
                    <a:pt x="283" y="315"/>
                  </a:cubicBezTo>
                  <a:cubicBezTo>
                    <a:pt x="283" y="317"/>
                    <a:pt x="283" y="317"/>
                    <a:pt x="283" y="317"/>
                  </a:cubicBezTo>
                  <a:cubicBezTo>
                    <a:pt x="283" y="319"/>
                    <a:pt x="283" y="319"/>
                    <a:pt x="283" y="319"/>
                  </a:cubicBezTo>
                  <a:lnTo>
                    <a:pt x="274" y="309"/>
                  </a:lnTo>
                  <a:close/>
                  <a:moveTo>
                    <a:pt x="290" y="295"/>
                  </a:moveTo>
                  <a:cubicBezTo>
                    <a:pt x="290" y="295"/>
                    <a:pt x="290" y="295"/>
                    <a:pt x="290" y="295"/>
                  </a:cubicBezTo>
                  <a:cubicBezTo>
                    <a:pt x="291" y="294"/>
                    <a:pt x="291" y="294"/>
                    <a:pt x="291" y="294"/>
                  </a:cubicBezTo>
                  <a:cubicBezTo>
                    <a:pt x="315" y="294"/>
                    <a:pt x="315" y="294"/>
                    <a:pt x="315" y="294"/>
                  </a:cubicBezTo>
                  <a:cubicBezTo>
                    <a:pt x="303" y="307"/>
                    <a:pt x="303" y="307"/>
                    <a:pt x="303" y="307"/>
                  </a:cubicBezTo>
                  <a:cubicBezTo>
                    <a:pt x="290" y="296"/>
                    <a:pt x="290" y="296"/>
                    <a:pt x="290" y="296"/>
                  </a:cubicBezTo>
                  <a:lnTo>
                    <a:pt x="290" y="295"/>
                  </a:lnTo>
                  <a:close/>
                  <a:moveTo>
                    <a:pt x="258" y="294"/>
                  </a:moveTo>
                  <a:cubicBezTo>
                    <a:pt x="258" y="294"/>
                    <a:pt x="258" y="294"/>
                    <a:pt x="258" y="294"/>
                  </a:cubicBezTo>
                  <a:cubicBezTo>
                    <a:pt x="258" y="294"/>
                    <a:pt x="258" y="294"/>
                    <a:pt x="258" y="294"/>
                  </a:cubicBezTo>
                  <a:close/>
                  <a:moveTo>
                    <a:pt x="283" y="331"/>
                  </a:moveTo>
                  <a:cubicBezTo>
                    <a:pt x="283" y="331"/>
                    <a:pt x="283" y="331"/>
                    <a:pt x="283" y="331"/>
                  </a:cubicBezTo>
                  <a:cubicBezTo>
                    <a:pt x="270" y="342"/>
                    <a:pt x="270" y="342"/>
                    <a:pt x="270" y="342"/>
                  </a:cubicBezTo>
                  <a:cubicBezTo>
                    <a:pt x="258" y="330"/>
                    <a:pt x="258" y="330"/>
                    <a:pt x="258" y="330"/>
                  </a:cubicBezTo>
                  <a:cubicBezTo>
                    <a:pt x="283" y="330"/>
                    <a:pt x="283" y="330"/>
                    <a:pt x="283" y="330"/>
                  </a:cubicBezTo>
                  <a:lnTo>
                    <a:pt x="283" y="331"/>
                  </a:lnTo>
                  <a:close/>
                  <a:moveTo>
                    <a:pt x="267" y="344"/>
                  </a:moveTo>
                  <a:cubicBezTo>
                    <a:pt x="267" y="344"/>
                    <a:pt x="267" y="344"/>
                    <a:pt x="267" y="344"/>
                  </a:cubicBezTo>
                  <a:cubicBezTo>
                    <a:pt x="255" y="354"/>
                    <a:pt x="255" y="354"/>
                    <a:pt x="255" y="354"/>
                  </a:cubicBezTo>
                  <a:cubicBezTo>
                    <a:pt x="256" y="333"/>
                    <a:pt x="256" y="333"/>
                    <a:pt x="256" y="333"/>
                  </a:cubicBezTo>
                  <a:lnTo>
                    <a:pt x="267" y="344"/>
                  </a:lnTo>
                  <a:close/>
                  <a:moveTo>
                    <a:pt x="255" y="359"/>
                  </a:moveTo>
                  <a:cubicBezTo>
                    <a:pt x="255" y="359"/>
                    <a:pt x="255" y="359"/>
                    <a:pt x="255" y="359"/>
                  </a:cubicBezTo>
                  <a:cubicBezTo>
                    <a:pt x="270" y="347"/>
                    <a:pt x="270" y="347"/>
                    <a:pt x="270" y="347"/>
                  </a:cubicBezTo>
                  <a:cubicBezTo>
                    <a:pt x="282" y="360"/>
                    <a:pt x="282" y="360"/>
                    <a:pt x="282" y="360"/>
                  </a:cubicBezTo>
                  <a:cubicBezTo>
                    <a:pt x="255" y="360"/>
                    <a:pt x="255" y="360"/>
                    <a:pt x="255" y="360"/>
                  </a:cubicBezTo>
                  <a:lnTo>
                    <a:pt x="255" y="359"/>
                  </a:lnTo>
                  <a:close/>
                  <a:moveTo>
                    <a:pt x="272" y="344"/>
                  </a:moveTo>
                  <a:cubicBezTo>
                    <a:pt x="272" y="344"/>
                    <a:pt x="272" y="344"/>
                    <a:pt x="272" y="344"/>
                  </a:cubicBezTo>
                  <a:cubicBezTo>
                    <a:pt x="283" y="335"/>
                    <a:pt x="283" y="335"/>
                    <a:pt x="283" y="335"/>
                  </a:cubicBezTo>
                  <a:cubicBezTo>
                    <a:pt x="283" y="337"/>
                    <a:pt x="283" y="337"/>
                    <a:pt x="283" y="337"/>
                  </a:cubicBezTo>
                  <a:cubicBezTo>
                    <a:pt x="283" y="340"/>
                    <a:pt x="283" y="340"/>
                    <a:pt x="283" y="340"/>
                  </a:cubicBezTo>
                  <a:cubicBezTo>
                    <a:pt x="283" y="343"/>
                    <a:pt x="283" y="343"/>
                    <a:pt x="283" y="343"/>
                  </a:cubicBezTo>
                  <a:cubicBezTo>
                    <a:pt x="283" y="346"/>
                    <a:pt x="283" y="346"/>
                    <a:pt x="283" y="346"/>
                  </a:cubicBezTo>
                  <a:cubicBezTo>
                    <a:pt x="283" y="349"/>
                    <a:pt x="283" y="349"/>
                    <a:pt x="283" y="349"/>
                  </a:cubicBezTo>
                  <a:cubicBezTo>
                    <a:pt x="283" y="352"/>
                    <a:pt x="283" y="352"/>
                    <a:pt x="283" y="352"/>
                  </a:cubicBezTo>
                  <a:cubicBezTo>
                    <a:pt x="283" y="355"/>
                    <a:pt x="283" y="355"/>
                    <a:pt x="283" y="355"/>
                  </a:cubicBezTo>
                  <a:cubicBezTo>
                    <a:pt x="283" y="355"/>
                    <a:pt x="283" y="355"/>
                    <a:pt x="283" y="355"/>
                  </a:cubicBezTo>
                  <a:lnTo>
                    <a:pt x="272" y="344"/>
                  </a:lnTo>
                  <a:close/>
                  <a:moveTo>
                    <a:pt x="282" y="367"/>
                  </a:moveTo>
                  <a:cubicBezTo>
                    <a:pt x="282" y="367"/>
                    <a:pt x="282" y="367"/>
                    <a:pt x="282" y="367"/>
                  </a:cubicBezTo>
                  <a:cubicBezTo>
                    <a:pt x="269" y="378"/>
                    <a:pt x="269" y="378"/>
                    <a:pt x="269" y="378"/>
                  </a:cubicBezTo>
                  <a:cubicBezTo>
                    <a:pt x="257" y="366"/>
                    <a:pt x="257" y="366"/>
                    <a:pt x="257" y="366"/>
                  </a:cubicBezTo>
                  <a:cubicBezTo>
                    <a:pt x="282" y="366"/>
                    <a:pt x="282" y="366"/>
                    <a:pt x="282" y="366"/>
                  </a:cubicBezTo>
                  <a:lnTo>
                    <a:pt x="282" y="367"/>
                  </a:lnTo>
                  <a:close/>
                  <a:moveTo>
                    <a:pt x="266" y="381"/>
                  </a:moveTo>
                  <a:cubicBezTo>
                    <a:pt x="266" y="381"/>
                    <a:pt x="266" y="381"/>
                    <a:pt x="266" y="381"/>
                  </a:cubicBezTo>
                  <a:cubicBezTo>
                    <a:pt x="254" y="392"/>
                    <a:pt x="254" y="392"/>
                    <a:pt x="254" y="392"/>
                  </a:cubicBezTo>
                  <a:cubicBezTo>
                    <a:pt x="254" y="369"/>
                    <a:pt x="254" y="369"/>
                    <a:pt x="254" y="369"/>
                  </a:cubicBezTo>
                  <a:lnTo>
                    <a:pt x="266" y="381"/>
                  </a:lnTo>
                  <a:close/>
                  <a:moveTo>
                    <a:pt x="255" y="395"/>
                  </a:moveTo>
                  <a:cubicBezTo>
                    <a:pt x="255" y="395"/>
                    <a:pt x="255" y="395"/>
                    <a:pt x="255" y="395"/>
                  </a:cubicBezTo>
                  <a:cubicBezTo>
                    <a:pt x="269" y="383"/>
                    <a:pt x="269" y="383"/>
                    <a:pt x="269" y="383"/>
                  </a:cubicBezTo>
                  <a:cubicBezTo>
                    <a:pt x="280" y="395"/>
                    <a:pt x="280" y="395"/>
                    <a:pt x="280" y="395"/>
                  </a:cubicBezTo>
                  <a:lnTo>
                    <a:pt x="255" y="395"/>
                  </a:lnTo>
                  <a:close/>
                  <a:moveTo>
                    <a:pt x="272" y="381"/>
                  </a:moveTo>
                  <a:cubicBezTo>
                    <a:pt x="272" y="381"/>
                    <a:pt x="272" y="381"/>
                    <a:pt x="272" y="381"/>
                  </a:cubicBezTo>
                  <a:cubicBezTo>
                    <a:pt x="282" y="371"/>
                    <a:pt x="282" y="371"/>
                    <a:pt x="282" y="371"/>
                  </a:cubicBezTo>
                  <a:cubicBezTo>
                    <a:pt x="282" y="373"/>
                    <a:pt x="282" y="373"/>
                    <a:pt x="282" y="373"/>
                  </a:cubicBezTo>
                  <a:cubicBezTo>
                    <a:pt x="282" y="375"/>
                    <a:pt x="282" y="375"/>
                    <a:pt x="282" y="375"/>
                  </a:cubicBezTo>
                  <a:cubicBezTo>
                    <a:pt x="282" y="381"/>
                    <a:pt x="282" y="381"/>
                    <a:pt x="282" y="381"/>
                  </a:cubicBezTo>
                  <a:cubicBezTo>
                    <a:pt x="282" y="383"/>
                    <a:pt x="282" y="383"/>
                    <a:pt x="282" y="383"/>
                  </a:cubicBezTo>
                  <a:cubicBezTo>
                    <a:pt x="282" y="388"/>
                    <a:pt x="282" y="388"/>
                    <a:pt x="282" y="388"/>
                  </a:cubicBezTo>
                  <a:cubicBezTo>
                    <a:pt x="282" y="390"/>
                    <a:pt x="282" y="390"/>
                    <a:pt x="282" y="390"/>
                  </a:cubicBezTo>
                  <a:cubicBezTo>
                    <a:pt x="282" y="392"/>
                    <a:pt x="282" y="392"/>
                    <a:pt x="282" y="392"/>
                  </a:cubicBezTo>
                  <a:lnTo>
                    <a:pt x="272" y="381"/>
                  </a:lnTo>
                  <a:close/>
                  <a:moveTo>
                    <a:pt x="255" y="366"/>
                  </a:moveTo>
                  <a:cubicBezTo>
                    <a:pt x="255" y="366"/>
                    <a:pt x="255" y="366"/>
                    <a:pt x="255" y="366"/>
                  </a:cubicBezTo>
                  <a:cubicBezTo>
                    <a:pt x="254" y="369"/>
                    <a:pt x="254" y="369"/>
                    <a:pt x="254" y="369"/>
                  </a:cubicBezTo>
                  <a:cubicBezTo>
                    <a:pt x="255" y="366"/>
                    <a:pt x="255" y="366"/>
                    <a:pt x="255" y="366"/>
                  </a:cubicBezTo>
                  <a:close/>
                  <a:moveTo>
                    <a:pt x="281" y="402"/>
                  </a:moveTo>
                  <a:cubicBezTo>
                    <a:pt x="281" y="402"/>
                    <a:pt x="281" y="402"/>
                    <a:pt x="281" y="402"/>
                  </a:cubicBezTo>
                  <a:cubicBezTo>
                    <a:pt x="268" y="413"/>
                    <a:pt x="268" y="413"/>
                    <a:pt x="268" y="413"/>
                  </a:cubicBezTo>
                  <a:cubicBezTo>
                    <a:pt x="257" y="402"/>
                    <a:pt x="257" y="402"/>
                    <a:pt x="257" y="402"/>
                  </a:cubicBezTo>
                  <a:lnTo>
                    <a:pt x="281" y="402"/>
                  </a:lnTo>
                  <a:close/>
                  <a:moveTo>
                    <a:pt x="265" y="416"/>
                  </a:moveTo>
                  <a:cubicBezTo>
                    <a:pt x="265" y="416"/>
                    <a:pt x="265" y="416"/>
                    <a:pt x="265" y="416"/>
                  </a:cubicBezTo>
                  <a:cubicBezTo>
                    <a:pt x="252" y="428"/>
                    <a:pt x="252" y="428"/>
                    <a:pt x="252" y="428"/>
                  </a:cubicBezTo>
                  <a:cubicBezTo>
                    <a:pt x="253" y="404"/>
                    <a:pt x="253" y="404"/>
                    <a:pt x="253" y="404"/>
                  </a:cubicBezTo>
                  <a:lnTo>
                    <a:pt x="265" y="416"/>
                  </a:lnTo>
                  <a:close/>
                  <a:moveTo>
                    <a:pt x="254" y="431"/>
                  </a:moveTo>
                  <a:cubicBezTo>
                    <a:pt x="254" y="431"/>
                    <a:pt x="254" y="431"/>
                    <a:pt x="254" y="431"/>
                  </a:cubicBezTo>
                  <a:cubicBezTo>
                    <a:pt x="268" y="419"/>
                    <a:pt x="268" y="419"/>
                    <a:pt x="268" y="419"/>
                  </a:cubicBezTo>
                  <a:cubicBezTo>
                    <a:pt x="281" y="431"/>
                    <a:pt x="281" y="431"/>
                    <a:pt x="281" y="431"/>
                  </a:cubicBezTo>
                  <a:lnTo>
                    <a:pt x="254" y="431"/>
                  </a:lnTo>
                  <a:close/>
                  <a:moveTo>
                    <a:pt x="271" y="416"/>
                  </a:moveTo>
                  <a:cubicBezTo>
                    <a:pt x="271" y="416"/>
                    <a:pt x="271" y="416"/>
                    <a:pt x="271" y="416"/>
                  </a:cubicBezTo>
                  <a:cubicBezTo>
                    <a:pt x="282" y="406"/>
                    <a:pt x="282" y="406"/>
                    <a:pt x="282" y="406"/>
                  </a:cubicBezTo>
                  <a:cubicBezTo>
                    <a:pt x="282" y="412"/>
                    <a:pt x="282" y="412"/>
                    <a:pt x="282" y="412"/>
                  </a:cubicBezTo>
                  <a:cubicBezTo>
                    <a:pt x="282" y="413"/>
                    <a:pt x="282" y="413"/>
                    <a:pt x="282" y="413"/>
                  </a:cubicBezTo>
                  <a:cubicBezTo>
                    <a:pt x="282" y="421"/>
                    <a:pt x="282" y="421"/>
                    <a:pt x="282" y="421"/>
                  </a:cubicBezTo>
                  <a:cubicBezTo>
                    <a:pt x="282" y="421"/>
                    <a:pt x="282" y="421"/>
                    <a:pt x="282" y="421"/>
                  </a:cubicBezTo>
                  <a:cubicBezTo>
                    <a:pt x="281" y="426"/>
                    <a:pt x="281" y="426"/>
                    <a:pt x="281" y="426"/>
                  </a:cubicBezTo>
                  <a:lnTo>
                    <a:pt x="271" y="416"/>
                  </a:lnTo>
                  <a:close/>
                  <a:moveTo>
                    <a:pt x="279" y="438"/>
                  </a:moveTo>
                  <a:cubicBezTo>
                    <a:pt x="279" y="438"/>
                    <a:pt x="279" y="438"/>
                    <a:pt x="279" y="438"/>
                  </a:cubicBezTo>
                  <a:cubicBezTo>
                    <a:pt x="266" y="448"/>
                    <a:pt x="266" y="448"/>
                    <a:pt x="266" y="448"/>
                  </a:cubicBezTo>
                  <a:cubicBezTo>
                    <a:pt x="256" y="438"/>
                    <a:pt x="256" y="438"/>
                    <a:pt x="256" y="438"/>
                  </a:cubicBezTo>
                  <a:lnTo>
                    <a:pt x="279" y="438"/>
                  </a:lnTo>
                  <a:close/>
                  <a:moveTo>
                    <a:pt x="263" y="452"/>
                  </a:moveTo>
                  <a:cubicBezTo>
                    <a:pt x="263" y="452"/>
                    <a:pt x="263" y="452"/>
                    <a:pt x="263" y="452"/>
                  </a:cubicBezTo>
                  <a:cubicBezTo>
                    <a:pt x="249" y="463"/>
                    <a:pt x="249" y="463"/>
                    <a:pt x="249" y="463"/>
                  </a:cubicBezTo>
                  <a:cubicBezTo>
                    <a:pt x="251" y="439"/>
                    <a:pt x="251" y="439"/>
                    <a:pt x="251" y="439"/>
                  </a:cubicBezTo>
                  <a:lnTo>
                    <a:pt x="263" y="452"/>
                  </a:lnTo>
                  <a:close/>
                  <a:moveTo>
                    <a:pt x="252" y="467"/>
                  </a:moveTo>
                  <a:cubicBezTo>
                    <a:pt x="252" y="467"/>
                    <a:pt x="252" y="467"/>
                    <a:pt x="252" y="467"/>
                  </a:cubicBezTo>
                  <a:cubicBezTo>
                    <a:pt x="266" y="455"/>
                    <a:pt x="266" y="455"/>
                    <a:pt x="266" y="455"/>
                  </a:cubicBezTo>
                  <a:cubicBezTo>
                    <a:pt x="278" y="467"/>
                    <a:pt x="278" y="467"/>
                    <a:pt x="278" y="467"/>
                  </a:cubicBezTo>
                  <a:lnTo>
                    <a:pt x="252" y="467"/>
                  </a:lnTo>
                  <a:close/>
                  <a:moveTo>
                    <a:pt x="270" y="452"/>
                  </a:moveTo>
                  <a:cubicBezTo>
                    <a:pt x="270" y="452"/>
                    <a:pt x="270" y="452"/>
                    <a:pt x="270" y="452"/>
                  </a:cubicBezTo>
                  <a:cubicBezTo>
                    <a:pt x="281" y="442"/>
                    <a:pt x="281" y="442"/>
                    <a:pt x="281" y="442"/>
                  </a:cubicBezTo>
                  <a:cubicBezTo>
                    <a:pt x="281" y="447"/>
                    <a:pt x="281" y="447"/>
                    <a:pt x="281" y="447"/>
                  </a:cubicBezTo>
                  <a:cubicBezTo>
                    <a:pt x="280" y="463"/>
                    <a:pt x="280" y="463"/>
                    <a:pt x="280" y="463"/>
                  </a:cubicBezTo>
                  <a:lnTo>
                    <a:pt x="270" y="452"/>
                  </a:lnTo>
                  <a:close/>
                  <a:moveTo>
                    <a:pt x="280" y="474"/>
                  </a:moveTo>
                  <a:cubicBezTo>
                    <a:pt x="280" y="474"/>
                    <a:pt x="280" y="474"/>
                    <a:pt x="280" y="474"/>
                  </a:cubicBezTo>
                  <a:cubicBezTo>
                    <a:pt x="266" y="485"/>
                    <a:pt x="266" y="485"/>
                    <a:pt x="266" y="485"/>
                  </a:cubicBezTo>
                  <a:cubicBezTo>
                    <a:pt x="256" y="474"/>
                    <a:pt x="256" y="474"/>
                    <a:pt x="256" y="474"/>
                  </a:cubicBezTo>
                  <a:lnTo>
                    <a:pt x="280" y="474"/>
                  </a:lnTo>
                  <a:close/>
                  <a:moveTo>
                    <a:pt x="263" y="488"/>
                  </a:moveTo>
                  <a:cubicBezTo>
                    <a:pt x="263" y="488"/>
                    <a:pt x="263" y="488"/>
                    <a:pt x="263" y="488"/>
                  </a:cubicBezTo>
                  <a:cubicBezTo>
                    <a:pt x="247" y="502"/>
                    <a:pt x="247" y="502"/>
                    <a:pt x="247" y="502"/>
                  </a:cubicBezTo>
                  <a:cubicBezTo>
                    <a:pt x="249" y="474"/>
                    <a:pt x="249" y="474"/>
                    <a:pt x="249" y="474"/>
                  </a:cubicBezTo>
                  <a:lnTo>
                    <a:pt x="263" y="488"/>
                  </a:lnTo>
                  <a:close/>
                  <a:moveTo>
                    <a:pt x="253" y="503"/>
                  </a:moveTo>
                  <a:cubicBezTo>
                    <a:pt x="253" y="503"/>
                    <a:pt x="253" y="503"/>
                    <a:pt x="253" y="503"/>
                  </a:cubicBezTo>
                  <a:cubicBezTo>
                    <a:pt x="266" y="492"/>
                    <a:pt x="266" y="492"/>
                    <a:pt x="266" y="492"/>
                  </a:cubicBezTo>
                  <a:cubicBezTo>
                    <a:pt x="277" y="503"/>
                    <a:pt x="277" y="503"/>
                    <a:pt x="277" y="503"/>
                  </a:cubicBezTo>
                  <a:lnTo>
                    <a:pt x="253" y="503"/>
                  </a:lnTo>
                  <a:close/>
                  <a:moveTo>
                    <a:pt x="270" y="488"/>
                  </a:moveTo>
                  <a:cubicBezTo>
                    <a:pt x="270" y="488"/>
                    <a:pt x="270" y="488"/>
                    <a:pt x="270" y="488"/>
                  </a:cubicBezTo>
                  <a:cubicBezTo>
                    <a:pt x="280" y="480"/>
                    <a:pt x="280" y="480"/>
                    <a:pt x="280" y="480"/>
                  </a:cubicBezTo>
                  <a:cubicBezTo>
                    <a:pt x="280" y="481"/>
                    <a:pt x="280" y="481"/>
                    <a:pt x="280" y="481"/>
                  </a:cubicBezTo>
                  <a:cubicBezTo>
                    <a:pt x="280" y="483"/>
                    <a:pt x="280" y="483"/>
                    <a:pt x="280" y="483"/>
                  </a:cubicBezTo>
                  <a:cubicBezTo>
                    <a:pt x="280" y="490"/>
                    <a:pt x="280" y="490"/>
                    <a:pt x="280" y="490"/>
                  </a:cubicBezTo>
                  <a:cubicBezTo>
                    <a:pt x="280" y="492"/>
                    <a:pt x="280" y="492"/>
                    <a:pt x="280" y="492"/>
                  </a:cubicBezTo>
                  <a:cubicBezTo>
                    <a:pt x="279" y="498"/>
                    <a:pt x="279" y="498"/>
                    <a:pt x="279" y="498"/>
                  </a:cubicBezTo>
                  <a:lnTo>
                    <a:pt x="270" y="488"/>
                  </a:lnTo>
                  <a:close/>
                  <a:moveTo>
                    <a:pt x="277" y="510"/>
                  </a:moveTo>
                  <a:cubicBezTo>
                    <a:pt x="277" y="510"/>
                    <a:pt x="277" y="510"/>
                    <a:pt x="277" y="510"/>
                  </a:cubicBezTo>
                  <a:cubicBezTo>
                    <a:pt x="264" y="520"/>
                    <a:pt x="264" y="520"/>
                    <a:pt x="264" y="520"/>
                  </a:cubicBezTo>
                  <a:cubicBezTo>
                    <a:pt x="254" y="510"/>
                    <a:pt x="254" y="510"/>
                    <a:pt x="254" y="510"/>
                  </a:cubicBezTo>
                  <a:lnTo>
                    <a:pt x="277" y="510"/>
                  </a:lnTo>
                  <a:close/>
                  <a:moveTo>
                    <a:pt x="260" y="524"/>
                  </a:moveTo>
                  <a:cubicBezTo>
                    <a:pt x="260" y="524"/>
                    <a:pt x="260" y="524"/>
                    <a:pt x="260" y="524"/>
                  </a:cubicBezTo>
                  <a:cubicBezTo>
                    <a:pt x="245" y="537"/>
                    <a:pt x="245" y="537"/>
                    <a:pt x="245" y="537"/>
                  </a:cubicBezTo>
                  <a:cubicBezTo>
                    <a:pt x="247" y="510"/>
                    <a:pt x="247" y="510"/>
                    <a:pt x="247" y="510"/>
                  </a:cubicBezTo>
                  <a:lnTo>
                    <a:pt x="260" y="524"/>
                  </a:lnTo>
                  <a:close/>
                  <a:moveTo>
                    <a:pt x="249" y="539"/>
                  </a:moveTo>
                  <a:cubicBezTo>
                    <a:pt x="249" y="539"/>
                    <a:pt x="249" y="539"/>
                    <a:pt x="249" y="539"/>
                  </a:cubicBezTo>
                  <a:cubicBezTo>
                    <a:pt x="264" y="527"/>
                    <a:pt x="264" y="527"/>
                    <a:pt x="264" y="527"/>
                  </a:cubicBezTo>
                  <a:cubicBezTo>
                    <a:pt x="276" y="539"/>
                    <a:pt x="276" y="539"/>
                    <a:pt x="276" y="539"/>
                  </a:cubicBezTo>
                  <a:lnTo>
                    <a:pt x="249" y="539"/>
                  </a:lnTo>
                  <a:close/>
                  <a:moveTo>
                    <a:pt x="267" y="524"/>
                  </a:moveTo>
                  <a:cubicBezTo>
                    <a:pt x="267" y="524"/>
                    <a:pt x="267" y="524"/>
                    <a:pt x="267" y="524"/>
                  </a:cubicBezTo>
                  <a:cubicBezTo>
                    <a:pt x="279" y="514"/>
                    <a:pt x="279" y="514"/>
                    <a:pt x="279" y="514"/>
                  </a:cubicBezTo>
                  <a:cubicBezTo>
                    <a:pt x="278" y="518"/>
                    <a:pt x="278" y="518"/>
                    <a:pt x="278" y="518"/>
                  </a:cubicBezTo>
                  <a:cubicBezTo>
                    <a:pt x="278" y="520"/>
                    <a:pt x="278" y="520"/>
                    <a:pt x="278" y="520"/>
                  </a:cubicBezTo>
                  <a:cubicBezTo>
                    <a:pt x="278" y="534"/>
                    <a:pt x="278" y="534"/>
                    <a:pt x="278" y="534"/>
                  </a:cubicBezTo>
                  <a:lnTo>
                    <a:pt x="267" y="524"/>
                  </a:lnTo>
                  <a:close/>
                  <a:moveTo>
                    <a:pt x="274" y="546"/>
                  </a:moveTo>
                  <a:cubicBezTo>
                    <a:pt x="274" y="546"/>
                    <a:pt x="274" y="546"/>
                    <a:pt x="274" y="546"/>
                  </a:cubicBezTo>
                  <a:cubicBezTo>
                    <a:pt x="261" y="557"/>
                    <a:pt x="261" y="557"/>
                    <a:pt x="261" y="557"/>
                  </a:cubicBezTo>
                  <a:cubicBezTo>
                    <a:pt x="250" y="546"/>
                    <a:pt x="250" y="546"/>
                    <a:pt x="250" y="546"/>
                  </a:cubicBezTo>
                  <a:lnTo>
                    <a:pt x="274" y="546"/>
                  </a:lnTo>
                  <a:close/>
                  <a:moveTo>
                    <a:pt x="257" y="559"/>
                  </a:moveTo>
                  <a:cubicBezTo>
                    <a:pt x="257" y="559"/>
                    <a:pt x="257" y="559"/>
                    <a:pt x="257" y="559"/>
                  </a:cubicBezTo>
                  <a:cubicBezTo>
                    <a:pt x="242" y="571"/>
                    <a:pt x="242" y="571"/>
                    <a:pt x="242" y="571"/>
                  </a:cubicBezTo>
                  <a:cubicBezTo>
                    <a:pt x="244" y="546"/>
                    <a:pt x="244" y="546"/>
                    <a:pt x="244" y="546"/>
                  </a:cubicBezTo>
                  <a:lnTo>
                    <a:pt x="257" y="559"/>
                  </a:lnTo>
                  <a:close/>
                  <a:moveTo>
                    <a:pt x="245" y="575"/>
                  </a:moveTo>
                  <a:cubicBezTo>
                    <a:pt x="245" y="575"/>
                    <a:pt x="245" y="575"/>
                    <a:pt x="245" y="575"/>
                  </a:cubicBezTo>
                  <a:cubicBezTo>
                    <a:pt x="260" y="563"/>
                    <a:pt x="260" y="563"/>
                    <a:pt x="260" y="563"/>
                  </a:cubicBezTo>
                  <a:cubicBezTo>
                    <a:pt x="271" y="575"/>
                    <a:pt x="271" y="575"/>
                    <a:pt x="271" y="575"/>
                  </a:cubicBezTo>
                  <a:lnTo>
                    <a:pt x="245" y="575"/>
                  </a:lnTo>
                  <a:close/>
                  <a:moveTo>
                    <a:pt x="264" y="560"/>
                  </a:moveTo>
                  <a:cubicBezTo>
                    <a:pt x="264" y="560"/>
                    <a:pt x="264" y="560"/>
                    <a:pt x="264" y="560"/>
                  </a:cubicBezTo>
                  <a:cubicBezTo>
                    <a:pt x="277" y="549"/>
                    <a:pt x="277" y="549"/>
                    <a:pt x="277" y="549"/>
                  </a:cubicBezTo>
                  <a:cubicBezTo>
                    <a:pt x="277" y="557"/>
                    <a:pt x="276" y="565"/>
                    <a:pt x="276" y="573"/>
                  </a:cubicBezTo>
                  <a:lnTo>
                    <a:pt x="264" y="560"/>
                  </a:lnTo>
                  <a:close/>
                  <a:moveTo>
                    <a:pt x="273" y="582"/>
                  </a:moveTo>
                  <a:cubicBezTo>
                    <a:pt x="273" y="582"/>
                    <a:pt x="273" y="582"/>
                    <a:pt x="273" y="582"/>
                  </a:cubicBezTo>
                  <a:cubicBezTo>
                    <a:pt x="260" y="592"/>
                    <a:pt x="260" y="592"/>
                    <a:pt x="260" y="592"/>
                  </a:cubicBezTo>
                  <a:cubicBezTo>
                    <a:pt x="249" y="582"/>
                    <a:pt x="249" y="582"/>
                    <a:pt x="249" y="582"/>
                  </a:cubicBezTo>
                  <a:lnTo>
                    <a:pt x="273" y="582"/>
                  </a:lnTo>
                  <a:close/>
                  <a:moveTo>
                    <a:pt x="256" y="595"/>
                  </a:moveTo>
                  <a:cubicBezTo>
                    <a:pt x="256" y="595"/>
                    <a:pt x="256" y="595"/>
                    <a:pt x="256" y="595"/>
                  </a:cubicBezTo>
                  <a:cubicBezTo>
                    <a:pt x="239" y="608"/>
                    <a:pt x="239" y="608"/>
                    <a:pt x="239" y="608"/>
                  </a:cubicBezTo>
                  <a:cubicBezTo>
                    <a:pt x="240" y="600"/>
                    <a:pt x="241" y="591"/>
                    <a:pt x="242" y="582"/>
                  </a:cubicBezTo>
                  <a:cubicBezTo>
                    <a:pt x="243" y="582"/>
                    <a:pt x="243" y="582"/>
                    <a:pt x="243" y="582"/>
                  </a:cubicBezTo>
                  <a:lnTo>
                    <a:pt x="256" y="595"/>
                  </a:lnTo>
                  <a:close/>
                  <a:moveTo>
                    <a:pt x="244" y="611"/>
                  </a:moveTo>
                  <a:cubicBezTo>
                    <a:pt x="244" y="611"/>
                    <a:pt x="244" y="611"/>
                    <a:pt x="244" y="611"/>
                  </a:cubicBezTo>
                  <a:cubicBezTo>
                    <a:pt x="259" y="598"/>
                    <a:pt x="259" y="598"/>
                    <a:pt x="259" y="598"/>
                  </a:cubicBezTo>
                  <a:cubicBezTo>
                    <a:pt x="270" y="611"/>
                    <a:pt x="270" y="611"/>
                    <a:pt x="270" y="611"/>
                  </a:cubicBezTo>
                  <a:lnTo>
                    <a:pt x="244" y="611"/>
                  </a:lnTo>
                  <a:close/>
                  <a:moveTo>
                    <a:pt x="263" y="596"/>
                  </a:moveTo>
                  <a:cubicBezTo>
                    <a:pt x="263" y="596"/>
                    <a:pt x="263" y="596"/>
                    <a:pt x="263" y="596"/>
                  </a:cubicBezTo>
                  <a:cubicBezTo>
                    <a:pt x="275" y="586"/>
                    <a:pt x="275" y="586"/>
                    <a:pt x="275" y="586"/>
                  </a:cubicBezTo>
                  <a:cubicBezTo>
                    <a:pt x="275" y="593"/>
                    <a:pt x="274" y="600"/>
                    <a:pt x="274" y="607"/>
                  </a:cubicBezTo>
                  <a:lnTo>
                    <a:pt x="263" y="596"/>
                  </a:lnTo>
                  <a:close/>
                  <a:moveTo>
                    <a:pt x="267" y="617"/>
                  </a:moveTo>
                  <a:cubicBezTo>
                    <a:pt x="267" y="617"/>
                    <a:pt x="267" y="617"/>
                    <a:pt x="267" y="617"/>
                  </a:cubicBezTo>
                  <a:cubicBezTo>
                    <a:pt x="256" y="627"/>
                    <a:pt x="256" y="627"/>
                    <a:pt x="256" y="627"/>
                  </a:cubicBezTo>
                  <a:cubicBezTo>
                    <a:pt x="247" y="617"/>
                    <a:pt x="247" y="617"/>
                    <a:pt x="247" y="617"/>
                  </a:cubicBezTo>
                  <a:lnTo>
                    <a:pt x="267" y="617"/>
                  </a:lnTo>
                  <a:close/>
                  <a:moveTo>
                    <a:pt x="252" y="630"/>
                  </a:moveTo>
                  <a:cubicBezTo>
                    <a:pt x="252" y="630"/>
                    <a:pt x="252" y="630"/>
                    <a:pt x="252" y="630"/>
                  </a:cubicBezTo>
                  <a:cubicBezTo>
                    <a:pt x="236" y="642"/>
                    <a:pt x="236" y="642"/>
                    <a:pt x="236" y="642"/>
                  </a:cubicBezTo>
                  <a:cubicBezTo>
                    <a:pt x="237" y="634"/>
                    <a:pt x="238" y="626"/>
                    <a:pt x="238" y="617"/>
                  </a:cubicBezTo>
                  <a:cubicBezTo>
                    <a:pt x="240" y="617"/>
                    <a:pt x="240" y="617"/>
                    <a:pt x="240" y="617"/>
                  </a:cubicBezTo>
                  <a:lnTo>
                    <a:pt x="252" y="630"/>
                  </a:lnTo>
                  <a:close/>
                  <a:moveTo>
                    <a:pt x="238" y="647"/>
                  </a:moveTo>
                  <a:cubicBezTo>
                    <a:pt x="238" y="647"/>
                    <a:pt x="238" y="647"/>
                    <a:pt x="238" y="647"/>
                  </a:cubicBezTo>
                  <a:cubicBezTo>
                    <a:pt x="255" y="633"/>
                    <a:pt x="255" y="633"/>
                    <a:pt x="255" y="633"/>
                  </a:cubicBezTo>
                  <a:cubicBezTo>
                    <a:pt x="268" y="647"/>
                    <a:pt x="268" y="647"/>
                    <a:pt x="268" y="647"/>
                  </a:cubicBezTo>
                  <a:lnTo>
                    <a:pt x="238" y="647"/>
                  </a:lnTo>
                  <a:close/>
                  <a:moveTo>
                    <a:pt x="259" y="630"/>
                  </a:moveTo>
                  <a:cubicBezTo>
                    <a:pt x="259" y="630"/>
                    <a:pt x="259" y="630"/>
                    <a:pt x="259" y="630"/>
                  </a:cubicBezTo>
                  <a:cubicBezTo>
                    <a:pt x="273" y="619"/>
                    <a:pt x="273" y="619"/>
                    <a:pt x="273" y="619"/>
                  </a:cubicBezTo>
                  <a:cubicBezTo>
                    <a:pt x="272" y="627"/>
                    <a:pt x="272" y="635"/>
                    <a:pt x="271" y="643"/>
                  </a:cubicBezTo>
                  <a:lnTo>
                    <a:pt x="259" y="630"/>
                  </a:lnTo>
                  <a:close/>
                  <a:moveTo>
                    <a:pt x="268" y="653"/>
                  </a:moveTo>
                  <a:cubicBezTo>
                    <a:pt x="268" y="653"/>
                    <a:pt x="268" y="653"/>
                    <a:pt x="268" y="653"/>
                  </a:cubicBezTo>
                  <a:cubicBezTo>
                    <a:pt x="253" y="666"/>
                    <a:pt x="253" y="666"/>
                    <a:pt x="253" y="666"/>
                  </a:cubicBezTo>
                  <a:cubicBezTo>
                    <a:pt x="242" y="653"/>
                    <a:pt x="242" y="653"/>
                    <a:pt x="242" y="653"/>
                  </a:cubicBezTo>
                  <a:lnTo>
                    <a:pt x="268" y="653"/>
                  </a:lnTo>
                  <a:close/>
                  <a:moveTo>
                    <a:pt x="249" y="668"/>
                  </a:moveTo>
                  <a:cubicBezTo>
                    <a:pt x="249" y="668"/>
                    <a:pt x="249" y="668"/>
                    <a:pt x="249" y="668"/>
                  </a:cubicBezTo>
                  <a:cubicBezTo>
                    <a:pt x="234" y="681"/>
                    <a:pt x="234" y="681"/>
                    <a:pt x="234" y="681"/>
                  </a:cubicBezTo>
                  <a:cubicBezTo>
                    <a:pt x="233" y="681"/>
                    <a:pt x="233" y="681"/>
                    <a:pt x="233" y="681"/>
                  </a:cubicBezTo>
                  <a:cubicBezTo>
                    <a:pt x="233" y="672"/>
                    <a:pt x="234" y="663"/>
                    <a:pt x="235" y="654"/>
                  </a:cubicBezTo>
                  <a:lnTo>
                    <a:pt x="249" y="668"/>
                  </a:lnTo>
                  <a:close/>
                  <a:moveTo>
                    <a:pt x="241" y="681"/>
                  </a:moveTo>
                  <a:cubicBezTo>
                    <a:pt x="241" y="681"/>
                    <a:pt x="241" y="681"/>
                    <a:pt x="241" y="681"/>
                  </a:cubicBezTo>
                  <a:cubicBezTo>
                    <a:pt x="252" y="672"/>
                    <a:pt x="252" y="672"/>
                    <a:pt x="252" y="672"/>
                  </a:cubicBezTo>
                  <a:cubicBezTo>
                    <a:pt x="261" y="681"/>
                    <a:pt x="261" y="681"/>
                    <a:pt x="261" y="681"/>
                  </a:cubicBezTo>
                  <a:lnTo>
                    <a:pt x="241" y="681"/>
                  </a:lnTo>
                  <a:close/>
                  <a:moveTo>
                    <a:pt x="256" y="669"/>
                  </a:moveTo>
                  <a:cubicBezTo>
                    <a:pt x="256" y="669"/>
                    <a:pt x="256" y="669"/>
                    <a:pt x="256" y="669"/>
                  </a:cubicBezTo>
                  <a:cubicBezTo>
                    <a:pt x="270" y="658"/>
                    <a:pt x="270" y="658"/>
                    <a:pt x="270" y="658"/>
                  </a:cubicBezTo>
                  <a:cubicBezTo>
                    <a:pt x="269" y="666"/>
                    <a:pt x="268" y="674"/>
                    <a:pt x="267" y="680"/>
                  </a:cubicBezTo>
                  <a:lnTo>
                    <a:pt x="256" y="669"/>
                  </a:lnTo>
                  <a:close/>
                  <a:moveTo>
                    <a:pt x="265" y="688"/>
                  </a:moveTo>
                  <a:cubicBezTo>
                    <a:pt x="265" y="688"/>
                    <a:pt x="265" y="688"/>
                    <a:pt x="265" y="688"/>
                  </a:cubicBezTo>
                  <a:cubicBezTo>
                    <a:pt x="248" y="702"/>
                    <a:pt x="248" y="702"/>
                    <a:pt x="248" y="702"/>
                  </a:cubicBezTo>
                  <a:cubicBezTo>
                    <a:pt x="235" y="688"/>
                    <a:pt x="235" y="688"/>
                    <a:pt x="235" y="688"/>
                  </a:cubicBezTo>
                  <a:lnTo>
                    <a:pt x="265" y="688"/>
                  </a:lnTo>
                  <a:close/>
                  <a:moveTo>
                    <a:pt x="244" y="705"/>
                  </a:moveTo>
                  <a:cubicBezTo>
                    <a:pt x="244" y="705"/>
                    <a:pt x="244" y="705"/>
                    <a:pt x="244" y="705"/>
                  </a:cubicBezTo>
                  <a:cubicBezTo>
                    <a:pt x="228" y="718"/>
                    <a:pt x="228" y="718"/>
                    <a:pt x="228" y="718"/>
                  </a:cubicBezTo>
                  <a:cubicBezTo>
                    <a:pt x="229" y="709"/>
                    <a:pt x="231" y="700"/>
                    <a:pt x="231" y="691"/>
                  </a:cubicBezTo>
                  <a:lnTo>
                    <a:pt x="244" y="705"/>
                  </a:lnTo>
                  <a:close/>
                  <a:moveTo>
                    <a:pt x="229" y="723"/>
                  </a:moveTo>
                  <a:cubicBezTo>
                    <a:pt x="229" y="723"/>
                    <a:pt x="229" y="723"/>
                    <a:pt x="229" y="723"/>
                  </a:cubicBezTo>
                  <a:cubicBezTo>
                    <a:pt x="247" y="708"/>
                    <a:pt x="247" y="708"/>
                    <a:pt x="247" y="708"/>
                  </a:cubicBezTo>
                  <a:cubicBezTo>
                    <a:pt x="259" y="721"/>
                    <a:pt x="259" y="721"/>
                    <a:pt x="259" y="721"/>
                  </a:cubicBezTo>
                  <a:cubicBezTo>
                    <a:pt x="259" y="722"/>
                    <a:pt x="259" y="722"/>
                    <a:pt x="259" y="722"/>
                  </a:cubicBezTo>
                  <a:cubicBezTo>
                    <a:pt x="259" y="723"/>
                    <a:pt x="259" y="723"/>
                    <a:pt x="259" y="723"/>
                  </a:cubicBezTo>
                  <a:lnTo>
                    <a:pt x="229" y="723"/>
                  </a:lnTo>
                  <a:close/>
                  <a:moveTo>
                    <a:pt x="251" y="705"/>
                  </a:moveTo>
                  <a:cubicBezTo>
                    <a:pt x="251" y="705"/>
                    <a:pt x="251" y="705"/>
                    <a:pt x="251" y="705"/>
                  </a:cubicBezTo>
                  <a:cubicBezTo>
                    <a:pt x="265" y="694"/>
                    <a:pt x="265" y="694"/>
                    <a:pt x="265" y="694"/>
                  </a:cubicBezTo>
                  <a:cubicBezTo>
                    <a:pt x="264" y="702"/>
                    <a:pt x="263" y="710"/>
                    <a:pt x="261" y="716"/>
                  </a:cubicBezTo>
                  <a:lnTo>
                    <a:pt x="251" y="705"/>
                  </a:lnTo>
                  <a:close/>
                  <a:moveTo>
                    <a:pt x="292" y="162"/>
                  </a:moveTo>
                  <a:cubicBezTo>
                    <a:pt x="292" y="162"/>
                    <a:pt x="292" y="162"/>
                    <a:pt x="292" y="162"/>
                  </a:cubicBezTo>
                  <a:cubicBezTo>
                    <a:pt x="300" y="169"/>
                    <a:pt x="300" y="169"/>
                    <a:pt x="300" y="169"/>
                  </a:cubicBezTo>
                  <a:cubicBezTo>
                    <a:pt x="309" y="162"/>
                    <a:pt x="309" y="162"/>
                    <a:pt x="309" y="162"/>
                  </a:cubicBezTo>
                  <a:lnTo>
                    <a:pt x="292" y="162"/>
                  </a:lnTo>
                  <a:close/>
                  <a:moveTo>
                    <a:pt x="303" y="172"/>
                  </a:moveTo>
                  <a:cubicBezTo>
                    <a:pt x="303" y="172"/>
                    <a:pt x="303" y="172"/>
                    <a:pt x="303" y="172"/>
                  </a:cubicBezTo>
                  <a:cubicBezTo>
                    <a:pt x="311" y="179"/>
                    <a:pt x="311" y="179"/>
                    <a:pt x="311" y="179"/>
                  </a:cubicBezTo>
                  <a:cubicBezTo>
                    <a:pt x="311" y="164"/>
                    <a:pt x="311" y="164"/>
                    <a:pt x="311" y="164"/>
                  </a:cubicBezTo>
                  <a:lnTo>
                    <a:pt x="303" y="172"/>
                  </a:lnTo>
                  <a:close/>
                  <a:moveTo>
                    <a:pt x="308" y="180"/>
                  </a:moveTo>
                  <a:cubicBezTo>
                    <a:pt x="308" y="180"/>
                    <a:pt x="308" y="180"/>
                    <a:pt x="308" y="180"/>
                  </a:cubicBezTo>
                  <a:cubicBezTo>
                    <a:pt x="301" y="174"/>
                    <a:pt x="301" y="174"/>
                    <a:pt x="301" y="174"/>
                  </a:cubicBezTo>
                  <a:cubicBezTo>
                    <a:pt x="294" y="180"/>
                    <a:pt x="294" y="180"/>
                    <a:pt x="294" y="180"/>
                  </a:cubicBezTo>
                  <a:lnTo>
                    <a:pt x="308" y="180"/>
                  </a:lnTo>
                  <a:close/>
                  <a:moveTo>
                    <a:pt x="298" y="172"/>
                  </a:moveTo>
                  <a:cubicBezTo>
                    <a:pt x="298" y="172"/>
                    <a:pt x="298" y="172"/>
                    <a:pt x="298" y="172"/>
                  </a:cubicBezTo>
                  <a:cubicBezTo>
                    <a:pt x="290" y="165"/>
                    <a:pt x="290" y="165"/>
                    <a:pt x="290" y="165"/>
                  </a:cubicBezTo>
                  <a:cubicBezTo>
                    <a:pt x="290" y="166"/>
                    <a:pt x="290" y="166"/>
                    <a:pt x="290" y="166"/>
                  </a:cubicBezTo>
                  <a:cubicBezTo>
                    <a:pt x="290" y="167"/>
                    <a:pt x="290" y="167"/>
                    <a:pt x="290" y="167"/>
                  </a:cubicBezTo>
                  <a:cubicBezTo>
                    <a:pt x="290" y="168"/>
                    <a:pt x="290" y="168"/>
                    <a:pt x="290" y="168"/>
                  </a:cubicBezTo>
                  <a:cubicBezTo>
                    <a:pt x="290" y="169"/>
                    <a:pt x="290" y="169"/>
                    <a:pt x="290" y="169"/>
                  </a:cubicBezTo>
                  <a:cubicBezTo>
                    <a:pt x="290" y="171"/>
                    <a:pt x="290" y="171"/>
                    <a:pt x="290" y="171"/>
                  </a:cubicBezTo>
                  <a:cubicBezTo>
                    <a:pt x="290" y="171"/>
                    <a:pt x="290" y="171"/>
                    <a:pt x="290" y="171"/>
                  </a:cubicBezTo>
                  <a:cubicBezTo>
                    <a:pt x="290" y="174"/>
                    <a:pt x="290" y="174"/>
                    <a:pt x="290" y="174"/>
                  </a:cubicBezTo>
                  <a:cubicBezTo>
                    <a:pt x="290" y="174"/>
                    <a:pt x="290" y="174"/>
                    <a:pt x="290" y="174"/>
                  </a:cubicBezTo>
                  <a:cubicBezTo>
                    <a:pt x="290" y="179"/>
                    <a:pt x="290" y="179"/>
                    <a:pt x="290" y="179"/>
                  </a:cubicBezTo>
                  <a:lnTo>
                    <a:pt x="298" y="172"/>
                  </a:lnTo>
                  <a:close/>
                  <a:moveTo>
                    <a:pt x="290" y="187"/>
                  </a:moveTo>
                  <a:cubicBezTo>
                    <a:pt x="290" y="187"/>
                    <a:pt x="290" y="187"/>
                    <a:pt x="290" y="187"/>
                  </a:cubicBezTo>
                  <a:cubicBezTo>
                    <a:pt x="302" y="198"/>
                    <a:pt x="302" y="198"/>
                    <a:pt x="302" y="198"/>
                  </a:cubicBezTo>
                  <a:cubicBezTo>
                    <a:pt x="312" y="187"/>
                    <a:pt x="312" y="187"/>
                    <a:pt x="312" y="187"/>
                  </a:cubicBezTo>
                  <a:cubicBezTo>
                    <a:pt x="312" y="187"/>
                    <a:pt x="312" y="187"/>
                    <a:pt x="312" y="187"/>
                  </a:cubicBezTo>
                  <a:lnTo>
                    <a:pt x="290" y="187"/>
                  </a:lnTo>
                  <a:close/>
                  <a:moveTo>
                    <a:pt x="304" y="201"/>
                  </a:moveTo>
                  <a:cubicBezTo>
                    <a:pt x="304" y="201"/>
                    <a:pt x="304" y="201"/>
                    <a:pt x="304" y="201"/>
                  </a:cubicBezTo>
                  <a:cubicBezTo>
                    <a:pt x="312" y="210"/>
                    <a:pt x="312" y="210"/>
                    <a:pt x="312" y="210"/>
                  </a:cubicBezTo>
                  <a:cubicBezTo>
                    <a:pt x="312" y="193"/>
                    <a:pt x="312" y="193"/>
                    <a:pt x="312" y="193"/>
                  </a:cubicBezTo>
                  <a:lnTo>
                    <a:pt x="304" y="201"/>
                  </a:lnTo>
                  <a:close/>
                  <a:moveTo>
                    <a:pt x="313" y="215"/>
                  </a:moveTo>
                  <a:cubicBezTo>
                    <a:pt x="313" y="215"/>
                    <a:pt x="313" y="215"/>
                    <a:pt x="313" y="215"/>
                  </a:cubicBezTo>
                  <a:cubicBezTo>
                    <a:pt x="302" y="204"/>
                    <a:pt x="302" y="204"/>
                    <a:pt x="302" y="204"/>
                  </a:cubicBezTo>
                  <a:cubicBezTo>
                    <a:pt x="291" y="216"/>
                    <a:pt x="291" y="216"/>
                    <a:pt x="291" y="216"/>
                  </a:cubicBezTo>
                  <a:cubicBezTo>
                    <a:pt x="313" y="216"/>
                    <a:pt x="313" y="216"/>
                    <a:pt x="313" y="216"/>
                  </a:cubicBezTo>
                  <a:lnTo>
                    <a:pt x="313" y="215"/>
                  </a:lnTo>
                  <a:close/>
                  <a:moveTo>
                    <a:pt x="299" y="201"/>
                  </a:moveTo>
                  <a:cubicBezTo>
                    <a:pt x="299" y="201"/>
                    <a:pt x="299" y="201"/>
                    <a:pt x="299" y="201"/>
                  </a:cubicBezTo>
                  <a:cubicBezTo>
                    <a:pt x="290" y="191"/>
                    <a:pt x="290" y="191"/>
                    <a:pt x="290" y="191"/>
                  </a:cubicBezTo>
                  <a:cubicBezTo>
                    <a:pt x="290" y="211"/>
                    <a:pt x="290" y="211"/>
                    <a:pt x="290" y="211"/>
                  </a:cubicBezTo>
                  <a:lnTo>
                    <a:pt x="299" y="201"/>
                  </a:lnTo>
                  <a:close/>
                  <a:moveTo>
                    <a:pt x="291" y="222"/>
                  </a:moveTo>
                  <a:cubicBezTo>
                    <a:pt x="291" y="222"/>
                    <a:pt x="291" y="222"/>
                    <a:pt x="291" y="222"/>
                  </a:cubicBezTo>
                  <a:cubicBezTo>
                    <a:pt x="303" y="234"/>
                    <a:pt x="303" y="234"/>
                    <a:pt x="303" y="234"/>
                  </a:cubicBezTo>
                  <a:cubicBezTo>
                    <a:pt x="312" y="222"/>
                    <a:pt x="312" y="222"/>
                    <a:pt x="312" y="222"/>
                  </a:cubicBezTo>
                  <a:lnTo>
                    <a:pt x="291" y="222"/>
                  </a:lnTo>
                  <a:close/>
                  <a:moveTo>
                    <a:pt x="305" y="236"/>
                  </a:moveTo>
                  <a:cubicBezTo>
                    <a:pt x="305" y="236"/>
                    <a:pt x="305" y="236"/>
                    <a:pt x="305" y="236"/>
                  </a:cubicBezTo>
                  <a:cubicBezTo>
                    <a:pt x="314" y="245"/>
                    <a:pt x="314" y="245"/>
                    <a:pt x="314" y="245"/>
                  </a:cubicBezTo>
                  <a:cubicBezTo>
                    <a:pt x="313" y="227"/>
                    <a:pt x="313" y="227"/>
                    <a:pt x="313" y="227"/>
                  </a:cubicBezTo>
                  <a:lnTo>
                    <a:pt x="305" y="236"/>
                  </a:lnTo>
                  <a:close/>
                  <a:moveTo>
                    <a:pt x="314" y="250"/>
                  </a:moveTo>
                  <a:cubicBezTo>
                    <a:pt x="314" y="250"/>
                    <a:pt x="314" y="250"/>
                    <a:pt x="314" y="250"/>
                  </a:cubicBezTo>
                  <a:cubicBezTo>
                    <a:pt x="303" y="239"/>
                    <a:pt x="303" y="239"/>
                    <a:pt x="303" y="239"/>
                  </a:cubicBezTo>
                  <a:cubicBezTo>
                    <a:pt x="293" y="252"/>
                    <a:pt x="293" y="252"/>
                    <a:pt x="293" y="252"/>
                  </a:cubicBezTo>
                  <a:cubicBezTo>
                    <a:pt x="314" y="252"/>
                    <a:pt x="314" y="252"/>
                    <a:pt x="314" y="252"/>
                  </a:cubicBezTo>
                  <a:lnTo>
                    <a:pt x="314" y="250"/>
                  </a:lnTo>
                  <a:close/>
                  <a:moveTo>
                    <a:pt x="300" y="236"/>
                  </a:moveTo>
                  <a:cubicBezTo>
                    <a:pt x="300" y="236"/>
                    <a:pt x="300" y="236"/>
                    <a:pt x="300" y="236"/>
                  </a:cubicBezTo>
                  <a:cubicBezTo>
                    <a:pt x="290" y="227"/>
                    <a:pt x="290" y="227"/>
                    <a:pt x="290" y="227"/>
                  </a:cubicBezTo>
                  <a:cubicBezTo>
                    <a:pt x="290" y="249"/>
                    <a:pt x="290" y="249"/>
                    <a:pt x="290" y="249"/>
                  </a:cubicBezTo>
                  <a:lnTo>
                    <a:pt x="300" y="236"/>
                  </a:lnTo>
                  <a:close/>
                  <a:moveTo>
                    <a:pt x="290" y="258"/>
                  </a:moveTo>
                  <a:cubicBezTo>
                    <a:pt x="290" y="258"/>
                    <a:pt x="290" y="258"/>
                    <a:pt x="290" y="258"/>
                  </a:cubicBezTo>
                  <a:cubicBezTo>
                    <a:pt x="303" y="271"/>
                    <a:pt x="303" y="271"/>
                    <a:pt x="303" y="271"/>
                  </a:cubicBezTo>
                  <a:cubicBezTo>
                    <a:pt x="314" y="258"/>
                    <a:pt x="314" y="258"/>
                    <a:pt x="314" y="258"/>
                  </a:cubicBezTo>
                  <a:lnTo>
                    <a:pt x="290" y="258"/>
                  </a:lnTo>
                  <a:close/>
                  <a:moveTo>
                    <a:pt x="306" y="273"/>
                  </a:moveTo>
                  <a:cubicBezTo>
                    <a:pt x="306" y="273"/>
                    <a:pt x="306" y="273"/>
                    <a:pt x="306" y="273"/>
                  </a:cubicBezTo>
                  <a:cubicBezTo>
                    <a:pt x="315" y="282"/>
                    <a:pt x="315" y="282"/>
                    <a:pt x="315" y="282"/>
                  </a:cubicBezTo>
                  <a:cubicBezTo>
                    <a:pt x="314" y="264"/>
                    <a:pt x="314" y="264"/>
                    <a:pt x="314" y="264"/>
                  </a:cubicBezTo>
                  <a:lnTo>
                    <a:pt x="306" y="273"/>
                  </a:lnTo>
                  <a:close/>
                  <a:moveTo>
                    <a:pt x="315" y="287"/>
                  </a:moveTo>
                  <a:cubicBezTo>
                    <a:pt x="315" y="287"/>
                    <a:pt x="315" y="287"/>
                    <a:pt x="315" y="287"/>
                  </a:cubicBezTo>
                  <a:cubicBezTo>
                    <a:pt x="303" y="276"/>
                    <a:pt x="303" y="276"/>
                    <a:pt x="303" y="276"/>
                  </a:cubicBezTo>
                  <a:cubicBezTo>
                    <a:pt x="293" y="287"/>
                    <a:pt x="293" y="287"/>
                    <a:pt x="293" y="287"/>
                  </a:cubicBezTo>
                  <a:lnTo>
                    <a:pt x="315" y="287"/>
                  </a:lnTo>
                  <a:close/>
                  <a:moveTo>
                    <a:pt x="300" y="273"/>
                  </a:moveTo>
                  <a:cubicBezTo>
                    <a:pt x="300" y="273"/>
                    <a:pt x="300" y="273"/>
                    <a:pt x="300" y="273"/>
                  </a:cubicBezTo>
                  <a:cubicBezTo>
                    <a:pt x="290" y="263"/>
                    <a:pt x="290" y="263"/>
                    <a:pt x="290" y="263"/>
                  </a:cubicBezTo>
                  <a:cubicBezTo>
                    <a:pt x="290" y="285"/>
                    <a:pt x="290" y="285"/>
                    <a:pt x="290" y="285"/>
                  </a:cubicBezTo>
                  <a:lnTo>
                    <a:pt x="300" y="273"/>
                  </a:lnTo>
                  <a:close/>
                  <a:moveTo>
                    <a:pt x="306" y="309"/>
                  </a:moveTo>
                  <a:cubicBezTo>
                    <a:pt x="306" y="309"/>
                    <a:pt x="306" y="309"/>
                    <a:pt x="306" y="309"/>
                  </a:cubicBezTo>
                  <a:cubicBezTo>
                    <a:pt x="316" y="318"/>
                    <a:pt x="316" y="318"/>
                    <a:pt x="316" y="318"/>
                  </a:cubicBezTo>
                  <a:cubicBezTo>
                    <a:pt x="316" y="299"/>
                    <a:pt x="316" y="299"/>
                    <a:pt x="316" y="299"/>
                  </a:cubicBezTo>
                  <a:lnTo>
                    <a:pt x="306" y="309"/>
                  </a:lnTo>
                  <a:close/>
                  <a:moveTo>
                    <a:pt x="317" y="323"/>
                  </a:moveTo>
                  <a:cubicBezTo>
                    <a:pt x="317" y="323"/>
                    <a:pt x="317" y="323"/>
                    <a:pt x="317" y="323"/>
                  </a:cubicBezTo>
                  <a:cubicBezTo>
                    <a:pt x="303" y="312"/>
                    <a:pt x="303" y="312"/>
                    <a:pt x="303" y="312"/>
                  </a:cubicBezTo>
                  <a:cubicBezTo>
                    <a:pt x="292" y="323"/>
                    <a:pt x="292" y="323"/>
                    <a:pt x="292" y="323"/>
                  </a:cubicBezTo>
                  <a:cubicBezTo>
                    <a:pt x="317" y="323"/>
                    <a:pt x="317" y="323"/>
                    <a:pt x="317" y="323"/>
                  </a:cubicBezTo>
                  <a:close/>
                  <a:moveTo>
                    <a:pt x="300" y="309"/>
                  </a:moveTo>
                  <a:cubicBezTo>
                    <a:pt x="300" y="309"/>
                    <a:pt x="300" y="309"/>
                    <a:pt x="300" y="309"/>
                  </a:cubicBezTo>
                  <a:cubicBezTo>
                    <a:pt x="290" y="300"/>
                    <a:pt x="290" y="300"/>
                    <a:pt x="290" y="300"/>
                  </a:cubicBezTo>
                  <a:cubicBezTo>
                    <a:pt x="290" y="310"/>
                    <a:pt x="290" y="310"/>
                    <a:pt x="290" y="310"/>
                  </a:cubicBezTo>
                  <a:cubicBezTo>
                    <a:pt x="290" y="311"/>
                    <a:pt x="290" y="311"/>
                    <a:pt x="290" y="311"/>
                  </a:cubicBezTo>
                  <a:cubicBezTo>
                    <a:pt x="290" y="313"/>
                    <a:pt x="290" y="313"/>
                    <a:pt x="290" y="313"/>
                  </a:cubicBezTo>
                  <a:cubicBezTo>
                    <a:pt x="290" y="315"/>
                    <a:pt x="290" y="315"/>
                    <a:pt x="290" y="315"/>
                  </a:cubicBezTo>
                  <a:cubicBezTo>
                    <a:pt x="290" y="317"/>
                    <a:pt x="290" y="317"/>
                    <a:pt x="290" y="317"/>
                  </a:cubicBezTo>
                  <a:cubicBezTo>
                    <a:pt x="290" y="319"/>
                    <a:pt x="290" y="319"/>
                    <a:pt x="290" y="319"/>
                  </a:cubicBezTo>
                  <a:cubicBezTo>
                    <a:pt x="290" y="320"/>
                    <a:pt x="290" y="320"/>
                    <a:pt x="290" y="320"/>
                  </a:cubicBezTo>
                  <a:lnTo>
                    <a:pt x="300" y="309"/>
                  </a:lnTo>
                  <a:close/>
                  <a:moveTo>
                    <a:pt x="291" y="330"/>
                  </a:moveTo>
                  <a:cubicBezTo>
                    <a:pt x="291" y="330"/>
                    <a:pt x="291" y="330"/>
                    <a:pt x="291" y="330"/>
                  </a:cubicBezTo>
                  <a:cubicBezTo>
                    <a:pt x="305" y="342"/>
                    <a:pt x="305" y="342"/>
                    <a:pt x="305" y="342"/>
                  </a:cubicBezTo>
                  <a:cubicBezTo>
                    <a:pt x="316" y="330"/>
                    <a:pt x="316" y="330"/>
                    <a:pt x="316" y="330"/>
                  </a:cubicBezTo>
                  <a:lnTo>
                    <a:pt x="291" y="330"/>
                  </a:lnTo>
                  <a:close/>
                  <a:moveTo>
                    <a:pt x="308" y="344"/>
                  </a:moveTo>
                  <a:cubicBezTo>
                    <a:pt x="308" y="344"/>
                    <a:pt x="308" y="344"/>
                    <a:pt x="308" y="344"/>
                  </a:cubicBezTo>
                  <a:cubicBezTo>
                    <a:pt x="318" y="354"/>
                    <a:pt x="318" y="354"/>
                    <a:pt x="318" y="354"/>
                  </a:cubicBezTo>
                  <a:cubicBezTo>
                    <a:pt x="317" y="335"/>
                    <a:pt x="317" y="335"/>
                    <a:pt x="317" y="335"/>
                  </a:cubicBezTo>
                  <a:lnTo>
                    <a:pt x="308" y="344"/>
                  </a:lnTo>
                  <a:close/>
                  <a:moveTo>
                    <a:pt x="318" y="358"/>
                  </a:moveTo>
                  <a:cubicBezTo>
                    <a:pt x="318" y="358"/>
                    <a:pt x="318" y="358"/>
                    <a:pt x="318" y="358"/>
                  </a:cubicBezTo>
                  <a:cubicBezTo>
                    <a:pt x="305" y="347"/>
                    <a:pt x="305" y="347"/>
                    <a:pt x="305" y="347"/>
                  </a:cubicBezTo>
                  <a:cubicBezTo>
                    <a:pt x="293" y="360"/>
                    <a:pt x="293" y="360"/>
                    <a:pt x="293" y="360"/>
                  </a:cubicBezTo>
                  <a:cubicBezTo>
                    <a:pt x="319" y="360"/>
                    <a:pt x="319" y="360"/>
                    <a:pt x="319" y="360"/>
                  </a:cubicBezTo>
                  <a:lnTo>
                    <a:pt x="318" y="358"/>
                  </a:lnTo>
                  <a:close/>
                  <a:moveTo>
                    <a:pt x="302" y="344"/>
                  </a:moveTo>
                  <a:cubicBezTo>
                    <a:pt x="302" y="344"/>
                    <a:pt x="302" y="344"/>
                    <a:pt x="302" y="344"/>
                  </a:cubicBezTo>
                  <a:cubicBezTo>
                    <a:pt x="291" y="334"/>
                    <a:pt x="291" y="334"/>
                    <a:pt x="291" y="334"/>
                  </a:cubicBezTo>
                  <a:cubicBezTo>
                    <a:pt x="291" y="337"/>
                    <a:pt x="291" y="337"/>
                    <a:pt x="291" y="337"/>
                  </a:cubicBezTo>
                  <a:cubicBezTo>
                    <a:pt x="291" y="340"/>
                    <a:pt x="291" y="340"/>
                    <a:pt x="291" y="340"/>
                  </a:cubicBezTo>
                  <a:cubicBezTo>
                    <a:pt x="291" y="343"/>
                    <a:pt x="291" y="343"/>
                    <a:pt x="291" y="343"/>
                  </a:cubicBezTo>
                  <a:cubicBezTo>
                    <a:pt x="291" y="346"/>
                    <a:pt x="291" y="346"/>
                    <a:pt x="291" y="346"/>
                  </a:cubicBezTo>
                  <a:cubicBezTo>
                    <a:pt x="291" y="349"/>
                    <a:pt x="291" y="349"/>
                    <a:pt x="291" y="349"/>
                  </a:cubicBezTo>
                  <a:cubicBezTo>
                    <a:pt x="291" y="352"/>
                    <a:pt x="291" y="352"/>
                    <a:pt x="291" y="352"/>
                  </a:cubicBezTo>
                  <a:cubicBezTo>
                    <a:pt x="291" y="355"/>
                    <a:pt x="291" y="355"/>
                    <a:pt x="291" y="355"/>
                  </a:cubicBezTo>
                  <a:cubicBezTo>
                    <a:pt x="291" y="356"/>
                    <a:pt x="291" y="356"/>
                    <a:pt x="291" y="356"/>
                  </a:cubicBezTo>
                  <a:lnTo>
                    <a:pt x="302" y="344"/>
                  </a:lnTo>
                  <a:close/>
                  <a:moveTo>
                    <a:pt x="291" y="366"/>
                  </a:moveTo>
                  <a:cubicBezTo>
                    <a:pt x="291" y="366"/>
                    <a:pt x="291" y="366"/>
                    <a:pt x="291" y="366"/>
                  </a:cubicBezTo>
                  <a:cubicBezTo>
                    <a:pt x="305" y="378"/>
                    <a:pt x="305" y="378"/>
                    <a:pt x="305" y="378"/>
                  </a:cubicBezTo>
                  <a:cubicBezTo>
                    <a:pt x="318" y="366"/>
                    <a:pt x="318" y="366"/>
                    <a:pt x="318" y="366"/>
                  </a:cubicBezTo>
                  <a:lnTo>
                    <a:pt x="291" y="366"/>
                  </a:lnTo>
                  <a:close/>
                  <a:moveTo>
                    <a:pt x="309" y="381"/>
                  </a:moveTo>
                  <a:cubicBezTo>
                    <a:pt x="309" y="381"/>
                    <a:pt x="309" y="381"/>
                    <a:pt x="309" y="381"/>
                  </a:cubicBezTo>
                  <a:cubicBezTo>
                    <a:pt x="320" y="391"/>
                    <a:pt x="320" y="391"/>
                    <a:pt x="320" y="391"/>
                  </a:cubicBezTo>
                  <a:cubicBezTo>
                    <a:pt x="319" y="370"/>
                    <a:pt x="319" y="370"/>
                    <a:pt x="319" y="370"/>
                  </a:cubicBezTo>
                  <a:lnTo>
                    <a:pt x="309" y="381"/>
                  </a:lnTo>
                  <a:close/>
                  <a:moveTo>
                    <a:pt x="320" y="395"/>
                  </a:moveTo>
                  <a:cubicBezTo>
                    <a:pt x="320" y="395"/>
                    <a:pt x="320" y="395"/>
                    <a:pt x="320" y="395"/>
                  </a:cubicBezTo>
                  <a:cubicBezTo>
                    <a:pt x="306" y="383"/>
                    <a:pt x="306" y="383"/>
                    <a:pt x="306" y="383"/>
                  </a:cubicBezTo>
                  <a:cubicBezTo>
                    <a:pt x="294" y="395"/>
                    <a:pt x="294" y="395"/>
                    <a:pt x="294" y="395"/>
                  </a:cubicBezTo>
                  <a:lnTo>
                    <a:pt x="320" y="395"/>
                  </a:lnTo>
                  <a:close/>
                  <a:moveTo>
                    <a:pt x="303" y="381"/>
                  </a:moveTo>
                  <a:cubicBezTo>
                    <a:pt x="303" y="381"/>
                    <a:pt x="303" y="381"/>
                    <a:pt x="303" y="381"/>
                  </a:cubicBezTo>
                  <a:cubicBezTo>
                    <a:pt x="291" y="370"/>
                    <a:pt x="291" y="370"/>
                    <a:pt x="291" y="370"/>
                  </a:cubicBezTo>
                  <a:cubicBezTo>
                    <a:pt x="291" y="373"/>
                    <a:pt x="291" y="373"/>
                    <a:pt x="291" y="373"/>
                  </a:cubicBezTo>
                  <a:cubicBezTo>
                    <a:pt x="291" y="375"/>
                    <a:pt x="291" y="375"/>
                    <a:pt x="291" y="375"/>
                  </a:cubicBezTo>
                  <a:cubicBezTo>
                    <a:pt x="291" y="381"/>
                    <a:pt x="291" y="381"/>
                    <a:pt x="291" y="381"/>
                  </a:cubicBezTo>
                  <a:cubicBezTo>
                    <a:pt x="291" y="383"/>
                    <a:pt x="291" y="383"/>
                    <a:pt x="291" y="383"/>
                  </a:cubicBezTo>
                  <a:cubicBezTo>
                    <a:pt x="291" y="388"/>
                    <a:pt x="291" y="388"/>
                    <a:pt x="291" y="388"/>
                  </a:cubicBezTo>
                  <a:cubicBezTo>
                    <a:pt x="291" y="390"/>
                    <a:pt x="291" y="390"/>
                    <a:pt x="291" y="390"/>
                  </a:cubicBezTo>
                  <a:cubicBezTo>
                    <a:pt x="291" y="393"/>
                    <a:pt x="291" y="393"/>
                    <a:pt x="291" y="393"/>
                  </a:cubicBezTo>
                  <a:lnTo>
                    <a:pt x="303" y="381"/>
                  </a:lnTo>
                  <a:close/>
                  <a:moveTo>
                    <a:pt x="294" y="402"/>
                  </a:moveTo>
                  <a:cubicBezTo>
                    <a:pt x="294" y="402"/>
                    <a:pt x="294" y="402"/>
                    <a:pt x="294" y="402"/>
                  </a:cubicBezTo>
                  <a:cubicBezTo>
                    <a:pt x="306" y="413"/>
                    <a:pt x="306" y="413"/>
                    <a:pt x="306" y="413"/>
                  </a:cubicBezTo>
                  <a:cubicBezTo>
                    <a:pt x="317" y="402"/>
                    <a:pt x="317" y="402"/>
                    <a:pt x="317" y="402"/>
                  </a:cubicBezTo>
                  <a:lnTo>
                    <a:pt x="294" y="402"/>
                  </a:lnTo>
                  <a:close/>
                  <a:moveTo>
                    <a:pt x="309" y="416"/>
                  </a:moveTo>
                  <a:cubicBezTo>
                    <a:pt x="309" y="416"/>
                    <a:pt x="309" y="416"/>
                    <a:pt x="309" y="416"/>
                  </a:cubicBezTo>
                  <a:cubicBezTo>
                    <a:pt x="322" y="427"/>
                    <a:pt x="322" y="427"/>
                    <a:pt x="322" y="427"/>
                  </a:cubicBezTo>
                  <a:cubicBezTo>
                    <a:pt x="321" y="405"/>
                    <a:pt x="321" y="405"/>
                    <a:pt x="321" y="405"/>
                  </a:cubicBezTo>
                  <a:lnTo>
                    <a:pt x="309" y="416"/>
                  </a:lnTo>
                  <a:close/>
                  <a:moveTo>
                    <a:pt x="321" y="431"/>
                  </a:moveTo>
                  <a:cubicBezTo>
                    <a:pt x="321" y="431"/>
                    <a:pt x="321" y="431"/>
                    <a:pt x="321" y="431"/>
                  </a:cubicBezTo>
                  <a:cubicBezTo>
                    <a:pt x="307" y="419"/>
                    <a:pt x="307" y="419"/>
                    <a:pt x="307" y="419"/>
                  </a:cubicBezTo>
                  <a:cubicBezTo>
                    <a:pt x="294" y="431"/>
                    <a:pt x="294" y="431"/>
                    <a:pt x="294" y="431"/>
                  </a:cubicBezTo>
                  <a:lnTo>
                    <a:pt x="321" y="431"/>
                  </a:lnTo>
                  <a:close/>
                  <a:moveTo>
                    <a:pt x="303" y="416"/>
                  </a:moveTo>
                  <a:cubicBezTo>
                    <a:pt x="303" y="416"/>
                    <a:pt x="303" y="416"/>
                    <a:pt x="303" y="416"/>
                  </a:cubicBezTo>
                  <a:cubicBezTo>
                    <a:pt x="291" y="405"/>
                    <a:pt x="291" y="405"/>
                    <a:pt x="291" y="405"/>
                  </a:cubicBezTo>
                  <a:cubicBezTo>
                    <a:pt x="292" y="412"/>
                    <a:pt x="292" y="412"/>
                    <a:pt x="292" y="412"/>
                  </a:cubicBezTo>
                  <a:cubicBezTo>
                    <a:pt x="292" y="413"/>
                    <a:pt x="292" y="413"/>
                    <a:pt x="292" y="413"/>
                  </a:cubicBezTo>
                  <a:cubicBezTo>
                    <a:pt x="292" y="421"/>
                    <a:pt x="292" y="421"/>
                    <a:pt x="292" y="421"/>
                  </a:cubicBezTo>
                  <a:cubicBezTo>
                    <a:pt x="292" y="421"/>
                    <a:pt x="292" y="421"/>
                    <a:pt x="292" y="421"/>
                  </a:cubicBezTo>
                  <a:cubicBezTo>
                    <a:pt x="292" y="427"/>
                    <a:pt x="292" y="427"/>
                    <a:pt x="292" y="427"/>
                  </a:cubicBezTo>
                  <a:lnTo>
                    <a:pt x="303" y="416"/>
                  </a:lnTo>
                  <a:close/>
                  <a:moveTo>
                    <a:pt x="296" y="438"/>
                  </a:moveTo>
                  <a:cubicBezTo>
                    <a:pt x="296" y="438"/>
                    <a:pt x="296" y="438"/>
                    <a:pt x="296" y="438"/>
                  </a:cubicBezTo>
                  <a:cubicBezTo>
                    <a:pt x="308" y="448"/>
                    <a:pt x="308" y="448"/>
                    <a:pt x="308" y="448"/>
                  </a:cubicBezTo>
                  <a:cubicBezTo>
                    <a:pt x="318" y="438"/>
                    <a:pt x="318" y="438"/>
                    <a:pt x="318" y="438"/>
                  </a:cubicBezTo>
                  <a:lnTo>
                    <a:pt x="296" y="438"/>
                  </a:lnTo>
                  <a:close/>
                  <a:moveTo>
                    <a:pt x="311" y="452"/>
                  </a:moveTo>
                  <a:cubicBezTo>
                    <a:pt x="311" y="452"/>
                    <a:pt x="311" y="452"/>
                    <a:pt x="311" y="452"/>
                  </a:cubicBezTo>
                  <a:cubicBezTo>
                    <a:pt x="324" y="462"/>
                    <a:pt x="324" y="462"/>
                    <a:pt x="324" y="462"/>
                  </a:cubicBezTo>
                  <a:cubicBezTo>
                    <a:pt x="322" y="441"/>
                    <a:pt x="322" y="441"/>
                    <a:pt x="322" y="441"/>
                  </a:cubicBezTo>
                  <a:lnTo>
                    <a:pt x="311" y="452"/>
                  </a:lnTo>
                  <a:close/>
                  <a:moveTo>
                    <a:pt x="323" y="467"/>
                  </a:moveTo>
                  <a:cubicBezTo>
                    <a:pt x="323" y="467"/>
                    <a:pt x="323" y="467"/>
                    <a:pt x="323" y="467"/>
                  </a:cubicBezTo>
                  <a:cubicBezTo>
                    <a:pt x="309" y="455"/>
                    <a:pt x="309" y="455"/>
                    <a:pt x="309" y="455"/>
                  </a:cubicBezTo>
                  <a:cubicBezTo>
                    <a:pt x="296" y="467"/>
                    <a:pt x="296" y="467"/>
                    <a:pt x="296" y="467"/>
                  </a:cubicBezTo>
                  <a:lnTo>
                    <a:pt x="323" y="467"/>
                  </a:lnTo>
                  <a:close/>
                  <a:moveTo>
                    <a:pt x="305" y="452"/>
                  </a:moveTo>
                  <a:cubicBezTo>
                    <a:pt x="305" y="452"/>
                    <a:pt x="305" y="452"/>
                    <a:pt x="305" y="452"/>
                  </a:cubicBezTo>
                  <a:cubicBezTo>
                    <a:pt x="292" y="441"/>
                    <a:pt x="292" y="441"/>
                    <a:pt x="292" y="441"/>
                  </a:cubicBezTo>
                  <a:cubicBezTo>
                    <a:pt x="293" y="447"/>
                    <a:pt x="293" y="447"/>
                    <a:pt x="293" y="447"/>
                  </a:cubicBezTo>
                  <a:cubicBezTo>
                    <a:pt x="293" y="464"/>
                    <a:pt x="293" y="464"/>
                    <a:pt x="293" y="464"/>
                  </a:cubicBezTo>
                  <a:lnTo>
                    <a:pt x="305" y="452"/>
                  </a:lnTo>
                  <a:close/>
                  <a:moveTo>
                    <a:pt x="295" y="474"/>
                  </a:moveTo>
                  <a:cubicBezTo>
                    <a:pt x="295" y="474"/>
                    <a:pt x="295" y="474"/>
                    <a:pt x="295" y="474"/>
                  </a:cubicBezTo>
                  <a:cubicBezTo>
                    <a:pt x="308" y="485"/>
                    <a:pt x="308" y="485"/>
                    <a:pt x="308" y="485"/>
                  </a:cubicBezTo>
                  <a:cubicBezTo>
                    <a:pt x="319" y="474"/>
                    <a:pt x="319" y="474"/>
                    <a:pt x="319" y="474"/>
                  </a:cubicBezTo>
                  <a:lnTo>
                    <a:pt x="295" y="474"/>
                  </a:lnTo>
                  <a:close/>
                  <a:moveTo>
                    <a:pt x="311" y="488"/>
                  </a:moveTo>
                  <a:cubicBezTo>
                    <a:pt x="311" y="488"/>
                    <a:pt x="311" y="488"/>
                    <a:pt x="311" y="488"/>
                  </a:cubicBezTo>
                  <a:cubicBezTo>
                    <a:pt x="326" y="501"/>
                    <a:pt x="326" y="501"/>
                    <a:pt x="326" y="501"/>
                  </a:cubicBezTo>
                  <a:cubicBezTo>
                    <a:pt x="324" y="475"/>
                    <a:pt x="324" y="475"/>
                    <a:pt x="324" y="475"/>
                  </a:cubicBezTo>
                  <a:lnTo>
                    <a:pt x="311" y="488"/>
                  </a:lnTo>
                  <a:close/>
                  <a:moveTo>
                    <a:pt x="322" y="503"/>
                  </a:moveTo>
                  <a:cubicBezTo>
                    <a:pt x="322" y="503"/>
                    <a:pt x="322" y="503"/>
                    <a:pt x="322" y="503"/>
                  </a:cubicBezTo>
                  <a:cubicBezTo>
                    <a:pt x="309" y="492"/>
                    <a:pt x="309" y="492"/>
                    <a:pt x="309" y="492"/>
                  </a:cubicBezTo>
                  <a:cubicBezTo>
                    <a:pt x="297" y="503"/>
                    <a:pt x="297" y="503"/>
                    <a:pt x="297" y="503"/>
                  </a:cubicBezTo>
                  <a:lnTo>
                    <a:pt x="322" y="503"/>
                  </a:lnTo>
                  <a:close/>
                  <a:moveTo>
                    <a:pt x="305" y="488"/>
                  </a:moveTo>
                  <a:cubicBezTo>
                    <a:pt x="305" y="488"/>
                    <a:pt x="305" y="488"/>
                    <a:pt x="305" y="488"/>
                  </a:cubicBezTo>
                  <a:cubicBezTo>
                    <a:pt x="293" y="479"/>
                    <a:pt x="293" y="479"/>
                    <a:pt x="293" y="479"/>
                  </a:cubicBezTo>
                  <a:cubicBezTo>
                    <a:pt x="293" y="481"/>
                    <a:pt x="293" y="481"/>
                    <a:pt x="293" y="481"/>
                  </a:cubicBezTo>
                  <a:cubicBezTo>
                    <a:pt x="294" y="483"/>
                    <a:pt x="294" y="483"/>
                    <a:pt x="294" y="483"/>
                  </a:cubicBezTo>
                  <a:cubicBezTo>
                    <a:pt x="294" y="490"/>
                    <a:pt x="294" y="490"/>
                    <a:pt x="294" y="490"/>
                  </a:cubicBezTo>
                  <a:cubicBezTo>
                    <a:pt x="294" y="492"/>
                    <a:pt x="294" y="492"/>
                    <a:pt x="294" y="492"/>
                  </a:cubicBezTo>
                  <a:cubicBezTo>
                    <a:pt x="294" y="499"/>
                    <a:pt x="294" y="499"/>
                    <a:pt x="294" y="499"/>
                  </a:cubicBezTo>
                  <a:lnTo>
                    <a:pt x="305" y="488"/>
                  </a:lnTo>
                  <a:close/>
                  <a:moveTo>
                    <a:pt x="298" y="510"/>
                  </a:moveTo>
                  <a:cubicBezTo>
                    <a:pt x="298" y="510"/>
                    <a:pt x="298" y="510"/>
                    <a:pt x="298" y="510"/>
                  </a:cubicBezTo>
                  <a:cubicBezTo>
                    <a:pt x="310" y="520"/>
                    <a:pt x="310" y="520"/>
                    <a:pt x="310" y="520"/>
                  </a:cubicBezTo>
                  <a:cubicBezTo>
                    <a:pt x="321" y="510"/>
                    <a:pt x="321" y="510"/>
                    <a:pt x="321" y="510"/>
                  </a:cubicBezTo>
                  <a:lnTo>
                    <a:pt x="298" y="510"/>
                  </a:lnTo>
                  <a:close/>
                  <a:moveTo>
                    <a:pt x="314" y="524"/>
                  </a:moveTo>
                  <a:cubicBezTo>
                    <a:pt x="314" y="524"/>
                    <a:pt x="314" y="524"/>
                    <a:pt x="314" y="524"/>
                  </a:cubicBezTo>
                  <a:cubicBezTo>
                    <a:pt x="329" y="536"/>
                    <a:pt x="329" y="536"/>
                    <a:pt x="329" y="536"/>
                  </a:cubicBezTo>
                  <a:cubicBezTo>
                    <a:pt x="327" y="510"/>
                    <a:pt x="327" y="510"/>
                    <a:pt x="327" y="510"/>
                  </a:cubicBezTo>
                  <a:lnTo>
                    <a:pt x="314" y="524"/>
                  </a:lnTo>
                  <a:close/>
                  <a:moveTo>
                    <a:pt x="325" y="539"/>
                  </a:moveTo>
                  <a:cubicBezTo>
                    <a:pt x="325" y="539"/>
                    <a:pt x="325" y="539"/>
                    <a:pt x="325" y="539"/>
                  </a:cubicBezTo>
                  <a:cubicBezTo>
                    <a:pt x="311" y="527"/>
                    <a:pt x="311" y="527"/>
                    <a:pt x="311" y="527"/>
                  </a:cubicBezTo>
                  <a:cubicBezTo>
                    <a:pt x="299" y="539"/>
                    <a:pt x="299" y="539"/>
                    <a:pt x="299" y="539"/>
                  </a:cubicBezTo>
                  <a:lnTo>
                    <a:pt x="325" y="539"/>
                  </a:lnTo>
                  <a:close/>
                  <a:moveTo>
                    <a:pt x="307" y="524"/>
                  </a:moveTo>
                  <a:cubicBezTo>
                    <a:pt x="307" y="524"/>
                    <a:pt x="307" y="524"/>
                    <a:pt x="307" y="524"/>
                  </a:cubicBezTo>
                  <a:cubicBezTo>
                    <a:pt x="295" y="513"/>
                    <a:pt x="295" y="513"/>
                    <a:pt x="295" y="513"/>
                  </a:cubicBezTo>
                  <a:cubicBezTo>
                    <a:pt x="295" y="518"/>
                    <a:pt x="295" y="518"/>
                    <a:pt x="295" y="518"/>
                  </a:cubicBezTo>
                  <a:cubicBezTo>
                    <a:pt x="295" y="520"/>
                    <a:pt x="295" y="520"/>
                    <a:pt x="295" y="520"/>
                  </a:cubicBezTo>
                  <a:cubicBezTo>
                    <a:pt x="296" y="535"/>
                    <a:pt x="296" y="535"/>
                    <a:pt x="296" y="535"/>
                  </a:cubicBezTo>
                  <a:lnTo>
                    <a:pt x="307" y="524"/>
                  </a:lnTo>
                  <a:close/>
                  <a:moveTo>
                    <a:pt x="300" y="546"/>
                  </a:moveTo>
                  <a:cubicBezTo>
                    <a:pt x="300" y="546"/>
                    <a:pt x="300" y="546"/>
                    <a:pt x="300" y="546"/>
                  </a:cubicBezTo>
                  <a:cubicBezTo>
                    <a:pt x="314" y="557"/>
                    <a:pt x="314" y="557"/>
                    <a:pt x="314" y="557"/>
                  </a:cubicBezTo>
                  <a:cubicBezTo>
                    <a:pt x="324" y="546"/>
                    <a:pt x="324" y="546"/>
                    <a:pt x="324" y="546"/>
                  </a:cubicBezTo>
                  <a:lnTo>
                    <a:pt x="300" y="546"/>
                  </a:lnTo>
                  <a:close/>
                  <a:moveTo>
                    <a:pt x="318" y="559"/>
                  </a:moveTo>
                  <a:cubicBezTo>
                    <a:pt x="318" y="559"/>
                    <a:pt x="318" y="559"/>
                    <a:pt x="318" y="559"/>
                  </a:cubicBezTo>
                  <a:cubicBezTo>
                    <a:pt x="331" y="570"/>
                    <a:pt x="331" y="570"/>
                    <a:pt x="331" y="570"/>
                  </a:cubicBezTo>
                  <a:cubicBezTo>
                    <a:pt x="329" y="547"/>
                    <a:pt x="329" y="547"/>
                    <a:pt x="329" y="547"/>
                  </a:cubicBezTo>
                  <a:lnTo>
                    <a:pt x="318" y="559"/>
                  </a:lnTo>
                  <a:close/>
                  <a:moveTo>
                    <a:pt x="329" y="575"/>
                  </a:moveTo>
                  <a:cubicBezTo>
                    <a:pt x="329" y="575"/>
                    <a:pt x="329" y="575"/>
                    <a:pt x="329" y="575"/>
                  </a:cubicBezTo>
                  <a:cubicBezTo>
                    <a:pt x="314" y="563"/>
                    <a:pt x="314" y="563"/>
                    <a:pt x="314" y="563"/>
                  </a:cubicBezTo>
                  <a:cubicBezTo>
                    <a:pt x="303" y="575"/>
                    <a:pt x="303" y="575"/>
                    <a:pt x="303" y="575"/>
                  </a:cubicBezTo>
                  <a:lnTo>
                    <a:pt x="329" y="575"/>
                  </a:lnTo>
                  <a:close/>
                  <a:moveTo>
                    <a:pt x="310" y="560"/>
                  </a:moveTo>
                  <a:cubicBezTo>
                    <a:pt x="310" y="560"/>
                    <a:pt x="310" y="560"/>
                    <a:pt x="310" y="560"/>
                  </a:cubicBezTo>
                  <a:cubicBezTo>
                    <a:pt x="296" y="548"/>
                    <a:pt x="296" y="548"/>
                    <a:pt x="296" y="548"/>
                  </a:cubicBezTo>
                  <a:cubicBezTo>
                    <a:pt x="297" y="557"/>
                    <a:pt x="297" y="565"/>
                    <a:pt x="298" y="574"/>
                  </a:cubicBezTo>
                  <a:lnTo>
                    <a:pt x="310" y="560"/>
                  </a:lnTo>
                  <a:close/>
                  <a:moveTo>
                    <a:pt x="301" y="582"/>
                  </a:moveTo>
                  <a:cubicBezTo>
                    <a:pt x="301" y="582"/>
                    <a:pt x="301" y="582"/>
                    <a:pt x="301" y="582"/>
                  </a:cubicBezTo>
                  <a:cubicBezTo>
                    <a:pt x="315" y="592"/>
                    <a:pt x="315" y="592"/>
                    <a:pt x="315" y="592"/>
                  </a:cubicBezTo>
                  <a:cubicBezTo>
                    <a:pt x="325" y="582"/>
                    <a:pt x="325" y="582"/>
                    <a:pt x="325" y="582"/>
                  </a:cubicBezTo>
                  <a:lnTo>
                    <a:pt x="301" y="582"/>
                  </a:lnTo>
                  <a:close/>
                  <a:moveTo>
                    <a:pt x="319" y="595"/>
                  </a:moveTo>
                  <a:cubicBezTo>
                    <a:pt x="319" y="595"/>
                    <a:pt x="319" y="595"/>
                    <a:pt x="319" y="595"/>
                  </a:cubicBezTo>
                  <a:cubicBezTo>
                    <a:pt x="334" y="608"/>
                    <a:pt x="334" y="608"/>
                    <a:pt x="334" y="608"/>
                  </a:cubicBezTo>
                  <a:cubicBezTo>
                    <a:pt x="333" y="599"/>
                    <a:pt x="332" y="591"/>
                    <a:pt x="332" y="582"/>
                  </a:cubicBezTo>
                  <a:cubicBezTo>
                    <a:pt x="332" y="582"/>
                    <a:pt x="332" y="582"/>
                    <a:pt x="332" y="582"/>
                  </a:cubicBezTo>
                  <a:lnTo>
                    <a:pt x="319" y="595"/>
                  </a:lnTo>
                  <a:close/>
                  <a:moveTo>
                    <a:pt x="330" y="611"/>
                  </a:moveTo>
                  <a:cubicBezTo>
                    <a:pt x="330" y="611"/>
                    <a:pt x="330" y="611"/>
                    <a:pt x="330" y="611"/>
                  </a:cubicBezTo>
                  <a:cubicBezTo>
                    <a:pt x="315" y="598"/>
                    <a:pt x="315" y="598"/>
                    <a:pt x="315" y="598"/>
                  </a:cubicBezTo>
                  <a:cubicBezTo>
                    <a:pt x="304" y="611"/>
                    <a:pt x="304" y="611"/>
                    <a:pt x="304" y="611"/>
                  </a:cubicBezTo>
                  <a:lnTo>
                    <a:pt x="330" y="611"/>
                  </a:lnTo>
                  <a:close/>
                  <a:moveTo>
                    <a:pt x="311" y="596"/>
                  </a:moveTo>
                  <a:cubicBezTo>
                    <a:pt x="311" y="596"/>
                    <a:pt x="311" y="596"/>
                    <a:pt x="311" y="596"/>
                  </a:cubicBezTo>
                  <a:cubicBezTo>
                    <a:pt x="298" y="585"/>
                    <a:pt x="298" y="585"/>
                    <a:pt x="298" y="585"/>
                  </a:cubicBezTo>
                  <a:cubicBezTo>
                    <a:pt x="299" y="593"/>
                    <a:pt x="299" y="601"/>
                    <a:pt x="300" y="608"/>
                  </a:cubicBezTo>
                  <a:lnTo>
                    <a:pt x="311" y="596"/>
                  </a:lnTo>
                  <a:close/>
                  <a:moveTo>
                    <a:pt x="307" y="617"/>
                  </a:moveTo>
                  <a:cubicBezTo>
                    <a:pt x="307" y="617"/>
                    <a:pt x="307" y="617"/>
                    <a:pt x="307" y="617"/>
                  </a:cubicBezTo>
                  <a:cubicBezTo>
                    <a:pt x="319" y="627"/>
                    <a:pt x="319" y="627"/>
                    <a:pt x="319" y="627"/>
                  </a:cubicBezTo>
                  <a:cubicBezTo>
                    <a:pt x="328" y="617"/>
                    <a:pt x="328" y="617"/>
                    <a:pt x="328" y="617"/>
                  </a:cubicBezTo>
                  <a:lnTo>
                    <a:pt x="307" y="617"/>
                  </a:lnTo>
                  <a:close/>
                  <a:moveTo>
                    <a:pt x="323" y="630"/>
                  </a:moveTo>
                  <a:cubicBezTo>
                    <a:pt x="323" y="630"/>
                    <a:pt x="323" y="630"/>
                    <a:pt x="323" y="630"/>
                  </a:cubicBezTo>
                  <a:cubicBezTo>
                    <a:pt x="337" y="641"/>
                    <a:pt x="337" y="641"/>
                    <a:pt x="337" y="641"/>
                  </a:cubicBezTo>
                  <a:cubicBezTo>
                    <a:pt x="336" y="633"/>
                    <a:pt x="335" y="625"/>
                    <a:pt x="335" y="617"/>
                  </a:cubicBezTo>
                  <a:cubicBezTo>
                    <a:pt x="335" y="617"/>
                    <a:pt x="335" y="617"/>
                    <a:pt x="335" y="617"/>
                  </a:cubicBezTo>
                  <a:lnTo>
                    <a:pt x="323" y="630"/>
                  </a:lnTo>
                  <a:close/>
                  <a:moveTo>
                    <a:pt x="336" y="647"/>
                  </a:moveTo>
                  <a:cubicBezTo>
                    <a:pt x="336" y="647"/>
                    <a:pt x="336" y="647"/>
                    <a:pt x="336" y="647"/>
                  </a:cubicBezTo>
                  <a:cubicBezTo>
                    <a:pt x="319" y="633"/>
                    <a:pt x="319" y="633"/>
                    <a:pt x="319" y="633"/>
                  </a:cubicBezTo>
                  <a:cubicBezTo>
                    <a:pt x="307" y="647"/>
                    <a:pt x="307" y="647"/>
                    <a:pt x="307" y="647"/>
                  </a:cubicBezTo>
                  <a:lnTo>
                    <a:pt x="336" y="647"/>
                  </a:lnTo>
                  <a:close/>
                  <a:moveTo>
                    <a:pt x="316" y="630"/>
                  </a:moveTo>
                  <a:cubicBezTo>
                    <a:pt x="316" y="630"/>
                    <a:pt x="316" y="630"/>
                    <a:pt x="316" y="630"/>
                  </a:cubicBezTo>
                  <a:cubicBezTo>
                    <a:pt x="300" y="618"/>
                    <a:pt x="300" y="618"/>
                    <a:pt x="300" y="618"/>
                  </a:cubicBezTo>
                  <a:cubicBezTo>
                    <a:pt x="301" y="627"/>
                    <a:pt x="302" y="636"/>
                    <a:pt x="303" y="644"/>
                  </a:cubicBezTo>
                  <a:lnTo>
                    <a:pt x="316" y="630"/>
                  </a:lnTo>
                  <a:close/>
                  <a:moveTo>
                    <a:pt x="307" y="653"/>
                  </a:moveTo>
                  <a:cubicBezTo>
                    <a:pt x="307" y="653"/>
                    <a:pt x="307" y="653"/>
                    <a:pt x="307" y="653"/>
                  </a:cubicBezTo>
                  <a:cubicBezTo>
                    <a:pt x="321" y="666"/>
                    <a:pt x="321" y="666"/>
                    <a:pt x="321" y="666"/>
                  </a:cubicBezTo>
                  <a:cubicBezTo>
                    <a:pt x="333" y="653"/>
                    <a:pt x="333" y="653"/>
                    <a:pt x="333" y="653"/>
                  </a:cubicBezTo>
                  <a:lnTo>
                    <a:pt x="307" y="653"/>
                  </a:lnTo>
                  <a:close/>
                  <a:moveTo>
                    <a:pt x="325" y="668"/>
                  </a:moveTo>
                  <a:cubicBezTo>
                    <a:pt x="325" y="668"/>
                    <a:pt x="325" y="668"/>
                    <a:pt x="325" y="668"/>
                  </a:cubicBezTo>
                  <a:cubicBezTo>
                    <a:pt x="341" y="681"/>
                    <a:pt x="341" y="681"/>
                    <a:pt x="341" y="681"/>
                  </a:cubicBezTo>
                  <a:cubicBezTo>
                    <a:pt x="340" y="673"/>
                    <a:pt x="339" y="664"/>
                    <a:pt x="338" y="655"/>
                  </a:cubicBezTo>
                  <a:lnTo>
                    <a:pt x="325" y="668"/>
                  </a:lnTo>
                  <a:close/>
                  <a:moveTo>
                    <a:pt x="333" y="681"/>
                  </a:moveTo>
                  <a:cubicBezTo>
                    <a:pt x="333" y="681"/>
                    <a:pt x="333" y="681"/>
                    <a:pt x="333" y="681"/>
                  </a:cubicBezTo>
                  <a:cubicBezTo>
                    <a:pt x="322" y="672"/>
                    <a:pt x="322" y="672"/>
                    <a:pt x="322" y="672"/>
                  </a:cubicBezTo>
                  <a:cubicBezTo>
                    <a:pt x="314" y="681"/>
                    <a:pt x="314" y="681"/>
                    <a:pt x="314" y="681"/>
                  </a:cubicBezTo>
                  <a:lnTo>
                    <a:pt x="333" y="681"/>
                  </a:lnTo>
                  <a:close/>
                  <a:moveTo>
                    <a:pt x="319" y="669"/>
                  </a:moveTo>
                  <a:cubicBezTo>
                    <a:pt x="319" y="669"/>
                    <a:pt x="319" y="669"/>
                    <a:pt x="319" y="669"/>
                  </a:cubicBezTo>
                  <a:cubicBezTo>
                    <a:pt x="304" y="657"/>
                    <a:pt x="304" y="657"/>
                    <a:pt x="304" y="657"/>
                  </a:cubicBezTo>
                  <a:cubicBezTo>
                    <a:pt x="305" y="666"/>
                    <a:pt x="305" y="674"/>
                    <a:pt x="307" y="681"/>
                  </a:cubicBezTo>
                  <a:lnTo>
                    <a:pt x="319" y="669"/>
                  </a:lnTo>
                  <a:close/>
                  <a:moveTo>
                    <a:pt x="309" y="688"/>
                  </a:moveTo>
                  <a:cubicBezTo>
                    <a:pt x="309" y="688"/>
                    <a:pt x="309" y="688"/>
                    <a:pt x="309" y="688"/>
                  </a:cubicBezTo>
                  <a:cubicBezTo>
                    <a:pt x="326" y="702"/>
                    <a:pt x="326" y="702"/>
                    <a:pt x="326" y="702"/>
                  </a:cubicBezTo>
                  <a:cubicBezTo>
                    <a:pt x="340" y="688"/>
                    <a:pt x="340" y="688"/>
                    <a:pt x="340" y="688"/>
                  </a:cubicBezTo>
                  <a:lnTo>
                    <a:pt x="309" y="688"/>
                  </a:lnTo>
                  <a:close/>
                  <a:moveTo>
                    <a:pt x="330" y="705"/>
                  </a:moveTo>
                  <a:cubicBezTo>
                    <a:pt x="330" y="705"/>
                    <a:pt x="330" y="705"/>
                    <a:pt x="330" y="705"/>
                  </a:cubicBezTo>
                  <a:cubicBezTo>
                    <a:pt x="345" y="717"/>
                    <a:pt x="345" y="717"/>
                    <a:pt x="345" y="717"/>
                  </a:cubicBezTo>
                  <a:cubicBezTo>
                    <a:pt x="344" y="709"/>
                    <a:pt x="343" y="701"/>
                    <a:pt x="342" y="692"/>
                  </a:cubicBezTo>
                  <a:lnTo>
                    <a:pt x="330" y="705"/>
                  </a:lnTo>
                  <a:close/>
                  <a:moveTo>
                    <a:pt x="345" y="723"/>
                  </a:moveTo>
                  <a:cubicBezTo>
                    <a:pt x="345" y="723"/>
                    <a:pt x="345" y="723"/>
                    <a:pt x="345" y="723"/>
                  </a:cubicBezTo>
                  <a:cubicBezTo>
                    <a:pt x="327" y="708"/>
                    <a:pt x="327" y="708"/>
                    <a:pt x="327" y="708"/>
                  </a:cubicBezTo>
                  <a:cubicBezTo>
                    <a:pt x="314" y="722"/>
                    <a:pt x="314" y="722"/>
                    <a:pt x="314" y="722"/>
                  </a:cubicBezTo>
                  <a:cubicBezTo>
                    <a:pt x="314" y="723"/>
                    <a:pt x="314" y="723"/>
                    <a:pt x="314" y="723"/>
                  </a:cubicBezTo>
                  <a:lnTo>
                    <a:pt x="345" y="723"/>
                  </a:lnTo>
                  <a:close/>
                  <a:moveTo>
                    <a:pt x="323" y="705"/>
                  </a:moveTo>
                  <a:cubicBezTo>
                    <a:pt x="323" y="705"/>
                    <a:pt x="323" y="705"/>
                    <a:pt x="323" y="705"/>
                  </a:cubicBezTo>
                  <a:cubicBezTo>
                    <a:pt x="309" y="693"/>
                    <a:pt x="309" y="693"/>
                    <a:pt x="309" y="693"/>
                  </a:cubicBezTo>
                  <a:cubicBezTo>
                    <a:pt x="310" y="702"/>
                    <a:pt x="311" y="710"/>
                    <a:pt x="313" y="717"/>
                  </a:cubicBezTo>
                  <a:lnTo>
                    <a:pt x="323" y="705"/>
                  </a:lnTo>
                  <a:close/>
                  <a:moveTo>
                    <a:pt x="206" y="822"/>
                  </a:moveTo>
                  <a:cubicBezTo>
                    <a:pt x="206" y="822"/>
                    <a:pt x="206" y="822"/>
                    <a:pt x="206" y="822"/>
                  </a:cubicBezTo>
                  <a:cubicBezTo>
                    <a:pt x="246" y="822"/>
                    <a:pt x="246" y="822"/>
                    <a:pt x="246" y="822"/>
                  </a:cubicBezTo>
                  <a:cubicBezTo>
                    <a:pt x="229" y="808"/>
                    <a:pt x="229" y="808"/>
                    <a:pt x="229" y="808"/>
                  </a:cubicBezTo>
                  <a:lnTo>
                    <a:pt x="206" y="822"/>
                  </a:lnTo>
                  <a:close/>
                  <a:moveTo>
                    <a:pt x="247" y="790"/>
                  </a:moveTo>
                  <a:cubicBezTo>
                    <a:pt x="247" y="790"/>
                    <a:pt x="247" y="790"/>
                    <a:pt x="247" y="790"/>
                  </a:cubicBezTo>
                  <a:cubicBezTo>
                    <a:pt x="229" y="801"/>
                    <a:pt x="229" y="801"/>
                    <a:pt x="229" y="801"/>
                  </a:cubicBezTo>
                  <a:cubicBezTo>
                    <a:pt x="217" y="790"/>
                    <a:pt x="217" y="790"/>
                    <a:pt x="217" y="790"/>
                  </a:cubicBezTo>
                  <a:lnTo>
                    <a:pt x="247" y="790"/>
                  </a:lnTo>
                  <a:close/>
                  <a:moveTo>
                    <a:pt x="233" y="805"/>
                  </a:moveTo>
                  <a:cubicBezTo>
                    <a:pt x="233" y="805"/>
                    <a:pt x="233" y="805"/>
                    <a:pt x="233" y="805"/>
                  </a:cubicBezTo>
                  <a:cubicBezTo>
                    <a:pt x="256" y="790"/>
                    <a:pt x="256" y="790"/>
                    <a:pt x="256" y="790"/>
                  </a:cubicBezTo>
                  <a:cubicBezTo>
                    <a:pt x="260" y="790"/>
                    <a:pt x="260" y="790"/>
                    <a:pt x="260" y="790"/>
                  </a:cubicBezTo>
                  <a:cubicBezTo>
                    <a:pt x="255" y="822"/>
                    <a:pt x="255" y="822"/>
                    <a:pt x="255" y="822"/>
                  </a:cubicBezTo>
                  <a:cubicBezTo>
                    <a:pt x="254" y="822"/>
                    <a:pt x="254" y="822"/>
                    <a:pt x="254" y="822"/>
                  </a:cubicBezTo>
                  <a:lnTo>
                    <a:pt x="233" y="805"/>
                  </a:lnTo>
                  <a:close/>
                  <a:moveTo>
                    <a:pt x="345" y="807"/>
                  </a:moveTo>
                  <a:cubicBezTo>
                    <a:pt x="345" y="807"/>
                    <a:pt x="345" y="807"/>
                    <a:pt x="345" y="807"/>
                  </a:cubicBezTo>
                  <a:cubicBezTo>
                    <a:pt x="328" y="822"/>
                    <a:pt x="328" y="822"/>
                    <a:pt x="328" y="822"/>
                  </a:cubicBezTo>
                  <a:cubicBezTo>
                    <a:pt x="371" y="822"/>
                    <a:pt x="371" y="822"/>
                    <a:pt x="371" y="822"/>
                  </a:cubicBezTo>
                  <a:lnTo>
                    <a:pt x="345" y="807"/>
                  </a:lnTo>
                  <a:close/>
                  <a:moveTo>
                    <a:pt x="326" y="790"/>
                  </a:moveTo>
                  <a:cubicBezTo>
                    <a:pt x="326" y="790"/>
                    <a:pt x="326" y="790"/>
                    <a:pt x="326" y="790"/>
                  </a:cubicBezTo>
                  <a:cubicBezTo>
                    <a:pt x="344" y="801"/>
                    <a:pt x="344" y="801"/>
                    <a:pt x="344" y="801"/>
                  </a:cubicBezTo>
                  <a:cubicBezTo>
                    <a:pt x="355" y="790"/>
                    <a:pt x="355" y="790"/>
                    <a:pt x="355" y="790"/>
                  </a:cubicBezTo>
                  <a:lnTo>
                    <a:pt x="326" y="790"/>
                  </a:lnTo>
                  <a:close/>
                  <a:moveTo>
                    <a:pt x="340" y="804"/>
                  </a:moveTo>
                  <a:cubicBezTo>
                    <a:pt x="340" y="804"/>
                    <a:pt x="340" y="804"/>
                    <a:pt x="340" y="804"/>
                  </a:cubicBezTo>
                  <a:cubicBezTo>
                    <a:pt x="315" y="790"/>
                    <a:pt x="315" y="790"/>
                    <a:pt x="315" y="790"/>
                  </a:cubicBezTo>
                  <a:cubicBezTo>
                    <a:pt x="320" y="822"/>
                    <a:pt x="320" y="822"/>
                    <a:pt x="320" y="822"/>
                  </a:cubicBezTo>
                  <a:lnTo>
                    <a:pt x="340" y="804"/>
                  </a:lnTo>
                  <a:close/>
                  <a:moveTo>
                    <a:pt x="187" y="878"/>
                  </a:moveTo>
                  <a:cubicBezTo>
                    <a:pt x="187" y="878"/>
                    <a:pt x="187" y="878"/>
                    <a:pt x="187" y="878"/>
                  </a:cubicBezTo>
                  <a:cubicBezTo>
                    <a:pt x="242" y="878"/>
                    <a:pt x="242" y="878"/>
                    <a:pt x="242" y="878"/>
                  </a:cubicBezTo>
                  <a:cubicBezTo>
                    <a:pt x="220" y="857"/>
                    <a:pt x="220" y="857"/>
                    <a:pt x="220" y="857"/>
                  </a:cubicBezTo>
                  <a:lnTo>
                    <a:pt x="187" y="878"/>
                  </a:lnTo>
                  <a:close/>
                  <a:moveTo>
                    <a:pt x="249" y="829"/>
                  </a:moveTo>
                  <a:cubicBezTo>
                    <a:pt x="249" y="829"/>
                    <a:pt x="249" y="829"/>
                    <a:pt x="249" y="829"/>
                  </a:cubicBezTo>
                  <a:cubicBezTo>
                    <a:pt x="220" y="848"/>
                    <a:pt x="220" y="848"/>
                    <a:pt x="220" y="848"/>
                  </a:cubicBezTo>
                  <a:cubicBezTo>
                    <a:pt x="201" y="829"/>
                    <a:pt x="201" y="829"/>
                    <a:pt x="201" y="829"/>
                  </a:cubicBezTo>
                  <a:lnTo>
                    <a:pt x="249" y="829"/>
                  </a:lnTo>
                  <a:close/>
                  <a:moveTo>
                    <a:pt x="226" y="853"/>
                  </a:moveTo>
                  <a:cubicBezTo>
                    <a:pt x="226" y="853"/>
                    <a:pt x="226" y="853"/>
                    <a:pt x="226" y="853"/>
                  </a:cubicBezTo>
                  <a:cubicBezTo>
                    <a:pt x="253" y="836"/>
                    <a:pt x="253" y="836"/>
                    <a:pt x="253" y="836"/>
                  </a:cubicBezTo>
                  <a:cubicBezTo>
                    <a:pt x="247" y="875"/>
                    <a:pt x="247" y="875"/>
                    <a:pt x="247" y="875"/>
                  </a:cubicBezTo>
                  <a:lnTo>
                    <a:pt x="226" y="853"/>
                  </a:lnTo>
                  <a:close/>
                  <a:moveTo>
                    <a:pt x="356" y="856"/>
                  </a:moveTo>
                  <a:cubicBezTo>
                    <a:pt x="356" y="856"/>
                    <a:pt x="356" y="856"/>
                    <a:pt x="356" y="856"/>
                  </a:cubicBezTo>
                  <a:cubicBezTo>
                    <a:pt x="334" y="878"/>
                    <a:pt x="334" y="878"/>
                    <a:pt x="334" y="878"/>
                  </a:cubicBezTo>
                  <a:cubicBezTo>
                    <a:pt x="393" y="878"/>
                    <a:pt x="393" y="878"/>
                    <a:pt x="393" y="878"/>
                  </a:cubicBezTo>
                  <a:lnTo>
                    <a:pt x="356" y="856"/>
                  </a:lnTo>
                  <a:close/>
                  <a:moveTo>
                    <a:pt x="327" y="829"/>
                  </a:moveTo>
                  <a:cubicBezTo>
                    <a:pt x="327" y="829"/>
                    <a:pt x="327" y="829"/>
                    <a:pt x="327" y="829"/>
                  </a:cubicBezTo>
                  <a:cubicBezTo>
                    <a:pt x="356" y="847"/>
                    <a:pt x="356" y="847"/>
                    <a:pt x="356" y="847"/>
                  </a:cubicBezTo>
                  <a:cubicBezTo>
                    <a:pt x="374" y="829"/>
                    <a:pt x="374" y="829"/>
                    <a:pt x="374" y="829"/>
                  </a:cubicBezTo>
                  <a:lnTo>
                    <a:pt x="327" y="829"/>
                  </a:lnTo>
                  <a:close/>
                  <a:moveTo>
                    <a:pt x="351" y="853"/>
                  </a:moveTo>
                  <a:cubicBezTo>
                    <a:pt x="351" y="853"/>
                    <a:pt x="351" y="853"/>
                    <a:pt x="351" y="853"/>
                  </a:cubicBezTo>
                  <a:cubicBezTo>
                    <a:pt x="322" y="834"/>
                    <a:pt x="322" y="834"/>
                    <a:pt x="322" y="834"/>
                  </a:cubicBezTo>
                  <a:cubicBezTo>
                    <a:pt x="328" y="872"/>
                    <a:pt x="328" y="872"/>
                    <a:pt x="328" y="872"/>
                  </a:cubicBezTo>
                  <a:cubicBezTo>
                    <a:pt x="328" y="875"/>
                    <a:pt x="328" y="875"/>
                    <a:pt x="328" y="875"/>
                  </a:cubicBezTo>
                  <a:lnTo>
                    <a:pt x="351" y="853"/>
                  </a:lnTo>
                  <a:close/>
                  <a:moveTo>
                    <a:pt x="369" y="915"/>
                  </a:moveTo>
                  <a:cubicBezTo>
                    <a:pt x="369" y="915"/>
                    <a:pt x="369" y="915"/>
                    <a:pt x="369" y="915"/>
                  </a:cubicBezTo>
                  <a:cubicBezTo>
                    <a:pt x="346" y="938"/>
                    <a:pt x="346" y="938"/>
                    <a:pt x="346" y="938"/>
                  </a:cubicBezTo>
                  <a:cubicBezTo>
                    <a:pt x="407" y="938"/>
                    <a:pt x="407" y="938"/>
                    <a:pt x="407" y="938"/>
                  </a:cubicBezTo>
                  <a:lnTo>
                    <a:pt x="369" y="915"/>
                  </a:lnTo>
                  <a:close/>
                  <a:moveTo>
                    <a:pt x="335" y="885"/>
                  </a:moveTo>
                  <a:cubicBezTo>
                    <a:pt x="335" y="885"/>
                    <a:pt x="335" y="885"/>
                    <a:pt x="335" y="885"/>
                  </a:cubicBezTo>
                  <a:cubicBezTo>
                    <a:pt x="369" y="905"/>
                    <a:pt x="369" y="905"/>
                    <a:pt x="369" y="905"/>
                  </a:cubicBezTo>
                  <a:cubicBezTo>
                    <a:pt x="390" y="885"/>
                    <a:pt x="390" y="885"/>
                    <a:pt x="390" y="885"/>
                  </a:cubicBezTo>
                  <a:lnTo>
                    <a:pt x="335" y="885"/>
                  </a:lnTo>
                  <a:close/>
                  <a:moveTo>
                    <a:pt x="363" y="911"/>
                  </a:moveTo>
                  <a:cubicBezTo>
                    <a:pt x="363" y="911"/>
                    <a:pt x="363" y="911"/>
                    <a:pt x="363" y="911"/>
                  </a:cubicBezTo>
                  <a:cubicBezTo>
                    <a:pt x="331" y="892"/>
                    <a:pt x="331" y="892"/>
                    <a:pt x="331" y="892"/>
                  </a:cubicBezTo>
                  <a:cubicBezTo>
                    <a:pt x="338" y="935"/>
                    <a:pt x="338" y="935"/>
                    <a:pt x="338" y="935"/>
                  </a:cubicBezTo>
                  <a:lnTo>
                    <a:pt x="363" y="911"/>
                  </a:lnTo>
                  <a:close/>
                  <a:moveTo>
                    <a:pt x="166" y="938"/>
                  </a:moveTo>
                  <a:cubicBezTo>
                    <a:pt x="166" y="938"/>
                    <a:pt x="166" y="938"/>
                    <a:pt x="166" y="938"/>
                  </a:cubicBezTo>
                  <a:cubicBezTo>
                    <a:pt x="228" y="938"/>
                    <a:pt x="228" y="938"/>
                    <a:pt x="228" y="938"/>
                  </a:cubicBezTo>
                  <a:cubicBezTo>
                    <a:pt x="204" y="915"/>
                    <a:pt x="204" y="915"/>
                    <a:pt x="204" y="915"/>
                  </a:cubicBezTo>
                  <a:lnTo>
                    <a:pt x="166" y="938"/>
                  </a:lnTo>
                  <a:close/>
                  <a:moveTo>
                    <a:pt x="238" y="885"/>
                  </a:moveTo>
                  <a:cubicBezTo>
                    <a:pt x="238" y="885"/>
                    <a:pt x="238" y="885"/>
                    <a:pt x="238" y="885"/>
                  </a:cubicBezTo>
                  <a:cubicBezTo>
                    <a:pt x="205" y="905"/>
                    <a:pt x="205" y="905"/>
                    <a:pt x="205" y="905"/>
                  </a:cubicBezTo>
                  <a:cubicBezTo>
                    <a:pt x="183" y="885"/>
                    <a:pt x="183" y="885"/>
                    <a:pt x="183" y="885"/>
                  </a:cubicBezTo>
                  <a:lnTo>
                    <a:pt x="238" y="885"/>
                  </a:lnTo>
                  <a:close/>
                  <a:moveTo>
                    <a:pt x="210" y="911"/>
                  </a:moveTo>
                  <a:cubicBezTo>
                    <a:pt x="210" y="911"/>
                    <a:pt x="210" y="911"/>
                    <a:pt x="210" y="911"/>
                  </a:cubicBezTo>
                  <a:cubicBezTo>
                    <a:pt x="244" y="891"/>
                    <a:pt x="244" y="891"/>
                    <a:pt x="244" y="891"/>
                  </a:cubicBezTo>
                  <a:cubicBezTo>
                    <a:pt x="237" y="937"/>
                    <a:pt x="237" y="937"/>
                    <a:pt x="237" y="937"/>
                  </a:cubicBezTo>
                  <a:lnTo>
                    <a:pt x="210" y="911"/>
                  </a:lnTo>
                  <a:close/>
                  <a:moveTo>
                    <a:pt x="351" y="1006"/>
                  </a:moveTo>
                  <a:cubicBezTo>
                    <a:pt x="351" y="1006"/>
                    <a:pt x="351" y="1006"/>
                    <a:pt x="351" y="1006"/>
                  </a:cubicBezTo>
                  <a:cubicBezTo>
                    <a:pt x="351" y="1017"/>
                    <a:pt x="351" y="1017"/>
                    <a:pt x="351" y="1017"/>
                  </a:cubicBezTo>
                  <a:cubicBezTo>
                    <a:pt x="353" y="1018"/>
                    <a:pt x="356" y="1019"/>
                    <a:pt x="358" y="1019"/>
                  </a:cubicBezTo>
                  <a:lnTo>
                    <a:pt x="351" y="1006"/>
                  </a:lnTo>
                  <a:close/>
                  <a:moveTo>
                    <a:pt x="348" y="1015"/>
                  </a:moveTo>
                  <a:cubicBezTo>
                    <a:pt x="348" y="1015"/>
                    <a:pt x="348" y="1015"/>
                    <a:pt x="348" y="1015"/>
                  </a:cubicBezTo>
                  <a:cubicBezTo>
                    <a:pt x="348" y="1000"/>
                    <a:pt x="348" y="1000"/>
                    <a:pt x="348" y="1000"/>
                  </a:cubicBezTo>
                  <a:cubicBezTo>
                    <a:pt x="343" y="991"/>
                    <a:pt x="343" y="991"/>
                    <a:pt x="343" y="991"/>
                  </a:cubicBezTo>
                  <a:cubicBezTo>
                    <a:pt x="343" y="1014"/>
                    <a:pt x="343" y="1014"/>
                    <a:pt x="343" y="1014"/>
                  </a:cubicBezTo>
                  <a:lnTo>
                    <a:pt x="348" y="1015"/>
                  </a:lnTo>
                  <a:close/>
                  <a:moveTo>
                    <a:pt x="340" y="1013"/>
                  </a:moveTo>
                  <a:cubicBezTo>
                    <a:pt x="340" y="1013"/>
                    <a:pt x="340" y="1013"/>
                    <a:pt x="340" y="1013"/>
                  </a:cubicBezTo>
                  <a:cubicBezTo>
                    <a:pt x="340" y="985"/>
                    <a:pt x="340" y="985"/>
                    <a:pt x="340" y="985"/>
                  </a:cubicBezTo>
                  <a:cubicBezTo>
                    <a:pt x="337" y="980"/>
                    <a:pt x="337" y="980"/>
                    <a:pt x="337" y="980"/>
                  </a:cubicBezTo>
                  <a:cubicBezTo>
                    <a:pt x="336" y="980"/>
                    <a:pt x="336" y="980"/>
                    <a:pt x="336" y="980"/>
                  </a:cubicBezTo>
                  <a:cubicBezTo>
                    <a:pt x="336" y="1011"/>
                    <a:pt x="336" y="1011"/>
                    <a:pt x="336" y="1011"/>
                  </a:cubicBezTo>
                  <a:lnTo>
                    <a:pt x="340" y="1013"/>
                  </a:lnTo>
                  <a:close/>
                  <a:moveTo>
                    <a:pt x="332" y="1010"/>
                  </a:moveTo>
                  <a:cubicBezTo>
                    <a:pt x="332" y="1010"/>
                    <a:pt x="332" y="1010"/>
                    <a:pt x="332" y="1010"/>
                  </a:cubicBezTo>
                  <a:cubicBezTo>
                    <a:pt x="332" y="980"/>
                    <a:pt x="332" y="980"/>
                    <a:pt x="332" y="980"/>
                  </a:cubicBezTo>
                  <a:cubicBezTo>
                    <a:pt x="328" y="980"/>
                    <a:pt x="328" y="980"/>
                    <a:pt x="328" y="980"/>
                  </a:cubicBezTo>
                  <a:cubicBezTo>
                    <a:pt x="328" y="1009"/>
                    <a:pt x="328" y="1009"/>
                    <a:pt x="328" y="1009"/>
                  </a:cubicBezTo>
                  <a:lnTo>
                    <a:pt x="332" y="1010"/>
                  </a:lnTo>
                  <a:close/>
                  <a:moveTo>
                    <a:pt x="325" y="1009"/>
                  </a:moveTo>
                  <a:cubicBezTo>
                    <a:pt x="325" y="1009"/>
                    <a:pt x="325" y="1009"/>
                    <a:pt x="325" y="1009"/>
                  </a:cubicBezTo>
                  <a:cubicBezTo>
                    <a:pt x="325" y="980"/>
                    <a:pt x="325" y="980"/>
                    <a:pt x="325" y="980"/>
                  </a:cubicBezTo>
                  <a:cubicBezTo>
                    <a:pt x="320" y="980"/>
                    <a:pt x="320" y="980"/>
                    <a:pt x="320" y="980"/>
                  </a:cubicBezTo>
                  <a:cubicBezTo>
                    <a:pt x="320" y="1007"/>
                    <a:pt x="320" y="1007"/>
                    <a:pt x="320" y="1007"/>
                  </a:cubicBezTo>
                  <a:lnTo>
                    <a:pt x="325" y="1009"/>
                  </a:lnTo>
                  <a:close/>
                  <a:moveTo>
                    <a:pt x="317" y="1007"/>
                  </a:moveTo>
                  <a:cubicBezTo>
                    <a:pt x="317" y="1007"/>
                    <a:pt x="317" y="1007"/>
                    <a:pt x="317" y="1007"/>
                  </a:cubicBezTo>
                  <a:cubicBezTo>
                    <a:pt x="317" y="980"/>
                    <a:pt x="317" y="980"/>
                    <a:pt x="317" y="980"/>
                  </a:cubicBezTo>
                  <a:cubicBezTo>
                    <a:pt x="313" y="980"/>
                    <a:pt x="313" y="980"/>
                    <a:pt x="313" y="980"/>
                  </a:cubicBezTo>
                  <a:cubicBezTo>
                    <a:pt x="313" y="1006"/>
                    <a:pt x="313" y="1006"/>
                    <a:pt x="313" y="1006"/>
                  </a:cubicBezTo>
                  <a:lnTo>
                    <a:pt x="317" y="1007"/>
                  </a:lnTo>
                  <a:close/>
                  <a:moveTo>
                    <a:pt x="310" y="1006"/>
                  </a:moveTo>
                  <a:cubicBezTo>
                    <a:pt x="310" y="1006"/>
                    <a:pt x="310" y="1006"/>
                    <a:pt x="310" y="1006"/>
                  </a:cubicBezTo>
                  <a:cubicBezTo>
                    <a:pt x="310" y="980"/>
                    <a:pt x="310" y="980"/>
                    <a:pt x="310" y="980"/>
                  </a:cubicBezTo>
                  <a:cubicBezTo>
                    <a:pt x="305" y="980"/>
                    <a:pt x="305" y="980"/>
                    <a:pt x="305" y="980"/>
                  </a:cubicBezTo>
                  <a:cubicBezTo>
                    <a:pt x="305" y="1005"/>
                    <a:pt x="305" y="1005"/>
                    <a:pt x="305" y="1005"/>
                  </a:cubicBezTo>
                  <a:lnTo>
                    <a:pt x="310" y="1006"/>
                  </a:lnTo>
                  <a:close/>
                  <a:moveTo>
                    <a:pt x="302" y="1004"/>
                  </a:moveTo>
                  <a:cubicBezTo>
                    <a:pt x="302" y="1004"/>
                    <a:pt x="302" y="1004"/>
                    <a:pt x="302" y="1004"/>
                  </a:cubicBezTo>
                  <a:cubicBezTo>
                    <a:pt x="302" y="980"/>
                    <a:pt x="302" y="980"/>
                    <a:pt x="302" y="980"/>
                  </a:cubicBezTo>
                  <a:cubicBezTo>
                    <a:pt x="298" y="980"/>
                    <a:pt x="298" y="980"/>
                    <a:pt x="298" y="980"/>
                  </a:cubicBezTo>
                  <a:cubicBezTo>
                    <a:pt x="298" y="1004"/>
                    <a:pt x="298" y="1004"/>
                    <a:pt x="298" y="1004"/>
                  </a:cubicBezTo>
                  <a:lnTo>
                    <a:pt x="302" y="1004"/>
                  </a:lnTo>
                  <a:close/>
                  <a:moveTo>
                    <a:pt x="295" y="1004"/>
                  </a:moveTo>
                  <a:cubicBezTo>
                    <a:pt x="295" y="1004"/>
                    <a:pt x="295" y="1004"/>
                    <a:pt x="295" y="1004"/>
                  </a:cubicBezTo>
                  <a:cubicBezTo>
                    <a:pt x="295" y="980"/>
                    <a:pt x="295" y="980"/>
                    <a:pt x="295" y="980"/>
                  </a:cubicBezTo>
                  <a:cubicBezTo>
                    <a:pt x="290" y="980"/>
                    <a:pt x="290" y="980"/>
                    <a:pt x="290" y="980"/>
                  </a:cubicBezTo>
                  <a:cubicBezTo>
                    <a:pt x="290" y="1004"/>
                    <a:pt x="290" y="1004"/>
                    <a:pt x="290" y="1004"/>
                  </a:cubicBezTo>
                  <a:lnTo>
                    <a:pt x="295" y="1004"/>
                  </a:lnTo>
                  <a:close/>
                  <a:moveTo>
                    <a:pt x="287" y="1004"/>
                  </a:moveTo>
                  <a:cubicBezTo>
                    <a:pt x="287" y="1004"/>
                    <a:pt x="287" y="1004"/>
                    <a:pt x="287" y="1004"/>
                  </a:cubicBezTo>
                  <a:cubicBezTo>
                    <a:pt x="287" y="980"/>
                    <a:pt x="287" y="980"/>
                    <a:pt x="287" y="980"/>
                  </a:cubicBezTo>
                  <a:cubicBezTo>
                    <a:pt x="282" y="980"/>
                    <a:pt x="282" y="980"/>
                    <a:pt x="282" y="980"/>
                  </a:cubicBezTo>
                  <a:cubicBezTo>
                    <a:pt x="282" y="1004"/>
                    <a:pt x="282" y="1004"/>
                    <a:pt x="282" y="1004"/>
                  </a:cubicBezTo>
                  <a:lnTo>
                    <a:pt x="287" y="1004"/>
                  </a:lnTo>
                  <a:close/>
                  <a:moveTo>
                    <a:pt x="279" y="1004"/>
                  </a:moveTo>
                  <a:cubicBezTo>
                    <a:pt x="279" y="1004"/>
                    <a:pt x="279" y="1004"/>
                    <a:pt x="279" y="1004"/>
                  </a:cubicBezTo>
                  <a:cubicBezTo>
                    <a:pt x="279" y="980"/>
                    <a:pt x="279" y="980"/>
                    <a:pt x="279" y="980"/>
                  </a:cubicBezTo>
                  <a:cubicBezTo>
                    <a:pt x="275" y="980"/>
                    <a:pt x="275" y="980"/>
                    <a:pt x="275" y="980"/>
                  </a:cubicBezTo>
                  <a:cubicBezTo>
                    <a:pt x="275" y="1004"/>
                    <a:pt x="275" y="1004"/>
                    <a:pt x="275" y="1004"/>
                  </a:cubicBezTo>
                  <a:lnTo>
                    <a:pt x="279" y="1004"/>
                  </a:lnTo>
                  <a:close/>
                  <a:moveTo>
                    <a:pt x="272" y="1004"/>
                  </a:moveTo>
                  <a:cubicBezTo>
                    <a:pt x="272" y="1004"/>
                    <a:pt x="272" y="1004"/>
                    <a:pt x="272" y="1004"/>
                  </a:cubicBezTo>
                  <a:cubicBezTo>
                    <a:pt x="272" y="980"/>
                    <a:pt x="272" y="980"/>
                    <a:pt x="272" y="980"/>
                  </a:cubicBezTo>
                  <a:cubicBezTo>
                    <a:pt x="267" y="980"/>
                    <a:pt x="267" y="980"/>
                    <a:pt x="267" y="980"/>
                  </a:cubicBezTo>
                  <a:cubicBezTo>
                    <a:pt x="267" y="1004"/>
                    <a:pt x="267" y="1004"/>
                    <a:pt x="267" y="1004"/>
                  </a:cubicBezTo>
                  <a:lnTo>
                    <a:pt x="272" y="1004"/>
                  </a:lnTo>
                  <a:close/>
                  <a:moveTo>
                    <a:pt x="264" y="1004"/>
                  </a:moveTo>
                  <a:cubicBezTo>
                    <a:pt x="264" y="1004"/>
                    <a:pt x="264" y="1004"/>
                    <a:pt x="264" y="1004"/>
                  </a:cubicBezTo>
                  <a:cubicBezTo>
                    <a:pt x="264" y="980"/>
                    <a:pt x="264" y="980"/>
                    <a:pt x="264" y="980"/>
                  </a:cubicBezTo>
                  <a:cubicBezTo>
                    <a:pt x="259" y="980"/>
                    <a:pt x="259" y="980"/>
                    <a:pt x="259" y="980"/>
                  </a:cubicBezTo>
                  <a:cubicBezTo>
                    <a:pt x="259" y="1005"/>
                    <a:pt x="259" y="1005"/>
                    <a:pt x="259" y="1005"/>
                  </a:cubicBezTo>
                  <a:lnTo>
                    <a:pt x="264" y="1004"/>
                  </a:lnTo>
                  <a:close/>
                  <a:moveTo>
                    <a:pt x="256" y="1005"/>
                  </a:moveTo>
                  <a:cubicBezTo>
                    <a:pt x="256" y="1005"/>
                    <a:pt x="256" y="1005"/>
                    <a:pt x="256" y="1005"/>
                  </a:cubicBezTo>
                  <a:cubicBezTo>
                    <a:pt x="256" y="980"/>
                    <a:pt x="256" y="980"/>
                    <a:pt x="256" y="980"/>
                  </a:cubicBezTo>
                  <a:cubicBezTo>
                    <a:pt x="252" y="980"/>
                    <a:pt x="252" y="980"/>
                    <a:pt x="252" y="980"/>
                  </a:cubicBezTo>
                  <a:cubicBezTo>
                    <a:pt x="252" y="1006"/>
                    <a:pt x="252" y="1006"/>
                    <a:pt x="252" y="1006"/>
                  </a:cubicBezTo>
                  <a:lnTo>
                    <a:pt x="256" y="1005"/>
                  </a:lnTo>
                  <a:close/>
                  <a:moveTo>
                    <a:pt x="249" y="1007"/>
                  </a:moveTo>
                  <a:cubicBezTo>
                    <a:pt x="249" y="1007"/>
                    <a:pt x="249" y="1007"/>
                    <a:pt x="249" y="1007"/>
                  </a:cubicBezTo>
                  <a:cubicBezTo>
                    <a:pt x="249" y="980"/>
                    <a:pt x="249" y="980"/>
                    <a:pt x="249" y="980"/>
                  </a:cubicBezTo>
                  <a:cubicBezTo>
                    <a:pt x="244" y="980"/>
                    <a:pt x="244" y="980"/>
                    <a:pt x="244" y="980"/>
                  </a:cubicBezTo>
                  <a:cubicBezTo>
                    <a:pt x="244" y="1007"/>
                    <a:pt x="244" y="1007"/>
                    <a:pt x="244" y="1007"/>
                  </a:cubicBezTo>
                  <a:lnTo>
                    <a:pt x="249" y="1007"/>
                  </a:lnTo>
                  <a:close/>
                  <a:moveTo>
                    <a:pt x="242" y="1008"/>
                  </a:moveTo>
                  <a:cubicBezTo>
                    <a:pt x="242" y="1008"/>
                    <a:pt x="242" y="1008"/>
                    <a:pt x="242" y="1008"/>
                  </a:cubicBezTo>
                  <a:cubicBezTo>
                    <a:pt x="242" y="980"/>
                    <a:pt x="242" y="980"/>
                    <a:pt x="242" y="980"/>
                  </a:cubicBezTo>
                  <a:cubicBezTo>
                    <a:pt x="237" y="980"/>
                    <a:pt x="237" y="980"/>
                    <a:pt x="237" y="980"/>
                  </a:cubicBezTo>
                  <a:cubicBezTo>
                    <a:pt x="237" y="1009"/>
                    <a:pt x="237" y="1009"/>
                    <a:pt x="237" y="1009"/>
                  </a:cubicBezTo>
                  <a:lnTo>
                    <a:pt x="242" y="1008"/>
                  </a:lnTo>
                  <a:close/>
                  <a:moveTo>
                    <a:pt x="234" y="1010"/>
                  </a:moveTo>
                  <a:cubicBezTo>
                    <a:pt x="234" y="1010"/>
                    <a:pt x="234" y="1010"/>
                    <a:pt x="234" y="1010"/>
                  </a:cubicBezTo>
                  <a:cubicBezTo>
                    <a:pt x="234" y="980"/>
                    <a:pt x="234" y="980"/>
                    <a:pt x="234" y="980"/>
                  </a:cubicBezTo>
                  <a:cubicBezTo>
                    <a:pt x="231" y="980"/>
                    <a:pt x="231" y="980"/>
                    <a:pt x="231" y="980"/>
                  </a:cubicBezTo>
                  <a:cubicBezTo>
                    <a:pt x="229" y="982"/>
                    <a:pt x="229" y="982"/>
                    <a:pt x="229" y="982"/>
                  </a:cubicBezTo>
                  <a:cubicBezTo>
                    <a:pt x="229" y="1011"/>
                    <a:pt x="229" y="1011"/>
                    <a:pt x="229" y="1011"/>
                  </a:cubicBezTo>
                  <a:lnTo>
                    <a:pt x="234" y="1010"/>
                  </a:lnTo>
                  <a:close/>
                  <a:moveTo>
                    <a:pt x="226" y="1012"/>
                  </a:moveTo>
                  <a:cubicBezTo>
                    <a:pt x="226" y="1012"/>
                    <a:pt x="226" y="1012"/>
                    <a:pt x="226" y="1012"/>
                  </a:cubicBezTo>
                  <a:cubicBezTo>
                    <a:pt x="226" y="988"/>
                    <a:pt x="226" y="988"/>
                    <a:pt x="226" y="988"/>
                  </a:cubicBezTo>
                  <a:cubicBezTo>
                    <a:pt x="222" y="997"/>
                    <a:pt x="222" y="997"/>
                    <a:pt x="222" y="997"/>
                  </a:cubicBezTo>
                  <a:cubicBezTo>
                    <a:pt x="222" y="1013"/>
                    <a:pt x="222" y="1013"/>
                    <a:pt x="222" y="1013"/>
                  </a:cubicBezTo>
                  <a:lnTo>
                    <a:pt x="226" y="1012"/>
                  </a:lnTo>
                  <a:close/>
                  <a:moveTo>
                    <a:pt x="456" y="1177"/>
                  </a:moveTo>
                  <a:cubicBezTo>
                    <a:pt x="456" y="1177"/>
                    <a:pt x="456" y="1177"/>
                    <a:pt x="456" y="1177"/>
                  </a:cubicBezTo>
                  <a:cubicBezTo>
                    <a:pt x="474" y="1153"/>
                    <a:pt x="474" y="1153"/>
                    <a:pt x="474" y="1153"/>
                  </a:cubicBezTo>
                  <a:cubicBezTo>
                    <a:pt x="434" y="1135"/>
                    <a:pt x="434" y="1135"/>
                    <a:pt x="434" y="1135"/>
                  </a:cubicBezTo>
                  <a:lnTo>
                    <a:pt x="456" y="1177"/>
                  </a:lnTo>
                  <a:close/>
                  <a:moveTo>
                    <a:pt x="481" y="1145"/>
                  </a:moveTo>
                  <a:cubicBezTo>
                    <a:pt x="481" y="1145"/>
                    <a:pt x="481" y="1145"/>
                    <a:pt x="481" y="1145"/>
                  </a:cubicBezTo>
                  <a:cubicBezTo>
                    <a:pt x="499" y="1123"/>
                    <a:pt x="499" y="1123"/>
                    <a:pt x="499" y="1123"/>
                  </a:cubicBezTo>
                  <a:cubicBezTo>
                    <a:pt x="431" y="1123"/>
                    <a:pt x="431" y="1123"/>
                    <a:pt x="431" y="1123"/>
                  </a:cubicBezTo>
                  <a:lnTo>
                    <a:pt x="481" y="1145"/>
                  </a:lnTo>
                  <a:close/>
                  <a:moveTo>
                    <a:pt x="506" y="1130"/>
                  </a:moveTo>
                  <a:cubicBezTo>
                    <a:pt x="506" y="1130"/>
                    <a:pt x="506" y="1130"/>
                    <a:pt x="506" y="1130"/>
                  </a:cubicBezTo>
                  <a:cubicBezTo>
                    <a:pt x="490" y="1150"/>
                    <a:pt x="490" y="1150"/>
                    <a:pt x="490" y="1150"/>
                  </a:cubicBezTo>
                  <a:cubicBezTo>
                    <a:pt x="524" y="1164"/>
                    <a:pt x="524" y="1164"/>
                    <a:pt x="524" y="1164"/>
                  </a:cubicBezTo>
                  <a:lnTo>
                    <a:pt x="506" y="1130"/>
                  </a:lnTo>
                  <a:close/>
                  <a:moveTo>
                    <a:pt x="483" y="1157"/>
                  </a:moveTo>
                  <a:cubicBezTo>
                    <a:pt x="483" y="1157"/>
                    <a:pt x="483" y="1157"/>
                    <a:pt x="483" y="1157"/>
                  </a:cubicBezTo>
                  <a:cubicBezTo>
                    <a:pt x="462" y="1185"/>
                    <a:pt x="462" y="1185"/>
                    <a:pt x="462" y="1185"/>
                  </a:cubicBezTo>
                  <a:cubicBezTo>
                    <a:pt x="534" y="1185"/>
                    <a:pt x="534" y="1185"/>
                    <a:pt x="534" y="1185"/>
                  </a:cubicBezTo>
                  <a:cubicBezTo>
                    <a:pt x="531" y="1178"/>
                    <a:pt x="531" y="1178"/>
                    <a:pt x="531" y="1178"/>
                  </a:cubicBezTo>
                  <a:lnTo>
                    <a:pt x="483" y="1157"/>
                  </a:lnTo>
                  <a:close/>
                  <a:moveTo>
                    <a:pt x="422" y="1112"/>
                  </a:moveTo>
                  <a:cubicBezTo>
                    <a:pt x="422" y="1112"/>
                    <a:pt x="422" y="1112"/>
                    <a:pt x="422" y="1112"/>
                  </a:cubicBezTo>
                  <a:cubicBezTo>
                    <a:pt x="443" y="1098"/>
                    <a:pt x="443" y="1098"/>
                    <a:pt x="443" y="1098"/>
                  </a:cubicBezTo>
                  <a:cubicBezTo>
                    <a:pt x="409" y="1086"/>
                    <a:pt x="409" y="1086"/>
                    <a:pt x="409" y="1086"/>
                  </a:cubicBezTo>
                  <a:lnTo>
                    <a:pt x="422" y="1112"/>
                  </a:lnTo>
                  <a:close/>
                  <a:moveTo>
                    <a:pt x="451" y="1092"/>
                  </a:moveTo>
                  <a:cubicBezTo>
                    <a:pt x="451" y="1092"/>
                    <a:pt x="451" y="1092"/>
                    <a:pt x="451" y="1092"/>
                  </a:cubicBezTo>
                  <a:cubicBezTo>
                    <a:pt x="470" y="1079"/>
                    <a:pt x="470" y="1079"/>
                    <a:pt x="470" y="1079"/>
                  </a:cubicBezTo>
                  <a:cubicBezTo>
                    <a:pt x="415" y="1079"/>
                    <a:pt x="415" y="1079"/>
                    <a:pt x="415" y="1079"/>
                  </a:cubicBezTo>
                  <a:lnTo>
                    <a:pt x="451" y="1092"/>
                  </a:lnTo>
                  <a:close/>
                  <a:moveTo>
                    <a:pt x="480" y="1081"/>
                  </a:moveTo>
                  <a:cubicBezTo>
                    <a:pt x="480" y="1081"/>
                    <a:pt x="480" y="1081"/>
                    <a:pt x="480" y="1081"/>
                  </a:cubicBezTo>
                  <a:cubicBezTo>
                    <a:pt x="459" y="1095"/>
                    <a:pt x="459" y="1095"/>
                    <a:pt x="459" y="1095"/>
                  </a:cubicBezTo>
                  <a:cubicBezTo>
                    <a:pt x="494" y="1108"/>
                    <a:pt x="494" y="1108"/>
                    <a:pt x="494" y="1108"/>
                  </a:cubicBezTo>
                  <a:lnTo>
                    <a:pt x="480" y="1081"/>
                  </a:lnTo>
                  <a:close/>
                  <a:moveTo>
                    <a:pt x="451" y="1101"/>
                  </a:moveTo>
                  <a:cubicBezTo>
                    <a:pt x="451" y="1101"/>
                    <a:pt x="451" y="1101"/>
                    <a:pt x="451" y="1101"/>
                  </a:cubicBezTo>
                  <a:cubicBezTo>
                    <a:pt x="429" y="1116"/>
                    <a:pt x="429" y="1116"/>
                    <a:pt x="429" y="1116"/>
                  </a:cubicBezTo>
                  <a:cubicBezTo>
                    <a:pt x="493" y="1116"/>
                    <a:pt x="493" y="1116"/>
                    <a:pt x="493" y="1116"/>
                  </a:cubicBezTo>
                  <a:lnTo>
                    <a:pt x="451" y="1101"/>
                  </a:lnTo>
                  <a:close/>
                  <a:moveTo>
                    <a:pt x="409" y="1073"/>
                  </a:moveTo>
                  <a:cubicBezTo>
                    <a:pt x="409" y="1073"/>
                    <a:pt x="409" y="1073"/>
                    <a:pt x="409" y="1073"/>
                  </a:cubicBezTo>
                  <a:cubicBezTo>
                    <a:pt x="469" y="1073"/>
                    <a:pt x="469" y="1073"/>
                    <a:pt x="469" y="1073"/>
                  </a:cubicBezTo>
                  <a:cubicBezTo>
                    <a:pt x="429" y="1058"/>
                    <a:pt x="429" y="1058"/>
                    <a:pt x="429" y="1058"/>
                  </a:cubicBezTo>
                  <a:lnTo>
                    <a:pt x="409" y="1073"/>
                  </a:lnTo>
                  <a:close/>
                  <a:moveTo>
                    <a:pt x="400" y="1070"/>
                  </a:moveTo>
                  <a:cubicBezTo>
                    <a:pt x="400" y="1070"/>
                    <a:pt x="400" y="1070"/>
                    <a:pt x="400" y="1070"/>
                  </a:cubicBezTo>
                  <a:cubicBezTo>
                    <a:pt x="421" y="1056"/>
                    <a:pt x="421" y="1056"/>
                    <a:pt x="421" y="1056"/>
                  </a:cubicBezTo>
                  <a:cubicBezTo>
                    <a:pt x="386" y="1043"/>
                    <a:pt x="386" y="1043"/>
                    <a:pt x="386" y="1043"/>
                  </a:cubicBezTo>
                  <a:lnTo>
                    <a:pt x="400" y="1070"/>
                  </a:lnTo>
                  <a:close/>
                  <a:moveTo>
                    <a:pt x="429" y="1050"/>
                  </a:moveTo>
                  <a:cubicBezTo>
                    <a:pt x="429" y="1050"/>
                    <a:pt x="429" y="1050"/>
                    <a:pt x="429" y="1050"/>
                  </a:cubicBezTo>
                  <a:cubicBezTo>
                    <a:pt x="450" y="1036"/>
                    <a:pt x="450" y="1036"/>
                    <a:pt x="450" y="1036"/>
                  </a:cubicBezTo>
                  <a:cubicBezTo>
                    <a:pt x="391" y="1036"/>
                    <a:pt x="391" y="1036"/>
                    <a:pt x="391" y="1036"/>
                  </a:cubicBezTo>
                  <a:lnTo>
                    <a:pt x="429" y="1050"/>
                  </a:lnTo>
                  <a:close/>
                  <a:moveTo>
                    <a:pt x="458" y="1039"/>
                  </a:moveTo>
                  <a:cubicBezTo>
                    <a:pt x="458" y="1039"/>
                    <a:pt x="458" y="1039"/>
                    <a:pt x="458" y="1039"/>
                  </a:cubicBezTo>
                  <a:cubicBezTo>
                    <a:pt x="438" y="1053"/>
                    <a:pt x="438" y="1053"/>
                    <a:pt x="438" y="1053"/>
                  </a:cubicBezTo>
                  <a:cubicBezTo>
                    <a:pt x="472" y="1065"/>
                    <a:pt x="472" y="1065"/>
                    <a:pt x="472" y="1065"/>
                  </a:cubicBezTo>
                  <a:lnTo>
                    <a:pt x="458" y="1039"/>
                  </a:lnTo>
                  <a:close/>
                  <a:moveTo>
                    <a:pt x="379" y="1029"/>
                  </a:moveTo>
                  <a:cubicBezTo>
                    <a:pt x="379" y="1029"/>
                    <a:pt x="379" y="1029"/>
                    <a:pt x="379" y="1029"/>
                  </a:cubicBezTo>
                  <a:cubicBezTo>
                    <a:pt x="453" y="1029"/>
                    <a:pt x="453" y="1029"/>
                    <a:pt x="453" y="1029"/>
                  </a:cubicBezTo>
                  <a:cubicBezTo>
                    <a:pt x="447" y="1016"/>
                    <a:pt x="447" y="1016"/>
                    <a:pt x="447" y="1016"/>
                  </a:cubicBezTo>
                  <a:cubicBezTo>
                    <a:pt x="373" y="1016"/>
                    <a:pt x="373" y="1016"/>
                    <a:pt x="373" y="1016"/>
                  </a:cubicBezTo>
                  <a:lnTo>
                    <a:pt x="379" y="1029"/>
                  </a:lnTo>
                  <a:close/>
                  <a:moveTo>
                    <a:pt x="112" y="1177"/>
                  </a:moveTo>
                  <a:cubicBezTo>
                    <a:pt x="112" y="1177"/>
                    <a:pt x="112" y="1177"/>
                    <a:pt x="112" y="1177"/>
                  </a:cubicBezTo>
                  <a:cubicBezTo>
                    <a:pt x="93" y="1153"/>
                    <a:pt x="93" y="1153"/>
                    <a:pt x="93" y="1153"/>
                  </a:cubicBezTo>
                  <a:cubicBezTo>
                    <a:pt x="134" y="1135"/>
                    <a:pt x="134" y="1135"/>
                    <a:pt x="134" y="1135"/>
                  </a:cubicBezTo>
                  <a:lnTo>
                    <a:pt x="112" y="1177"/>
                  </a:lnTo>
                  <a:close/>
                  <a:moveTo>
                    <a:pt x="86" y="1145"/>
                  </a:moveTo>
                  <a:cubicBezTo>
                    <a:pt x="86" y="1145"/>
                    <a:pt x="86" y="1145"/>
                    <a:pt x="86" y="1145"/>
                  </a:cubicBezTo>
                  <a:cubicBezTo>
                    <a:pt x="68" y="1123"/>
                    <a:pt x="68" y="1123"/>
                    <a:pt x="68" y="1123"/>
                  </a:cubicBezTo>
                  <a:cubicBezTo>
                    <a:pt x="136" y="1123"/>
                    <a:pt x="136" y="1123"/>
                    <a:pt x="136" y="1123"/>
                  </a:cubicBezTo>
                  <a:lnTo>
                    <a:pt x="86" y="1145"/>
                  </a:lnTo>
                  <a:close/>
                  <a:moveTo>
                    <a:pt x="62" y="1130"/>
                  </a:moveTo>
                  <a:cubicBezTo>
                    <a:pt x="62" y="1130"/>
                    <a:pt x="62" y="1130"/>
                    <a:pt x="62" y="1130"/>
                  </a:cubicBezTo>
                  <a:cubicBezTo>
                    <a:pt x="77" y="1150"/>
                    <a:pt x="77" y="1150"/>
                    <a:pt x="77" y="1150"/>
                  </a:cubicBezTo>
                  <a:cubicBezTo>
                    <a:pt x="45" y="1164"/>
                    <a:pt x="45" y="1164"/>
                    <a:pt x="45" y="1164"/>
                  </a:cubicBezTo>
                  <a:lnTo>
                    <a:pt x="62" y="1130"/>
                  </a:lnTo>
                  <a:close/>
                  <a:moveTo>
                    <a:pt x="84" y="1157"/>
                  </a:moveTo>
                  <a:cubicBezTo>
                    <a:pt x="84" y="1157"/>
                    <a:pt x="84" y="1157"/>
                    <a:pt x="84" y="1157"/>
                  </a:cubicBezTo>
                  <a:cubicBezTo>
                    <a:pt x="106" y="1185"/>
                    <a:pt x="106" y="1185"/>
                    <a:pt x="106" y="1185"/>
                  </a:cubicBezTo>
                  <a:cubicBezTo>
                    <a:pt x="34" y="1185"/>
                    <a:pt x="34" y="1185"/>
                    <a:pt x="34" y="1185"/>
                  </a:cubicBezTo>
                  <a:cubicBezTo>
                    <a:pt x="37" y="1178"/>
                    <a:pt x="37" y="1178"/>
                    <a:pt x="37" y="1178"/>
                  </a:cubicBezTo>
                  <a:lnTo>
                    <a:pt x="84" y="1157"/>
                  </a:lnTo>
                  <a:close/>
                  <a:moveTo>
                    <a:pt x="140" y="1123"/>
                  </a:moveTo>
                  <a:cubicBezTo>
                    <a:pt x="140" y="1123"/>
                    <a:pt x="140" y="1123"/>
                    <a:pt x="140" y="1123"/>
                  </a:cubicBezTo>
                  <a:cubicBezTo>
                    <a:pt x="145" y="1113"/>
                    <a:pt x="145" y="1113"/>
                    <a:pt x="145" y="1113"/>
                  </a:cubicBezTo>
                  <a:cubicBezTo>
                    <a:pt x="124" y="1098"/>
                    <a:pt x="124" y="1098"/>
                    <a:pt x="124" y="1098"/>
                  </a:cubicBezTo>
                  <a:cubicBezTo>
                    <a:pt x="159" y="1085"/>
                    <a:pt x="159" y="1085"/>
                    <a:pt x="159" y="1085"/>
                  </a:cubicBezTo>
                  <a:cubicBezTo>
                    <a:pt x="145" y="1113"/>
                    <a:pt x="145" y="1113"/>
                    <a:pt x="145" y="1113"/>
                  </a:cubicBezTo>
                  <a:lnTo>
                    <a:pt x="140" y="1123"/>
                  </a:lnTo>
                  <a:close/>
                  <a:moveTo>
                    <a:pt x="116" y="1092"/>
                  </a:moveTo>
                  <a:cubicBezTo>
                    <a:pt x="116" y="1092"/>
                    <a:pt x="116" y="1092"/>
                    <a:pt x="116" y="1092"/>
                  </a:cubicBezTo>
                  <a:cubicBezTo>
                    <a:pt x="97" y="1079"/>
                    <a:pt x="97" y="1079"/>
                    <a:pt x="97" y="1079"/>
                  </a:cubicBezTo>
                  <a:cubicBezTo>
                    <a:pt x="152" y="1079"/>
                    <a:pt x="152" y="1079"/>
                    <a:pt x="152" y="1079"/>
                  </a:cubicBezTo>
                  <a:lnTo>
                    <a:pt x="116" y="1092"/>
                  </a:lnTo>
                  <a:close/>
                  <a:moveTo>
                    <a:pt x="88" y="1081"/>
                  </a:moveTo>
                  <a:cubicBezTo>
                    <a:pt x="88" y="1081"/>
                    <a:pt x="88" y="1081"/>
                    <a:pt x="88" y="1081"/>
                  </a:cubicBezTo>
                  <a:cubicBezTo>
                    <a:pt x="108" y="1095"/>
                    <a:pt x="108" y="1095"/>
                    <a:pt x="108" y="1095"/>
                  </a:cubicBezTo>
                  <a:cubicBezTo>
                    <a:pt x="74" y="1108"/>
                    <a:pt x="74" y="1108"/>
                    <a:pt x="74" y="1108"/>
                  </a:cubicBezTo>
                  <a:lnTo>
                    <a:pt x="88" y="1081"/>
                  </a:lnTo>
                  <a:close/>
                  <a:moveTo>
                    <a:pt x="116" y="1101"/>
                  </a:moveTo>
                  <a:cubicBezTo>
                    <a:pt x="116" y="1101"/>
                    <a:pt x="116" y="1101"/>
                    <a:pt x="116" y="1101"/>
                  </a:cubicBezTo>
                  <a:cubicBezTo>
                    <a:pt x="138" y="1116"/>
                    <a:pt x="138" y="1116"/>
                    <a:pt x="138" y="1116"/>
                  </a:cubicBezTo>
                  <a:cubicBezTo>
                    <a:pt x="74" y="1116"/>
                    <a:pt x="74" y="1116"/>
                    <a:pt x="74" y="1116"/>
                  </a:cubicBezTo>
                  <a:lnTo>
                    <a:pt x="116" y="1101"/>
                  </a:lnTo>
                  <a:close/>
                  <a:moveTo>
                    <a:pt x="159" y="1073"/>
                  </a:moveTo>
                  <a:cubicBezTo>
                    <a:pt x="159" y="1073"/>
                    <a:pt x="159" y="1073"/>
                    <a:pt x="159" y="1073"/>
                  </a:cubicBezTo>
                  <a:cubicBezTo>
                    <a:pt x="99" y="1073"/>
                    <a:pt x="99" y="1073"/>
                    <a:pt x="99" y="1073"/>
                  </a:cubicBezTo>
                  <a:cubicBezTo>
                    <a:pt x="138" y="1058"/>
                    <a:pt x="138" y="1058"/>
                    <a:pt x="138" y="1058"/>
                  </a:cubicBezTo>
                  <a:lnTo>
                    <a:pt x="159" y="1073"/>
                  </a:lnTo>
                  <a:close/>
                  <a:moveTo>
                    <a:pt x="443" y="1009"/>
                  </a:moveTo>
                  <a:cubicBezTo>
                    <a:pt x="443" y="1009"/>
                    <a:pt x="443" y="1009"/>
                    <a:pt x="443" y="1009"/>
                  </a:cubicBezTo>
                  <a:cubicBezTo>
                    <a:pt x="369" y="1009"/>
                    <a:pt x="369" y="1009"/>
                    <a:pt x="369" y="1009"/>
                  </a:cubicBezTo>
                  <a:cubicBezTo>
                    <a:pt x="354" y="980"/>
                    <a:pt x="354" y="980"/>
                    <a:pt x="354" y="980"/>
                  </a:cubicBezTo>
                  <a:cubicBezTo>
                    <a:pt x="428" y="980"/>
                    <a:pt x="428" y="980"/>
                    <a:pt x="428" y="980"/>
                  </a:cubicBezTo>
                  <a:lnTo>
                    <a:pt x="443" y="1009"/>
                  </a:lnTo>
                  <a:close/>
                  <a:moveTo>
                    <a:pt x="167" y="1070"/>
                  </a:moveTo>
                  <a:cubicBezTo>
                    <a:pt x="167" y="1070"/>
                    <a:pt x="167" y="1070"/>
                    <a:pt x="167" y="1070"/>
                  </a:cubicBezTo>
                  <a:cubicBezTo>
                    <a:pt x="146" y="1056"/>
                    <a:pt x="146" y="1056"/>
                    <a:pt x="146" y="1056"/>
                  </a:cubicBezTo>
                  <a:cubicBezTo>
                    <a:pt x="182" y="1043"/>
                    <a:pt x="182" y="1043"/>
                    <a:pt x="182" y="1043"/>
                  </a:cubicBezTo>
                  <a:lnTo>
                    <a:pt x="167" y="1070"/>
                  </a:lnTo>
                  <a:close/>
                  <a:moveTo>
                    <a:pt x="138" y="1050"/>
                  </a:moveTo>
                  <a:cubicBezTo>
                    <a:pt x="138" y="1050"/>
                    <a:pt x="138" y="1050"/>
                    <a:pt x="138" y="1050"/>
                  </a:cubicBezTo>
                  <a:cubicBezTo>
                    <a:pt x="118" y="1036"/>
                    <a:pt x="118" y="1036"/>
                    <a:pt x="118" y="1036"/>
                  </a:cubicBezTo>
                  <a:cubicBezTo>
                    <a:pt x="176" y="1036"/>
                    <a:pt x="176" y="1036"/>
                    <a:pt x="176" y="1036"/>
                  </a:cubicBezTo>
                  <a:lnTo>
                    <a:pt x="138" y="1050"/>
                  </a:lnTo>
                  <a:close/>
                  <a:moveTo>
                    <a:pt x="109" y="1039"/>
                  </a:moveTo>
                  <a:cubicBezTo>
                    <a:pt x="109" y="1039"/>
                    <a:pt x="109" y="1039"/>
                    <a:pt x="109" y="1039"/>
                  </a:cubicBezTo>
                  <a:cubicBezTo>
                    <a:pt x="129" y="1053"/>
                    <a:pt x="129" y="1053"/>
                    <a:pt x="129" y="1053"/>
                  </a:cubicBezTo>
                  <a:cubicBezTo>
                    <a:pt x="96" y="1065"/>
                    <a:pt x="96" y="1065"/>
                    <a:pt x="96" y="1065"/>
                  </a:cubicBezTo>
                  <a:lnTo>
                    <a:pt x="109" y="1039"/>
                  </a:lnTo>
                  <a:close/>
                  <a:moveTo>
                    <a:pt x="189" y="1029"/>
                  </a:moveTo>
                  <a:cubicBezTo>
                    <a:pt x="189" y="1029"/>
                    <a:pt x="189" y="1029"/>
                    <a:pt x="189" y="1029"/>
                  </a:cubicBezTo>
                  <a:cubicBezTo>
                    <a:pt x="114" y="1029"/>
                    <a:pt x="114" y="1029"/>
                    <a:pt x="114" y="1029"/>
                  </a:cubicBezTo>
                  <a:cubicBezTo>
                    <a:pt x="121" y="1016"/>
                    <a:pt x="121" y="1016"/>
                    <a:pt x="121" y="1016"/>
                  </a:cubicBezTo>
                  <a:cubicBezTo>
                    <a:pt x="195" y="1016"/>
                    <a:pt x="195" y="1016"/>
                    <a:pt x="195" y="1016"/>
                  </a:cubicBezTo>
                  <a:lnTo>
                    <a:pt x="189" y="1029"/>
                  </a:lnTo>
                  <a:close/>
                  <a:moveTo>
                    <a:pt x="199" y="1009"/>
                  </a:moveTo>
                  <a:cubicBezTo>
                    <a:pt x="199" y="1009"/>
                    <a:pt x="199" y="1009"/>
                    <a:pt x="199" y="1009"/>
                  </a:cubicBezTo>
                  <a:cubicBezTo>
                    <a:pt x="124" y="1009"/>
                    <a:pt x="124" y="1009"/>
                    <a:pt x="124" y="1009"/>
                  </a:cubicBezTo>
                  <a:cubicBezTo>
                    <a:pt x="140" y="980"/>
                    <a:pt x="140" y="980"/>
                    <a:pt x="140" y="980"/>
                  </a:cubicBezTo>
                  <a:cubicBezTo>
                    <a:pt x="214" y="980"/>
                    <a:pt x="214" y="980"/>
                    <a:pt x="214" y="980"/>
                  </a:cubicBezTo>
                  <a:lnTo>
                    <a:pt x="199" y="1009"/>
                  </a:lnTo>
                  <a:close/>
                  <a:moveTo>
                    <a:pt x="265" y="810"/>
                  </a:moveTo>
                  <a:cubicBezTo>
                    <a:pt x="265" y="810"/>
                    <a:pt x="265" y="810"/>
                    <a:pt x="265" y="810"/>
                  </a:cubicBezTo>
                  <a:cubicBezTo>
                    <a:pt x="311" y="810"/>
                    <a:pt x="311" y="810"/>
                    <a:pt x="311" y="810"/>
                  </a:cubicBezTo>
                  <a:cubicBezTo>
                    <a:pt x="331" y="938"/>
                    <a:pt x="331" y="938"/>
                    <a:pt x="331" y="938"/>
                  </a:cubicBezTo>
                  <a:cubicBezTo>
                    <a:pt x="244" y="938"/>
                    <a:pt x="244" y="938"/>
                    <a:pt x="244" y="938"/>
                  </a:cubicBezTo>
                  <a:cubicBezTo>
                    <a:pt x="254" y="872"/>
                    <a:pt x="254" y="872"/>
                    <a:pt x="254" y="872"/>
                  </a:cubicBezTo>
                  <a:lnTo>
                    <a:pt x="265" y="810"/>
                  </a:lnTo>
                  <a:close/>
                  <a:moveTo>
                    <a:pt x="310" y="803"/>
                  </a:moveTo>
                  <a:cubicBezTo>
                    <a:pt x="310" y="803"/>
                    <a:pt x="310" y="803"/>
                    <a:pt x="310" y="803"/>
                  </a:cubicBezTo>
                  <a:cubicBezTo>
                    <a:pt x="265" y="803"/>
                    <a:pt x="265" y="803"/>
                    <a:pt x="265" y="803"/>
                  </a:cubicBezTo>
                  <a:cubicBezTo>
                    <a:pt x="267" y="790"/>
                    <a:pt x="267" y="790"/>
                    <a:pt x="267" y="790"/>
                  </a:cubicBezTo>
                  <a:cubicBezTo>
                    <a:pt x="308" y="790"/>
                    <a:pt x="308" y="790"/>
                    <a:pt x="308" y="790"/>
                  </a:cubicBezTo>
                  <a:lnTo>
                    <a:pt x="310" y="803"/>
                  </a:lnTo>
                  <a:close/>
                  <a:moveTo>
                    <a:pt x="219" y="1014"/>
                  </a:moveTo>
                  <a:cubicBezTo>
                    <a:pt x="219" y="1014"/>
                    <a:pt x="219" y="1014"/>
                    <a:pt x="219" y="1014"/>
                  </a:cubicBezTo>
                  <a:cubicBezTo>
                    <a:pt x="219" y="1003"/>
                    <a:pt x="219" y="1003"/>
                    <a:pt x="219" y="1003"/>
                  </a:cubicBezTo>
                  <a:cubicBezTo>
                    <a:pt x="211" y="1018"/>
                    <a:pt x="211" y="1018"/>
                    <a:pt x="211" y="1018"/>
                  </a:cubicBezTo>
                  <a:cubicBezTo>
                    <a:pt x="213" y="1016"/>
                    <a:pt x="216" y="1015"/>
                    <a:pt x="219" y="1014"/>
                  </a:cubicBezTo>
                  <a:close/>
                  <a:moveTo>
                    <a:pt x="374" y="1049"/>
                  </a:moveTo>
                  <a:cubicBezTo>
                    <a:pt x="374" y="1049"/>
                    <a:pt x="374" y="1049"/>
                    <a:pt x="374" y="1049"/>
                  </a:cubicBezTo>
                  <a:cubicBezTo>
                    <a:pt x="370" y="1042"/>
                    <a:pt x="370" y="1042"/>
                    <a:pt x="370" y="1042"/>
                  </a:cubicBezTo>
                  <a:cubicBezTo>
                    <a:pt x="344" y="1026"/>
                    <a:pt x="314" y="1018"/>
                    <a:pt x="282" y="1018"/>
                  </a:cubicBezTo>
                  <a:cubicBezTo>
                    <a:pt x="252" y="1018"/>
                    <a:pt x="224" y="1025"/>
                    <a:pt x="200" y="1039"/>
                  </a:cubicBezTo>
                  <a:cubicBezTo>
                    <a:pt x="197" y="1046"/>
                    <a:pt x="197" y="1046"/>
                    <a:pt x="197" y="1046"/>
                  </a:cubicBezTo>
                  <a:cubicBezTo>
                    <a:pt x="222" y="1031"/>
                    <a:pt x="251" y="1023"/>
                    <a:pt x="282" y="1023"/>
                  </a:cubicBezTo>
                  <a:cubicBezTo>
                    <a:pt x="316" y="1023"/>
                    <a:pt x="347" y="1032"/>
                    <a:pt x="374" y="10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 name="任意多边形: 形状 15">
              <a:extLst>
                <a:ext uri="{FF2B5EF4-FFF2-40B4-BE49-F238E27FC236}">
                  <a16:creationId xmlns:a16="http://schemas.microsoft.com/office/drawing/2014/main" id="{3DCBF095-EF27-4454-8AF7-8B1F67F93AFB}"/>
                </a:ext>
              </a:extLst>
            </p:cNvPr>
            <p:cNvSpPr/>
            <p:nvPr/>
          </p:nvSpPr>
          <p:spPr bwMode="auto">
            <a:xfrm>
              <a:off x="6182835" y="4719817"/>
              <a:ext cx="1583154" cy="918173"/>
            </a:xfrm>
            <a:custGeom>
              <a:avLst/>
              <a:gdLst>
                <a:gd name="T0" fmla="*/ 222 w 548"/>
                <a:gd name="T1" fmla="*/ 131 h 318"/>
                <a:gd name="T2" fmla="*/ 268 w 548"/>
                <a:gd name="T3" fmla="*/ 13 h 318"/>
                <a:gd name="T4" fmla="*/ 99 w 548"/>
                <a:gd name="T5" fmla="*/ 153 h 318"/>
                <a:gd name="T6" fmla="*/ 104 w 548"/>
                <a:gd name="T7" fmla="*/ 167 h 318"/>
                <a:gd name="T8" fmla="*/ 109 w 548"/>
                <a:gd name="T9" fmla="*/ 162 h 318"/>
                <a:gd name="T10" fmla="*/ 96 w 548"/>
                <a:gd name="T11" fmla="*/ 159 h 318"/>
                <a:gd name="T12" fmla="*/ 96 w 548"/>
                <a:gd name="T13" fmla="*/ 154 h 318"/>
                <a:gd name="T14" fmla="*/ 117 w 548"/>
                <a:gd name="T15" fmla="*/ 175 h 318"/>
                <a:gd name="T16" fmla="*/ 98 w 548"/>
                <a:gd name="T17" fmla="*/ 175 h 318"/>
                <a:gd name="T18" fmla="*/ 136 w 548"/>
                <a:gd name="T19" fmla="*/ 286 h 318"/>
                <a:gd name="T20" fmla="*/ 219 w 548"/>
                <a:gd name="T21" fmla="*/ 150 h 318"/>
                <a:gd name="T22" fmla="*/ 375 w 548"/>
                <a:gd name="T23" fmla="*/ 151 h 318"/>
                <a:gd name="T24" fmla="*/ 452 w 548"/>
                <a:gd name="T25" fmla="*/ 263 h 318"/>
                <a:gd name="T26" fmla="*/ 0 w 548"/>
                <a:gd name="T27" fmla="*/ 296 h 318"/>
                <a:gd name="T28" fmla="*/ 115 w 548"/>
                <a:gd name="T29" fmla="*/ 263 h 318"/>
                <a:gd name="T30" fmla="*/ 66 w 548"/>
                <a:gd name="T31" fmla="*/ 82 h 318"/>
                <a:gd name="T32" fmla="*/ 48 w 548"/>
                <a:gd name="T33" fmla="*/ 94 h 318"/>
                <a:gd name="T34" fmla="*/ 50 w 548"/>
                <a:gd name="T35" fmla="*/ 94 h 318"/>
                <a:gd name="T36" fmla="*/ 70 w 548"/>
                <a:gd name="T37" fmla="*/ 81 h 318"/>
                <a:gd name="T38" fmla="*/ 34 w 548"/>
                <a:gd name="T39" fmla="*/ 98 h 318"/>
                <a:gd name="T40" fmla="*/ 548 w 548"/>
                <a:gd name="T41" fmla="*/ 318 h 318"/>
                <a:gd name="T42" fmla="*/ 66 w 548"/>
                <a:gd name="T43" fmla="*/ 177 h 318"/>
                <a:gd name="T44" fmla="*/ 516 w 548"/>
                <a:gd name="T45" fmla="*/ 82 h 318"/>
                <a:gd name="T46" fmla="*/ 480 w 548"/>
                <a:gd name="T47" fmla="*/ 101 h 318"/>
                <a:gd name="T48" fmla="*/ 516 w 548"/>
                <a:gd name="T49" fmla="*/ 101 h 318"/>
                <a:gd name="T50" fmla="*/ 489 w 548"/>
                <a:gd name="T51" fmla="*/ 94 h 318"/>
                <a:gd name="T52" fmla="*/ 496 w 548"/>
                <a:gd name="T53" fmla="*/ 94 h 318"/>
                <a:gd name="T54" fmla="*/ 480 w 548"/>
                <a:gd name="T55" fmla="*/ 72 h 318"/>
                <a:gd name="T56" fmla="*/ 323 w 548"/>
                <a:gd name="T57" fmla="*/ 286 h 318"/>
                <a:gd name="T58" fmla="*/ 452 w 548"/>
                <a:gd name="T59" fmla="*/ 170 h 318"/>
                <a:gd name="T60" fmla="*/ 446 w 548"/>
                <a:gd name="T61" fmla="*/ 162 h 318"/>
                <a:gd name="T62" fmla="*/ 441 w 548"/>
                <a:gd name="T63" fmla="*/ 167 h 318"/>
                <a:gd name="T64" fmla="*/ 433 w 548"/>
                <a:gd name="T65" fmla="*/ 160 h 318"/>
                <a:gd name="T66" fmla="*/ 454 w 548"/>
                <a:gd name="T67" fmla="*/ 156 h 318"/>
                <a:gd name="T68" fmla="*/ 452 w 548"/>
                <a:gd name="T69" fmla="*/ 219 h 318"/>
                <a:gd name="T70" fmla="*/ 435 w 548"/>
                <a:gd name="T71" fmla="*/ 260 h 318"/>
                <a:gd name="T72" fmla="*/ 38 w 548"/>
                <a:gd name="T73" fmla="*/ 182 h 318"/>
                <a:gd name="T74" fmla="*/ 162 w 548"/>
                <a:gd name="T75" fmla="*/ 231 h 318"/>
                <a:gd name="T76" fmla="*/ 406 w 548"/>
                <a:gd name="T77" fmla="*/ 251 h 318"/>
                <a:gd name="T78" fmla="*/ 388 w 548"/>
                <a:gd name="T79" fmla="*/ 205 h 318"/>
                <a:gd name="T80" fmla="*/ 350 w 548"/>
                <a:gd name="T81" fmla="*/ 112 h 318"/>
                <a:gd name="T82" fmla="*/ 352 w 548"/>
                <a:gd name="T83" fmla="*/ 119 h 318"/>
                <a:gd name="T84" fmla="*/ 304 w 548"/>
                <a:gd name="T85" fmla="*/ 231 h 318"/>
                <a:gd name="T86" fmla="*/ 283 w 548"/>
                <a:gd name="T87" fmla="*/ 211 h 318"/>
                <a:gd name="T88" fmla="*/ 245 w 548"/>
                <a:gd name="T89" fmla="*/ 238 h 318"/>
                <a:gd name="T90" fmla="*/ 304 w 548"/>
                <a:gd name="T91" fmla="*/ 238 h 318"/>
                <a:gd name="T92" fmla="*/ 197 w 548"/>
                <a:gd name="T93" fmla="*/ 276 h 318"/>
                <a:gd name="T94" fmla="*/ 352 w 548"/>
                <a:gd name="T95" fmla="*/ 215 h 318"/>
                <a:gd name="T96" fmla="*/ 190 w 548"/>
                <a:gd name="T97" fmla="*/ 168 h 318"/>
                <a:gd name="T98" fmla="*/ 361 w 548"/>
                <a:gd name="T99" fmla="*/ 158 h 318"/>
                <a:gd name="T100" fmla="*/ 339 w 548"/>
                <a:gd name="T101" fmla="*/ 158 h 318"/>
                <a:gd name="T102" fmla="*/ 212 w 548"/>
                <a:gd name="T103" fmla="*/ 168 h 318"/>
                <a:gd name="T104" fmla="*/ 194 w 548"/>
                <a:gd name="T105" fmla="*/ 158 h 318"/>
                <a:gd name="T106" fmla="*/ 364 w 548"/>
                <a:gd name="T107" fmla="*/ 241 h 318"/>
                <a:gd name="T108" fmla="*/ 185 w 548"/>
                <a:gd name="T109" fmla="*/ 194 h 318"/>
                <a:gd name="T110" fmla="*/ 207 w 548"/>
                <a:gd name="T111" fmla="*/ 186 h 318"/>
                <a:gd name="T112" fmla="*/ 207 w 548"/>
                <a:gd name="T113" fmla="*/ 277 h 318"/>
                <a:gd name="T114" fmla="*/ 342 w 548"/>
                <a:gd name="T115" fmla="*/ 189 h 318"/>
                <a:gd name="T116" fmla="*/ 357 w 548"/>
                <a:gd name="T117" fmla="*/ 189 h 318"/>
                <a:gd name="T118" fmla="*/ 199 w 548"/>
                <a:gd name="T119" fmla="*/ 119 h 318"/>
                <a:gd name="T120" fmla="*/ 198 w 548"/>
                <a:gd name="T121" fmla="*/ 119 h 318"/>
                <a:gd name="T122" fmla="*/ 215 w 548"/>
                <a:gd name="T123" fmla="*/ 148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48" h="318">
                  <a:moveTo>
                    <a:pt x="275" y="15"/>
                  </a:moveTo>
                  <a:cubicBezTo>
                    <a:pt x="275" y="40"/>
                    <a:pt x="275" y="40"/>
                    <a:pt x="275" y="40"/>
                  </a:cubicBezTo>
                  <a:cubicBezTo>
                    <a:pt x="279" y="40"/>
                    <a:pt x="279" y="40"/>
                    <a:pt x="279" y="40"/>
                  </a:cubicBezTo>
                  <a:cubicBezTo>
                    <a:pt x="279" y="45"/>
                    <a:pt x="279" y="45"/>
                    <a:pt x="279" y="45"/>
                  </a:cubicBezTo>
                  <a:cubicBezTo>
                    <a:pt x="278" y="45"/>
                    <a:pt x="278" y="45"/>
                    <a:pt x="278" y="45"/>
                  </a:cubicBezTo>
                  <a:cubicBezTo>
                    <a:pt x="368" y="102"/>
                    <a:pt x="317" y="120"/>
                    <a:pt x="328" y="131"/>
                  </a:cubicBezTo>
                  <a:cubicBezTo>
                    <a:pt x="311" y="131"/>
                    <a:pt x="293" y="131"/>
                    <a:pt x="275" y="131"/>
                  </a:cubicBezTo>
                  <a:cubicBezTo>
                    <a:pt x="222" y="131"/>
                    <a:pt x="222" y="131"/>
                    <a:pt x="222" y="131"/>
                  </a:cubicBezTo>
                  <a:cubicBezTo>
                    <a:pt x="229" y="119"/>
                    <a:pt x="176" y="103"/>
                    <a:pt x="270" y="45"/>
                  </a:cubicBezTo>
                  <a:cubicBezTo>
                    <a:pt x="269" y="45"/>
                    <a:pt x="269" y="45"/>
                    <a:pt x="269" y="45"/>
                  </a:cubicBezTo>
                  <a:cubicBezTo>
                    <a:pt x="269" y="40"/>
                    <a:pt x="269" y="40"/>
                    <a:pt x="269" y="40"/>
                  </a:cubicBezTo>
                  <a:cubicBezTo>
                    <a:pt x="272" y="40"/>
                    <a:pt x="272" y="40"/>
                    <a:pt x="272" y="40"/>
                  </a:cubicBezTo>
                  <a:cubicBezTo>
                    <a:pt x="272" y="17"/>
                    <a:pt x="272" y="17"/>
                    <a:pt x="272" y="17"/>
                  </a:cubicBezTo>
                  <a:cubicBezTo>
                    <a:pt x="272" y="17"/>
                    <a:pt x="271" y="17"/>
                    <a:pt x="270" y="17"/>
                  </a:cubicBezTo>
                  <a:cubicBezTo>
                    <a:pt x="266" y="17"/>
                    <a:pt x="263" y="14"/>
                    <a:pt x="261" y="10"/>
                  </a:cubicBezTo>
                  <a:cubicBezTo>
                    <a:pt x="263" y="12"/>
                    <a:pt x="265" y="13"/>
                    <a:pt x="268" y="13"/>
                  </a:cubicBezTo>
                  <a:cubicBezTo>
                    <a:pt x="273" y="13"/>
                    <a:pt x="278" y="8"/>
                    <a:pt x="278" y="3"/>
                  </a:cubicBezTo>
                  <a:cubicBezTo>
                    <a:pt x="278" y="2"/>
                    <a:pt x="277" y="1"/>
                    <a:pt x="277" y="0"/>
                  </a:cubicBezTo>
                  <a:cubicBezTo>
                    <a:pt x="279" y="2"/>
                    <a:pt x="280" y="4"/>
                    <a:pt x="280" y="7"/>
                  </a:cubicBezTo>
                  <a:cubicBezTo>
                    <a:pt x="280" y="10"/>
                    <a:pt x="278" y="13"/>
                    <a:pt x="275" y="15"/>
                  </a:cubicBezTo>
                  <a:close/>
                  <a:moveTo>
                    <a:pt x="99" y="153"/>
                  </a:moveTo>
                  <a:cubicBezTo>
                    <a:pt x="100" y="151"/>
                    <a:pt x="91" y="149"/>
                    <a:pt x="107" y="139"/>
                  </a:cubicBezTo>
                  <a:cubicBezTo>
                    <a:pt x="122" y="149"/>
                    <a:pt x="114" y="151"/>
                    <a:pt x="115" y="153"/>
                  </a:cubicBezTo>
                  <a:cubicBezTo>
                    <a:pt x="110" y="153"/>
                    <a:pt x="104" y="153"/>
                    <a:pt x="99" y="153"/>
                  </a:cubicBezTo>
                  <a:close/>
                  <a:moveTo>
                    <a:pt x="98" y="170"/>
                  </a:moveTo>
                  <a:cubicBezTo>
                    <a:pt x="115" y="170"/>
                    <a:pt x="115" y="170"/>
                    <a:pt x="115" y="170"/>
                  </a:cubicBezTo>
                  <a:cubicBezTo>
                    <a:pt x="115" y="160"/>
                    <a:pt x="115" y="160"/>
                    <a:pt x="115" y="160"/>
                  </a:cubicBezTo>
                  <a:cubicBezTo>
                    <a:pt x="98" y="160"/>
                    <a:pt x="98" y="160"/>
                    <a:pt x="98" y="160"/>
                  </a:cubicBezTo>
                  <a:lnTo>
                    <a:pt x="98" y="170"/>
                  </a:lnTo>
                  <a:close/>
                  <a:moveTo>
                    <a:pt x="101" y="167"/>
                  </a:moveTo>
                  <a:cubicBezTo>
                    <a:pt x="101" y="167"/>
                    <a:pt x="101" y="167"/>
                    <a:pt x="101" y="167"/>
                  </a:cubicBezTo>
                  <a:cubicBezTo>
                    <a:pt x="104" y="167"/>
                    <a:pt x="104" y="167"/>
                    <a:pt x="104" y="167"/>
                  </a:cubicBezTo>
                  <a:cubicBezTo>
                    <a:pt x="104" y="162"/>
                    <a:pt x="104" y="162"/>
                    <a:pt x="104" y="162"/>
                  </a:cubicBezTo>
                  <a:cubicBezTo>
                    <a:pt x="101" y="162"/>
                    <a:pt x="101" y="162"/>
                    <a:pt x="101" y="162"/>
                  </a:cubicBezTo>
                  <a:lnTo>
                    <a:pt x="101" y="167"/>
                  </a:lnTo>
                  <a:close/>
                  <a:moveTo>
                    <a:pt x="109" y="167"/>
                  </a:moveTo>
                  <a:cubicBezTo>
                    <a:pt x="109" y="167"/>
                    <a:pt x="109" y="167"/>
                    <a:pt x="109" y="167"/>
                  </a:cubicBezTo>
                  <a:cubicBezTo>
                    <a:pt x="112" y="167"/>
                    <a:pt x="112" y="167"/>
                    <a:pt x="112" y="167"/>
                  </a:cubicBezTo>
                  <a:cubicBezTo>
                    <a:pt x="112" y="162"/>
                    <a:pt x="112" y="162"/>
                    <a:pt x="112" y="162"/>
                  </a:cubicBezTo>
                  <a:cubicBezTo>
                    <a:pt x="109" y="162"/>
                    <a:pt x="109" y="162"/>
                    <a:pt x="109" y="162"/>
                  </a:cubicBezTo>
                  <a:lnTo>
                    <a:pt x="109" y="167"/>
                  </a:lnTo>
                  <a:close/>
                  <a:moveTo>
                    <a:pt x="105" y="167"/>
                  </a:moveTo>
                  <a:cubicBezTo>
                    <a:pt x="105" y="167"/>
                    <a:pt x="105" y="167"/>
                    <a:pt x="105" y="167"/>
                  </a:cubicBezTo>
                  <a:cubicBezTo>
                    <a:pt x="108" y="167"/>
                    <a:pt x="108" y="167"/>
                    <a:pt x="108" y="167"/>
                  </a:cubicBezTo>
                  <a:cubicBezTo>
                    <a:pt x="108" y="162"/>
                    <a:pt x="108" y="162"/>
                    <a:pt x="108" y="162"/>
                  </a:cubicBezTo>
                  <a:cubicBezTo>
                    <a:pt x="105" y="162"/>
                    <a:pt x="105" y="162"/>
                    <a:pt x="105" y="162"/>
                  </a:cubicBezTo>
                  <a:lnTo>
                    <a:pt x="105" y="167"/>
                  </a:lnTo>
                  <a:close/>
                  <a:moveTo>
                    <a:pt x="96" y="159"/>
                  </a:moveTo>
                  <a:cubicBezTo>
                    <a:pt x="117" y="159"/>
                    <a:pt x="117" y="159"/>
                    <a:pt x="117" y="159"/>
                  </a:cubicBezTo>
                  <a:cubicBezTo>
                    <a:pt x="117" y="158"/>
                    <a:pt x="117" y="158"/>
                    <a:pt x="117" y="158"/>
                  </a:cubicBezTo>
                  <a:cubicBezTo>
                    <a:pt x="96" y="158"/>
                    <a:pt x="96" y="158"/>
                    <a:pt x="96" y="158"/>
                  </a:cubicBezTo>
                  <a:lnTo>
                    <a:pt x="96" y="159"/>
                  </a:lnTo>
                  <a:close/>
                  <a:moveTo>
                    <a:pt x="96" y="156"/>
                  </a:moveTo>
                  <a:cubicBezTo>
                    <a:pt x="117" y="156"/>
                    <a:pt x="117" y="156"/>
                    <a:pt x="117" y="156"/>
                  </a:cubicBezTo>
                  <a:cubicBezTo>
                    <a:pt x="117" y="154"/>
                    <a:pt x="117" y="154"/>
                    <a:pt x="117" y="154"/>
                  </a:cubicBezTo>
                  <a:cubicBezTo>
                    <a:pt x="96" y="154"/>
                    <a:pt x="96" y="154"/>
                    <a:pt x="96" y="154"/>
                  </a:cubicBezTo>
                  <a:lnTo>
                    <a:pt x="96" y="156"/>
                  </a:lnTo>
                  <a:close/>
                  <a:moveTo>
                    <a:pt x="96" y="172"/>
                  </a:moveTo>
                  <a:cubicBezTo>
                    <a:pt x="117" y="172"/>
                    <a:pt x="117" y="172"/>
                    <a:pt x="117" y="172"/>
                  </a:cubicBezTo>
                  <a:cubicBezTo>
                    <a:pt x="117" y="171"/>
                    <a:pt x="117" y="171"/>
                    <a:pt x="117" y="171"/>
                  </a:cubicBezTo>
                  <a:cubicBezTo>
                    <a:pt x="96" y="171"/>
                    <a:pt x="96" y="171"/>
                    <a:pt x="96" y="171"/>
                  </a:cubicBezTo>
                  <a:lnTo>
                    <a:pt x="96" y="172"/>
                  </a:lnTo>
                  <a:close/>
                  <a:moveTo>
                    <a:pt x="96" y="175"/>
                  </a:moveTo>
                  <a:cubicBezTo>
                    <a:pt x="117" y="175"/>
                    <a:pt x="117" y="175"/>
                    <a:pt x="117" y="175"/>
                  </a:cubicBezTo>
                  <a:cubicBezTo>
                    <a:pt x="117" y="173"/>
                    <a:pt x="117" y="173"/>
                    <a:pt x="117" y="173"/>
                  </a:cubicBezTo>
                  <a:cubicBezTo>
                    <a:pt x="96" y="173"/>
                    <a:pt x="96" y="173"/>
                    <a:pt x="96" y="173"/>
                  </a:cubicBezTo>
                  <a:lnTo>
                    <a:pt x="96" y="175"/>
                  </a:lnTo>
                  <a:close/>
                  <a:moveTo>
                    <a:pt x="98" y="175"/>
                  </a:moveTo>
                  <a:cubicBezTo>
                    <a:pt x="115" y="175"/>
                    <a:pt x="115" y="175"/>
                    <a:pt x="115" y="175"/>
                  </a:cubicBezTo>
                  <a:cubicBezTo>
                    <a:pt x="115" y="219"/>
                    <a:pt x="115" y="219"/>
                    <a:pt x="115" y="219"/>
                  </a:cubicBezTo>
                  <a:cubicBezTo>
                    <a:pt x="98" y="219"/>
                    <a:pt x="98" y="219"/>
                    <a:pt x="98" y="219"/>
                  </a:cubicBezTo>
                  <a:lnTo>
                    <a:pt x="98" y="175"/>
                  </a:lnTo>
                  <a:close/>
                  <a:moveTo>
                    <a:pt x="115" y="222"/>
                  </a:moveTo>
                  <a:cubicBezTo>
                    <a:pt x="115" y="260"/>
                    <a:pt x="115" y="260"/>
                    <a:pt x="115" y="260"/>
                  </a:cubicBezTo>
                  <a:cubicBezTo>
                    <a:pt x="98" y="260"/>
                    <a:pt x="98" y="260"/>
                    <a:pt x="98" y="260"/>
                  </a:cubicBezTo>
                  <a:cubicBezTo>
                    <a:pt x="98" y="222"/>
                    <a:pt x="98" y="222"/>
                    <a:pt x="98" y="222"/>
                  </a:cubicBezTo>
                  <a:lnTo>
                    <a:pt x="115" y="222"/>
                  </a:lnTo>
                  <a:close/>
                  <a:moveTo>
                    <a:pt x="115" y="263"/>
                  </a:moveTo>
                  <a:cubicBezTo>
                    <a:pt x="115" y="286"/>
                    <a:pt x="115" y="286"/>
                    <a:pt x="115" y="286"/>
                  </a:cubicBezTo>
                  <a:cubicBezTo>
                    <a:pt x="136" y="286"/>
                    <a:pt x="136" y="286"/>
                    <a:pt x="136" y="286"/>
                  </a:cubicBezTo>
                  <a:cubicBezTo>
                    <a:pt x="136" y="177"/>
                    <a:pt x="136" y="177"/>
                    <a:pt x="136" y="177"/>
                  </a:cubicBezTo>
                  <a:cubicBezTo>
                    <a:pt x="171" y="170"/>
                    <a:pt x="171" y="170"/>
                    <a:pt x="171" y="170"/>
                  </a:cubicBezTo>
                  <a:cubicBezTo>
                    <a:pt x="171" y="286"/>
                    <a:pt x="171" y="286"/>
                    <a:pt x="171" y="286"/>
                  </a:cubicBezTo>
                  <a:cubicBezTo>
                    <a:pt x="173" y="286"/>
                    <a:pt x="173" y="286"/>
                    <a:pt x="173" y="286"/>
                  </a:cubicBezTo>
                  <a:cubicBezTo>
                    <a:pt x="173" y="151"/>
                    <a:pt x="173" y="151"/>
                    <a:pt x="173" y="151"/>
                  </a:cubicBezTo>
                  <a:cubicBezTo>
                    <a:pt x="177" y="151"/>
                    <a:pt x="177" y="151"/>
                    <a:pt x="177" y="151"/>
                  </a:cubicBezTo>
                  <a:cubicBezTo>
                    <a:pt x="177" y="150"/>
                    <a:pt x="177" y="150"/>
                    <a:pt x="177" y="150"/>
                  </a:cubicBezTo>
                  <a:cubicBezTo>
                    <a:pt x="219" y="150"/>
                    <a:pt x="219" y="150"/>
                    <a:pt x="219" y="150"/>
                  </a:cubicBezTo>
                  <a:cubicBezTo>
                    <a:pt x="219" y="137"/>
                    <a:pt x="219" y="137"/>
                    <a:pt x="219" y="137"/>
                  </a:cubicBezTo>
                  <a:cubicBezTo>
                    <a:pt x="329" y="137"/>
                    <a:pt x="329" y="137"/>
                    <a:pt x="329" y="137"/>
                  </a:cubicBezTo>
                  <a:cubicBezTo>
                    <a:pt x="329" y="148"/>
                    <a:pt x="329" y="148"/>
                    <a:pt x="329" y="148"/>
                  </a:cubicBezTo>
                  <a:cubicBezTo>
                    <a:pt x="329" y="148"/>
                    <a:pt x="329" y="148"/>
                    <a:pt x="329" y="148"/>
                  </a:cubicBezTo>
                  <a:cubicBezTo>
                    <a:pt x="329" y="150"/>
                    <a:pt x="329" y="150"/>
                    <a:pt x="329" y="150"/>
                  </a:cubicBezTo>
                  <a:cubicBezTo>
                    <a:pt x="372" y="150"/>
                    <a:pt x="372" y="150"/>
                    <a:pt x="372" y="150"/>
                  </a:cubicBezTo>
                  <a:cubicBezTo>
                    <a:pt x="372" y="151"/>
                    <a:pt x="372" y="151"/>
                    <a:pt x="372" y="151"/>
                  </a:cubicBezTo>
                  <a:cubicBezTo>
                    <a:pt x="375" y="151"/>
                    <a:pt x="375" y="151"/>
                    <a:pt x="375" y="151"/>
                  </a:cubicBezTo>
                  <a:cubicBezTo>
                    <a:pt x="375" y="286"/>
                    <a:pt x="375" y="286"/>
                    <a:pt x="375" y="286"/>
                  </a:cubicBezTo>
                  <a:cubicBezTo>
                    <a:pt x="378" y="286"/>
                    <a:pt x="378" y="286"/>
                    <a:pt x="378" y="286"/>
                  </a:cubicBezTo>
                  <a:cubicBezTo>
                    <a:pt x="378" y="169"/>
                    <a:pt x="378" y="169"/>
                    <a:pt x="378" y="169"/>
                  </a:cubicBezTo>
                  <a:cubicBezTo>
                    <a:pt x="412" y="178"/>
                    <a:pt x="412" y="178"/>
                    <a:pt x="412" y="178"/>
                  </a:cubicBezTo>
                  <a:cubicBezTo>
                    <a:pt x="412" y="286"/>
                    <a:pt x="412" y="286"/>
                    <a:pt x="412" y="286"/>
                  </a:cubicBezTo>
                  <a:cubicBezTo>
                    <a:pt x="435" y="286"/>
                    <a:pt x="435" y="286"/>
                    <a:pt x="435" y="286"/>
                  </a:cubicBezTo>
                  <a:cubicBezTo>
                    <a:pt x="435" y="263"/>
                    <a:pt x="435" y="263"/>
                    <a:pt x="435" y="263"/>
                  </a:cubicBezTo>
                  <a:cubicBezTo>
                    <a:pt x="452" y="263"/>
                    <a:pt x="452" y="263"/>
                    <a:pt x="452" y="263"/>
                  </a:cubicBezTo>
                  <a:cubicBezTo>
                    <a:pt x="452" y="286"/>
                    <a:pt x="452" y="286"/>
                    <a:pt x="452" y="286"/>
                  </a:cubicBezTo>
                  <a:cubicBezTo>
                    <a:pt x="484" y="286"/>
                    <a:pt x="484" y="286"/>
                    <a:pt x="484" y="286"/>
                  </a:cubicBezTo>
                  <a:cubicBezTo>
                    <a:pt x="484" y="248"/>
                    <a:pt x="484" y="248"/>
                    <a:pt x="484" y="248"/>
                  </a:cubicBezTo>
                  <a:cubicBezTo>
                    <a:pt x="512" y="248"/>
                    <a:pt x="512" y="248"/>
                    <a:pt x="512" y="248"/>
                  </a:cubicBezTo>
                  <a:cubicBezTo>
                    <a:pt x="512" y="286"/>
                    <a:pt x="512" y="286"/>
                    <a:pt x="512" y="286"/>
                  </a:cubicBezTo>
                  <a:cubicBezTo>
                    <a:pt x="548" y="286"/>
                    <a:pt x="548" y="286"/>
                    <a:pt x="548" y="286"/>
                  </a:cubicBezTo>
                  <a:cubicBezTo>
                    <a:pt x="548" y="296"/>
                    <a:pt x="548" y="296"/>
                    <a:pt x="548" y="296"/>
                  </a:cubicBezTo>
                  <a:cubicBezTo>
                    <a:pt x="0" y="296"/>
                    <a:pt x="0" y="296"/>
                    <a:pt x="0" y="296"/>
                  </a:cubicBezTo>
                  <a:cubicBezTo>
                    <a:pt x="0" y="286"/>
                    <a:pt x="0" y="286"/>
                    <a:pt x="0" y="286"/>
                  </a:cubicBezTo>
                  <a:cubicBezTo>
                    <a:pt x="38" y="286"/>
                    <a:pt x="38" y="286"/>
                    <a:pt x="38" y="286"/>
                  </a:cubicBezTo>
                  <a:cubicBezTo>
                    <a:pt x="38" y="248"/>
                    <a:pt x="38" y="248"/>
                    <a:pt x="38" y="248"/>
                  </a:cubicBezTo>
                  <a:cubicBezTo>
                    <a:pt x="66" y="248"/>
                    <a:pt x="66" y="248"/>
                    <a:pt x="66" y="248"/>
                  </a:cubicBezTo>
                  <a:cubicBezTo>
                    <a:pt x="66" y="286"/>
                    <a:pt x="66" y="286"/>
                    <a:pt x="66" y="286"/>
                  </a:cubicBezTo>
                  <a:cubicBezTo>
                    <a:pt x="98" y="286"/>
                    <a:pt x="98" y="286"/>
                    <a:pt x="98" y="286"/>
                  </a:cubicBezTo>
                  <a:cubicBezTo>
                    <a:pt x="98" y="263"/>
                    <a:pt x="98" y="263"/>
                    <a:pt x="98" y="263"/>
                  </a:cubicBezTo>
                  <a:lnTo>
                    <a:pt x="115" y="263"/>
                  </a:lnTo>
                  <a:close/>
                  <a:moveTo>
                    <a:pt x="65" y="70"/>
                  </a:moveTo>
                  <a:cubicBezTo>
                    <a:pt x="63" y="67"/>
                    <a:pt x="77" y="63"/>
                    <a:pt x="52" y="48"/>
                  </a:cubicBezTo>
                  <a:cubicBezTo>
                    <a:pt x="27" y="63"/>
                    <a:pt x="41" y="67"/>
                    <a:pt x="38" y="70"/>
                  </a:cubicBezTo>
                  <a:cubicBezTo>
                    <a:pt x="47" y="70"/>
                    <a:pt x="56" y="70"/>
                    <a:pt x="65" y="70"/>
                  </a:cubicBezTo>
                  <a:close/>
                  <a:moveTo>
                    <a:pt x="66" y="97"/>
                  </a:moveTo>
                  <a:cubicBezTo>
                    <a:pt x="38" y="97"/>
                    <a:pt x="38" y="97"/>
                    <a:pt x="38" y="97"/>
                  </a:cubicBezTo>
                  <a:cubicBezTo>
                    <a:pt x="38" y="82"/>
                    <a:pt x="38" y="82"/>
                    <a:pt x="38" y="82"/>
                  </a:cubicBezTo>
                  <a:cubicBezTo>
                    <a:pt x="66" y="82"/>
                    <a:pt x="66" y="82"/>
                    <a:pt x="66" y="82"/>
                  </a:cubicBezTo>
                  <a:lnTo>
                    <a:pt x="66" y="97"/>
                  </a:lnTo>
                  <a:close/>
                  <a:moveTo>
                    <a:pt x="61" y="94"/>
                  </a:moveTo>
                  <a:cubicBezTo>
                    <a:pt x="61" y="94"/>
                    <a:pt x="61" y="94"/>
                    <a:pt x="61" y="94"/>
                  </a:cubicBezTo>
                  <a:cubicBezTo>
                    <a:pt x="56" y="94"/>
                    <a:pt x="56" y="94"/>
                    <a:pt x="56" y="94"/>
                  </a:cubicBezTo>
                  <a:cubicBezTo>
                    <a:pt x="56" y="85"/>
                    <a:pt x="56" y="85"/>
                    <a:pt x="56" y="85"/>
                  </a:cubicBezTo>
                  <a:cubicBezTo>
                    <a:pt x="61" y="85"/>
                    <a:pt x="61" y="85"/>
                    <a:pt x="61" y="85"/>
                  </a:cubicBezTo>
                  <a:lnTo>
                    <a:pt x="61" y="94"/>
                  </a:lnTo>
                  <a:close/>
                  <a:moveTo>
                    <a:pt x="48" y="94"/>
                  </a:moveTo>
                  <a:cubicBezTo>
                    <a:pt x="48" y="94"/>
                    <a:pt x="48" y="94"/>
                    <a:pt x="48" y="94"/>
                  </a:cubicBezTo>
                  <a:cubicBezTo>
                    <a:pt x="43" y="94"/>
                    <a:pt x="43" y="94"/>
                    <a:pt x="43" y="94"/>
                  </a:cubicBezTo>
                  <a:cubicBezTo>
                    <a:pt x="43" y="85"/>
                    <a:pt x="43" y="85"/>
                    <a:pt x="43" y="85"/>
                  </a:cubicBezTo>
                  <a:cubicBezTo>
                    <a:pt x="48" y="85"/>
                    <a:pt x="48" y="85"/>
                    <a:pt x="48" y="85"/>
                  </a:cubicBezTo>
                  <a:lnTo>
                    <a:pt x="48" y="94"/>
                  </a:lnTo>
                  <a:close/>
                  <a:moveTo>
                    <a:pt x="54" y="94"/>
                  </a:moveTo>
                  <a:cubicBezTo>
                    <a:pt x="54" y="94"/>
                    <a:pt x="54" y="94"/>
                    <a:pt x="54" y="94"/>
                  </a:cubicBezTo>
                  <a:cubicBezTo>
                    <a:pt x="50" y="94"/>
                    <a:pt x="50" y="94"/>
                    <a:pt x="50" y="94"/>
                  </a:cubicBezTo>
                  <a:cubicBezTo>
                    <a:pt x="50" y="85"/>
                    <a:pt x="50" y="85"/>
                    <a:pt x="50" y="85"/>
                  </a:cubicBezTo>
                  <a:cubicBezTo>
                    <a:pt x="54" y="85"/>
                    <a:pt x="54" y="85"/>
                    <a:pt x="54" y="85"/>
                  </a:cubicBezTo>
                  <a:lnTo>
                    <a:pt x="54" y="94"/>
                  </a:lnTo>
                  <a:close/>
                  <a:moveTo>
                    <a:pt x="70" y="81"/>
                  </a:moveTo>
                  <a:cubicBezTo>
                    <a:pt x="34" y="81"/>
                    <a:pt x="34" y="81"/>
                    <a:pt x="34" y="81"/>
                  </a:cubicBezTo>
                  <a:cubicBezTo>
                    <a:pt x="34" y="77"/>
                    <a:pt x="34" y="77"/>
                    <a:pt x="34" y="77"/>
                  </a:cubicBezTo>
                  <a:cubicBezTo>
                    <a:pt x="70" y="77"/>
                    <a:pt x="70" y="77"/>
                    <a:pt x="70" y="77"/>
                  </a:cubicBezTo>
                  <a:lnTo>
                    <a:pt x="70" y="81"/>
                  </a:lnTo>
                  <a:close/>
                  <a:moveTo>
                    <a:pt x="70" y="76"/>
                  </a:moveTo>
                  <a:cubicBezTo>
                    <a:pt x="34" y="76"/>
                    <a:pt x="34" y="76"/>
                    <a:pt x="34" y="76"/>
                  </a:cubicBezTo>
                  <a:cubicBezTo>
                    <a:pt x="34" y="72"/>
                    <a:pt x="34" y="72"/>
                    <a:pt x="34" y="72"/>
                  </a:cubicBezTo>
                  <a:cubicBezTo>
                    <a:pt x="70" y="72"/>
                    <a:pt x="70" y="72"/>
                    <a:pt x="70" y="72"/>
                  </a:cubicBezTo>
                  <a:lnTo>
                    <a:pt x="70" y="76"/>
                  </a:lnTo>
                  <a:close/>
                  <a:moveTo>
                    <a:pt x="70" y="101"/>
                  </a:moveTo>
                  <a:cubicBezTo>
                    <a:pt x="34" y="101"/>
                    <a:pt x="34" y="101"/>
                    <a:pt x="34" y="101"/>
                  </a:cubicBezTo>
                  <a:cubicBezTo>
                    <a:pt x="34" y="98"/>
                    <a:pt x="34" y="98"/>
                    <a:pt x="34" y="98"/>
                  </a:cubicBezTo>
                  <a:cubicBezTo>
                    <a:pt x="70" y="98"/>
                    <a:pt x="70" y="98"/>
                    <a:pt x="70" y="98"/>
                  </a:cubicBezTo>
                  <a:lnTo>
                    <a:pt x="70" y="101"/>
                  </a:lnTo>
                  <a:close/>
                  <a:moveTo>
                    <a:pt x="70" y="105"/>
                  </a:moveTo>
                  <a:cubicBezTo>
                    <a:pt x="34" y="105"/>
                    <a:pt x="34" y="105"/>
                    <a:pt x="34" y="105"/>
                  </a:cubicBezTo>
                  <a:cubicBezTo>
                    <a:pt x="34" y="103"/>
                    <a:pt x="34" y="103"/>
                    <a:pt x="34" y="103"/>
                  </a:cubicBezTo>
                  <a:cubicBezTo>
                    <a:pt x="70" y="103"/>
                    <a:pt x="70" y="103"/>
                    <a:pt x="70" y="103"/>
                  </a:cubicBezTo>
                  <a:lnTo>
                    <a:pt x="70" y="105"/>
                  </a:lnTo>
                  <a:close/>
                  <a:moveTo>
                    <a:pt x="548" y="318"/>
                  </a:moveTo>
                  <a:cubicBezTo>
                    <a:pt x="0" y="318"/>
                    <a:pt x="0" y="318"/>
                    <a:pt x="0" y="318"/>
                  </a:cubicBezTo>
                  <a:cubicBezTo>
                    <a:pt x="0" y="299"/>
                    <a:pt x="0" y="299"/>
                    <a:pt x="0" y="299"/>
                  </a:cubicBezTo>
                  <a:cubicBezTo>
                    <a:pt x="548" y="299"/>
                    <a:pt x="548" y="299"/>
                    <a:pt x="548" y="299"/>
                  </a:cubicBezTo>
                  <a:lnTo>
                    <a:pt x="548" y="318"/>
                  </a:lnTo>
                  <a:close/>
                  <a:moveTo>
                    <a:pt x="66" y="106"/>
                  </a:moveTo>
                  <a:cubicBezTo>
                    <a:pt x="38" y="106"/>
                    <a:pt x="38" y="106"/>
                    <a:pt x="38" y="106"/>
                  </a:cubicBezTo>
                  <a:cubicBezTo>
                    <a:pt x="38" y="177"/>
                    <a:pt x="38" y="177"/>
                    <a:pt x="38" y="177"/>
                  </a:cubicBezTo>
                  <a:cubicBezTo>
                    <a:pt x="66" y="177"/>
                    <a:pt x="66" y="177"/>
                    <a:pt x="66" y="177"/>
                  </a:cubicBezTo>
                  <a:lnTo>
                    <a:pt x="66" y="106"/>
                  </a:lnTo>
                  <a:close/>
                  <a:moveTo>
                    <a:pt x="485" y="70"/>
                  </a:moveTo>
                  <a:cubicBezTo>
                    <a:pt x="487" y="67"/>
                    <a:pt x="473" y="63"/>
                    <a:pt x="498" y="48"/>
                  </a:cubicBezTo>
                  <a:cubicBezTo>
                    <a:pt x="523" y="63"/>
                    <a:pt x="509" y="67"/>
                    <a:pt x="512" y="70"/>
                  </a:cubicBezTo>
                  <a:cubicBezTo>
                    <a:pt x="503" y="70"/>
                    <a:pt x="494" y="70"/>
                    <a:pt x="485" y="70"/>
                  </a:cubicBezTo>
                  <a:close/>
                  <a:moveTo>
                    <a:pt x="512" y="97"/>
                  </a:moveTo>
                  <a:cubicBezTo>
                    <a:pt x="512" y="82"/>
                    <a:pt x="512" y="82"/>
                    <a:pt x="512" y="82"/>
                  </a:cubicBezTo>
                  <a:cubicBezTo>
                    <a:pt x="516" y="82"/>
                    <a:pt x="516" y="82"/>
                    <a:pt x="516" y="82"/>
                  </a:cubicBezTo>
                  <a:cubicBezTo>
                    <a:pt x="516" y="77"/>
                    <a:pt x="516" y="77"/>
                    <a:pt x="516" y="77"/>
                  </a:cubicBezTo>
                  <a:cubicBezTo>
                    <a:pt x="480" y="77"/>
                    <a:pt x="480" y="77"/>
                    <a:pt x="480" y="77"/>
                  </a:cubicBezTo>
                  <a:cubicBezTo>
                    <a:pt x="480" y="82"/>
                    <a:pt x="480" y="82"/>
                    <a:pt x="480" y="82"/>
                  </a:cubicBezTo>
                  <a:cubicBezTo>
                    <a:pt x="484" y="82"/>
                    <a:pt x="484" y="82"/>
                    <a:pt x="484" y="82"/>
                  </a:cubicBezTo>
                  <a:cubicBezTo>
                    <a:pt x="484" y="97"/>
                    <a:pt x="484" y="97"/>
                    <a:pt x="484" y="97"/>
                  </a:cubicBezTo>
                  <a:cubicBezTo>
                    <a:pt x="480" y="97"/>
                    <a:pt x="480" y="97"/>
                    <a:pt x="480" y="97"/>
                  </a:cubicBezTo>
                  <a:cubicBezTo>
                    <a:pt x="480" y="101"/>
                    <a:pt x="480" y="101"/>
                    <a:pt x="480" y="101"/>
                  </a:cubicBezTo>
                  <a:cubicBezTo>
                    <a:pt x="480" y="101"/>
                    <a:pt x="480" y="101"/>
                    <a:pt x="480" y="101"/>
                  </a:cubicBezTo>
                  <a:cubicBezTo>
                    <a:pt x="480" y="106"/>
                    <a:pt x="480" y="106"/>
                    <a:pt x="480" y="106"/>
                  </a:cubicBezTo>
                  <a:cubicBezTo>
                    <a:pt x="484" y="106"/>
                    <a:pt x="484" y="106"/>
                    <a:pt x="484" y="106"/>
                  </a:cubicBezTo>
                  <a:cubicBezTo>
                    <a:pt x="484" y="177"/>
                    <a:pt x="484" y="177"/>
                    <a:pt x="484" y="177"/>
                  </a:cubicBezTo>
                  <a:cubicBezTo>
                    <a:pt x="512" y="177"/>
                    <a:pt x="512" y="177"/>
                    <a:pt x="512" y="177"/>
                  </a:cubicBezTo>
                  <a:cubicBezTo>
                    <a:pt x="512" y="106"/>
                    <a:pt x="512" y="106"/>
                    <a:pt x="512" y="106"/>
                  </a:cubicBezTo>
                  <a:cubicBezTo>
                    <a:pt x="516" y="106"/>
                    <a:pt x="516" y="106"/>
                    <a:pt x="516" y="106"/>
                  </a:cubicBezTo>
                  <a:cubicBezTo>
                    <a:pt x="516" y="101"/>
                    <a:pt x="516" y="101"/>
                    <a:pt x="516" y="101"/>
                  </a:cubicBezTo>
                  <a:cubicBezTo>
                    <a:pt x="516" y="101"/>
                    <a:pt x="516" y="101"/>
                    <a:pt x="516" y="101"/>
                  </a:cubicBezTo>
                  <a:cubicBezTo>
                    <a:pt x="516" y="97"/>
                    <a:pt x="516" y="97"/>
                    <a:pt x="516" y="97"/>
                  </a:cubicBezTo>
                  <a:lnTo>
                    <a:pt x="512" y="97"/>
                  </a:lnTo>
                  <a:close/>
                  <a:moveTo>
                    <a:pt x="489" y="94"/>
                  </a:moveTo>
                  <a:cubicBezTo>
                    <a:pt x="489" y="94"/>
                    <a:pt x="489" y="94"/>
                    <a:pt x="489" y="94"/>
                  </a:cubicBezTo>
                  <a:cubicBezTo>
                    <a:pt x="494" y="94"/>
                    <a:pt x="494" y="94"/>
                    <a:pt x="494" y="94"/>
                  </a:cubicBezTo>
                  <a:cubicBezTo>
                    <a:pt x="494" y="85"/>
                    <a:pt x="494" y="85"/>
                    <a:pt x="494" y="85"/>
                  </a:cubicBezTo>
                  <a:cubicBezTo>
                    <a:pt x="489" y="85"/>
                    <a:pt x="489" y="85"/>
                    <a:pt x="489" y="85"/>
                  </a:cubicBezTo>
                  <a:lnTo>
                    <a:pt x="489" y="94"/>
                  </a:lnTo>
                  <a:close/>
                  <a:moveTo>
                    <a:pt x="502" y="94"/>
                  </a:moveTo>
                  <a:cubicBezTo>
                    <a:pt x="502" y="94"/>
                    <a:pt x="502" y="94"/>
                    <a:pt x="502" y="94"/>
                  </a:cubicBezTo>
                  <a:cubicBezTo>
                    <a:pt x="507" y="94"/>
                    <a:pt x="507" y="94"/>
                    <a:pt x="507" y="94"/>
                  </a:cubicBezTo>
                  <a:cubicBezTo>
                    <a:pt x="507" y="85"/>
                    <a:pt x="507" y="85"/>
                    <a:pt x="507" y="85"/>
                  </a:cubicBezTo>
                  <a:cubicBezTo>
                    <a:pt x="502" y="85"/>
                    <a:pt x="502" y="85"/>
                    <a:pt x="502" y="85"/>
                  </a:cubicBezTo>
                  <a:lnTo>
                    <a:pt x="502" y="94"/>
                  </a:lnTo>
                  <a:close/>
                  <a:moveTo>
                    <a:pt x="496" y="94"/>
                  </a:moveTo>
                  <a:cubicBezTo>
                    <a:pt x="496" y="94"/>
                    <a:pt x="496" y="94"/>
                    <a:pt x="496" y="94"/>
                  </a:cubicBezTo>
                  <a:cubicBezTo>
                    <a:pt x="500" y="94"/>
                    <a:pt x="500" y="94"/>
                    <a:pt x="500" y="94"/>
                  </a:cubicBezTo>
                  <a:cubicBezTo>
                    <a:pt x="500" y="85"/>
                    <a:pt x="500" y="85"/>
                    <a:pt x="500" y="85"/>
                  </a:cubicBezTo>
                  <a:cubicBezTo>
                    <a:pt x="496" y="85"/>
                    <a:pt x="496" y="85"/>
                    <a:pt x="496" y="85"/>
                  </a:cubicBezTo>
                  <a:lnTo>
                    <a:pt x="496" y="94"/>
                  </a:lnTo>
                  <a:close/>
                  <a:moveTo>
                    <a:pt x="480" y="77"/>
                  </a:moveTo>
                  <a:cubicBezTo>
                    <a:pt x="516" y="77"/>
                    <a:pt x="516" y="77"/>
                    <a:pt x="516" y="77"/>
                  </a:cubicBezTo>
                  <a:cubicBezTo>
                    <a:pt x="516" y="72"/>
                    <a:pt x="516" y="72"/>
                    <a:pt x="516" y="72"/>
                  </a:cubicBezTo>
                  <a:cubicBezTo>
                    <a:pt x="480" y="72"/>
                    <a:pt x="480" y="72"/>
                    <a:pt x="480" y="72"/>
                  </a:cubicBezTo>
                  <a:lnTo>
                    <a:pt x="480" y="77"/>
                  </a:lnTo>
                  <a:close/>
                  <a:moveTo>
                    <a:pt x="512" y="182"/>
                  </a:moveTo>
                  <a:cubicBezTo>
                    <a:pt x="512" y="243"/>
                    <a:pt x="512" y="243"/>
                    <a:pt x="512" y="243"/>
                  </a:cubicBezTo>
                  <a:cubicBezTo>
                    <a:pt x="484" y="243"/>
                    <a:pt x="484" y="243"/>
                    <a:pt x="484" y="243"/>
                  </a:cubicBezTo>
                  <a:cubicBezTo>
                    <a:pt x="484" y="182"/>
                    <a:pt x="484" y="182"/>
                    <a:pt x="484" y="182"/>
                  </a:cubicBezTo>
                  <a:lnTo>
                    <a:pt x="512" y="182"/>
                  </a:lnTo>
                  <a:close/>
                  <a:moveTo>
                    <a:pt x="225" y="286"/>
                  </a:moveTo>
                  <a:cubicBezTo>
                    <a:pt x="323" y="286"/>
                    <a:pt x="323" y="286"/>
                    <a:pt x="323" y="286"/>
                  </a:cubicBezTo>
                  <a:cubicBezTo>
                    <a:pt x="323" y="157"/>
                    <a:pt x="323" y="157"/>
                    <a:pt x="323" y="157"/>
                  </a:cubicBezTo>
                  <a:cubicBezTo>
                    <a:pt x="225" y="157"/>
                    <a:pt x="225" y="157"/>
                    <a:pt x="225" y="157"/>
                  </a:cubicBezTo>
                  <a:lnTo>
                    <a:pt x="225" y="286"/>
                  </a:lnTo>
                  <a:close/>
                  <a:moveTo>
                    <a:pt x="451" y="153"/>
                  </a:moveTo>
                  <a:cubicBezTo>
                    <a:pt x="450" y="151"/>
                    <a:pt x="459" y="149"/>
                    <a:pt x="443" y="139"/>
                  </a:cubicBezTo>
                  <a:cubicBezTo>
                    <a:pt x="428" y="149"/>
                    <a:pt x="437" y="151"/>
                    <a:pt x="435" y="153"/>
                  </a:cubicBezTo>
                  <a:cubicBezTo>
                    <a:pt x="440" y="153"/>
                    <a:pt x="446" y="153"/>
                    <a:pt x="451" y="153"/>
                  </a:cubicBezTo>
                  <a:close/>
                  <a:moveTo>
                    <a:pt x="452" y="170"/>
                  </a:moveTo>
                  <a:cubicBezTo>
                    <a:pt x="435" y="170"/>
                    <a:pt x="435" y="170"/>
                    <a:pt x="435" y="170"/>
                  </a:cubicBezTo>
                  <a:cubicBezTo>
                    <a:pt x="435" y="160"/>
                    <a:pt x="435" y="160"/>
                    <a:pt x="435" y="160"/>
                  </a:cubicBezTo>
                  <a:cubicBezTo>
                    <a:pt x="452" y="160"/>
                    <a:pt x="452" y="160"/>
                    <a:pt x="452" y="160"/>
                  </a:cubicBezTo>
                  <a:lnTo>
                    <a:pt x="452" y="170"/>
                  </a:lnTo>
                  <a:close/>
                  <a:moveTo>
                    <a:pt x="449" y="167"/>
                  </a:moveTo>
                  <a:cubicBezTo>
                    <a:pt x="449" y="167"/>
                    <a:pt x="449" y="167"/>
                    <a:pt x="449" y="167"/>
                  </a:cubicBezTo>
                  <a:cubicBezTo>
                    <a:pt x="446" y="167"/>
                    <a:pt x="446" y="167"/>
                    <a:pt x="446" y="167"/>
                  </a:cubicBezTo>
                  <a:cubicBezTo>
                    <a:pt x="446" y="162"/>
                    <a:pt x="446" y="162"/>
                    <a:pt x="446" y="162"/>
                  </a:cubicBezTo>
                  <a:cubicBezTo>
                    <a:pt x="449" y="162"/>
                    <a:pt x="449" y="162"/>
                    <a:pt x="449" y="162"/>
                  </a:cubicBezTo>
                  <a:lnTo>
                    <a:pt x="449" y="167"/>
                  </a:lnTo>
                  <a:close/>
                  <a:moveTo>
                    <a:pt x="441" y="167"/>
                  </a:moveTo>
                  <a:cubicBezTo>
                    <a:pt x="441" y="167"/>
                    <a:pt x="441" y="167"/>
                    <a:pt x="441" y="167"/>
                  </a:cubicBezTo>
                  <a:cubicBezTo>
                    <a:pt x="438" y="167"/>
                    <a:pt x="438" y="167"/>
                    <a:pt x="438" y="167"/>
                  </a:cubicBezTo>
                  <a:cubicBezTo>
                    <a:pt x="438" y="162"/>
                    <a:pt x="438" y="162"/>
                    <a:pt x="438" y="162"/>
                  </a:cubicBezTo>
                  <a:cubicBezTo>
                    <a:pt x="441" y="162"/>
                    <a:pt x="441" y="162"/>
                    <a:pt x="441" y="162"/>
                  </a:cubicBezTo>
                  <a:lnTo>
                    <a:pt x="441" y="167"/>
                  </a:lnTo>
                  <a:close/>
                  <a:moveTo>
                    <a:pt x="445" y="167"/>
                  </a:moveTo>
                  <a:cubicBezTo>
                    <a:pt x="445" y="167"/>
                    <a:pt x="445" y="167"/>
                    <a:pt x="445" y="167"/>
                  </a:cubicBezTo>
                  <a:cubicBezTo>
                    <a:pt x="442" y="167"/>
                    <a:pt x="442" y="167"/>
                    <a:pt x="442" y="167"/>
                  </a:cubicBezTo>
                  <a:cubicBezTo>
                    <a:pt x="442" y="162"/>
                    <a:pt x="442" y="162"/>
                    <a:pt x="442" y="162"/>
                  </a:cubicBezTo>
                  <a:cubicBezTo>
                    <a:pt x="445" y="162"/>
                    <a:pt x="445" y="162"/>
                    <a:pt x="445" y="162"/>
                  </a:cubicBezTo>
                  <a:lnTo>
                    <a:pt x="445" y="167"/>
                  </a:lnTo>
                  <a:close/>
                  <a:moveTo>
                    <a:pt x="454" y="160"/>
                  </a:moveTo>
                  <a:cubicBezTo>
                    <a:pt x="433" y="160"/>
                    <a:pt x="433" y="160"/>
                    <a:pt x="433" y="160"/>
                  </a:cubicBezTo>
                  <a:cubicBezTo>
                    <a:pt x="433" y="158"/>
                    <a:pt x="433" y="158"/>
                    <a:pt x="433" y="158"/>
                  </a:cubicBezTo>
                  <a:cubicBezTo>
                    <a:pt x="454" y="158"/>
                    <a:pt x="454" y="158"/>
                    <a:pt x="454" y="158"/>
                  </a:cubicBezTo>
                  <a:lnTo>
                    <a:pt x="454" y="160"/>
                  </a:lnTo>
                  <a:close/>
                  <a:moveTo>
                    <a:pt x="454" y="156"/>
                  </a:moveTo>
                  <a:cubicBezTo>
                    <a:pt x="433" y="156"/>
                    <a:pt x="433" y="156"/>
                    <a:pt x="433" y="156"/>
                  </a:cubicBezTo>
                  <a:cubicBezTo>
                    <a:pt x="433" y="154"/>
                    <a:pt x="433" y="154"/>
                    <a:pt x="433" y="154"/>
                  </a:cubicBezTo>
                  <a:cubicBezTo>
                    <a:pt x="454" y="154"/>
                    <a:pt x="454" y="154"/>
                    <a:pt x="454" y="154"/>
                  </a:cubicBezTo>
                  <a:lnTo>
                    <a:pt x="454" y="156"/>
                  </a:lnTo>
                  <a:close/>
                  <a:moveTo>
                    <a:pt x="454" y="172"/>
                  </a:moveTo>
                  <a:cubicBezTo>
                    <a:pt x="433" y="172"/>
                    <a:pt x="433" y="172"/>
                    <a:pt x="433" y="172"/>
                  </a:cubicBezTo>
                  <a:cubicBezTo>
                    <a:pt x="433" y="171"/>
                    <a:pt x="433" y="171"/>
                    <a:pt x="433" y="171"/>
                  </a:cubicBezTo>
                  <a:cubicBezTo>
                    <a:pt x="454" y="171"/>
                    <a:pt x="454" y="171"/>
                    <a:pt x="454" y="171"/>
                  </a:cubicBezTo>
                  <a:lnTo>
                    <a:pt x="454" y="172"/>
                  </a:lnTo>
                  <a:close/>
                  <a:moveTo>
                    <a:pt x="454" y="175"/>
                  </a:moveTo>
                  <a:cubicBezTo>
                    <a:pt x="452" y="175"/>
                    <a:pt x="452" y="175"/>
                    <a:pt x="452" y="175"/>
                  </a:cubicBezTo>
                  <a:cubicBezTo>
                    <a:pt x="452" y="219"/>
                    <a:pt x="452" y="219"/>
                    <a:pt x="452" y="219"/>
                  </a:cubicBezTo>
                  <a:cubicBezTo>
                    <a:pt x="435" y="219"/>
                    <a:pt x="435" y="219"/>
                    <a:pt x="435" y="219"/>
                  </a:cubicBezTo>
                  <a:cubicBezTo>
                    <a:pt x="435" y="175"/>
                    <a:pt x="435" y="175"/>
                    <a:pt x="435" y="175"/>
                  </a:cubicBezTo>
                  <a:cubicBezTo>
                    <a:pt x="433" y="175"/>
                    <a:pt x="433" y="175"/>
                    <a:pt x="433" y="175"/>
                  </a:cubicBezTo>
                  <a:cubicBezTo>
                    <a:pt x="433" y="173"/>
                    <a:pt x="433" y="173"/>
                    <a:pt x="433" y="173"/>
                  </a:cubicBezTo>
                  <a:cubicBezTo>
                    <a:pt x="454" y="173"/>
                    <a:pt x="454" y="173"/>
                    <a:pt x="454" y="173"/>
                  </a:cubicBezTo>
                  <a:lnTo>
                    <a:pt x="454" y="175"/>
                  </a:lnTo>
                  <a:close/>
                  <a:moveTo>
                    <a:pt x="435" y="222"/>
                  </a:moveTo>
                  <a:cubicBezTo>
                    <a:pt x="435" y="260"/>
                    <a:pt x="435" y="260"/>
                    <a:pt x="435" y="260"/>
                  </a:cubicBezTo>
                  <a:cubicBezTo>
                    <a:pt x="452" y="260"/>
                    <a:pt x="452" y="260"/>
                    <a:pt x="452" y="260"/>
                  </a:cubicBezTo>
                  <a:cubicBezTo>
                    <a:pt x="452" y="222"/>
                    <a:pt x="452" y="222"/>
                    <a:pt x="452" y="222"/>
                  </a:cubicBezTo>
                  <a:lnTo>
                    <a:pt x="435" y="222"/>
                  </a:lnTo>
                  <a:close/>
                  <a:moveTo>
                    <a:pt x="38" y="182"/>
                  </a:moveTo>
                  <a:cubicBezTo>
                    <a:pt x="38" y="243"/>
                    <a:pt x="38" y="243"/>
                    <a:pt x="38" y="243"/>
                  </a:cubicBezTo>
                  <a:cubicBezTo>
                    <a:pt x="66" y="243"/>
                    <a:pt x="66" y="243"/>
                    <a:pt x="66" y="243"/>
                  </a:cubicBezTo>
                  <a:cubicBezTo>
                    <a:pt x="66" y="182"/>
                    <a:pt x="66" y="182"/>
                    <a:pt x="66" y="182"/>
                  </a:cubicBezTo>
                  <a:lnTo>
                    <a:pt x="38" y="182"/>
                  </a:lnTo>
                  <a:close/>
                  <a:moveTo>
                    <a:pt x="162" y="249"/>
                  </a:moveTo>
                  <a:cubicBezTo>
                    <a:pt x="162" y="275"/>
                    <a:pt x="162" y="275"/>
                    <a:pt x="162" y="275"/>
                  </a:cubicBezTo>
                  <a:cubicBezTo>
                    <a:pt x="144" y="276"/>
                    <a:pt x="144" y="276"/>
                    <a:pt x="144" y="276"/>
                  </a:cubicBezTo>
                  <a:cubicBezTo>
                    <a:pt x="144" y="251"/>
                    <a:pt x="144" y="251"/>
                    <a:pt x="144" y="251"/>
                  </a:cubicBezTo>
                  <a:cubicBezTo>
                    <a:pt x="144" y="247"/>
                    <a:pt x="152" y="239"/>
                    <a:pt x="153" y="239"/>
                  </a:cubicBezTo>
                  <a:cubicBezTo>
                    <a:pt x="153" y="239"/>
                    <a:pt x="162" y="244"/>
                    <a:pt x="162" y="249"/>
                  </a:cubicBezTo>
                  <a:close/>
                  <a:moveTo>
                    <a:pt x="162" y="205"/>
                  </a:moveTo>
                  <a:cubicBezTo>
                    <a:pt x="162" y="231"/>
                    <a:pt x="162" y="231"/>
                    <a:pt x="162" y="231"/>
                  </a:cubicBezTo>
                  <a:cubicBezTo>
                    <a:pt x="144" y="233"/>
                    <a:pt x="144" y="233"/>
                    <a:pt x="144" y="233"/>
                  </a:cubicBezTo>
                  <a:cubicBezTo>
                    <a:pt x="144" y="207"/>
                    <a:pt x="144" y="207"/>
                    <a:pt x="144" y="207"/>
                  </a:cubicBezTo>
                  <a:cubicBezTo>
                    <a:pt x="144" y="202"/>
                    <a:pt x="152" y="195"/>
                    <a:pt x="153" y="195"/>
                  </a:cubicBezTo>
                  <a:cubicBezTo>
                    <a:pt x="153" y="194"/>
                    <a:pt x="162" y="200"/>
                    <a:pt x="162" y="205"/>
                  </a:cubicBezTo>
                  <a:close/>
                  <a:moveTo>
                    <a:pt x="388" y="249"/>
                  </a:moveTo>
                  <a:cubicBezTo>
                    <a:pt x="388" y="275"/>
                    <a:pt x="388" y="275"/>
                    <a:pt x="388" y="275"/>
                  </a:cubicBezTo>
                  <a:cubicBezTo>
                    <a:pt x="406" y="276"/>
                    <a:pt x="406" y="276"/>
                    <a:pt x="406" y="276"/>
                  </a:cubicBezTo>
                  <a:cubicBezTo>
                    <a:pt x="406" y="251"/>
                    <a:pt x="406" y="251"/>
                    <a:pt x="406" y="251"/>
                  </a:cubicBezTo>
                  <a:cubicBezTo>
                    <a:pt x="406" y="247"/>
                    <a:pt x="397" y="239"/>
                    <a:pt x="397" y="239"/>
                  </a:cubicBezTo>
                  <a:cubicBezTo>
                    <a:pt x="396" y="239"/>
                    <a:pt x="388" y="244"/>
                    <a:pt x="388" y="249"/>
                  </a:cubicBezTo>
                  <a:close/>
                  <a:moveTo>
                    <a:pt x="388" y="205"/>
                  </a:moveTo>
                  <a:cubicBezTo>
                    <a:pt x="388" y="231"/>
                    <a:pt x="388" y="231"/>
                    <a:pt x="388" y="231"/>
                  </a:cubicBezTo>
                  <a:cubicBezTo>
                    <a:pt x="406" y="233"/>
                    <a:pt x="406" y="233"/>
                    <a:pt x="406" y="233"/>
                  </a:cubicBezTo>
                  <a:cubicBezTo>
                    <a:pt x="406" y="207"/>
                    <a:pt x="406" y="207"/>
                    <a:pt x="406" y="207"/>
                  </a:cubicBezTo>
                  <a:cubicBezTo>
                    <a:pt x="406" y="202"/>
                    <a:pt x="397" y="195"/>
                    <a:pt x="397" y="195"/>
                  </a:cubicBezTo>
                  <a:cubicBezTo>
                    <a:pt x="396" y="194"/>
                    <a:pt x="388" y="200"/>
                    <a:pt x="388" y="205"/>
                  </a:cubicBezTo>
                  <a:close/>
                  <a:moveTo>
                    <a:pt x="335" y="148"/>
                  </a:moveTo>
                  <a:cubicBezTo>
                    <a:pt x="337" y="144"/>
                    <a:pt x="320" y="139"/>
                    <a:pt x="351" y="120"/>
                  </a:cubicBezTo>
                  <a:cubicBezTo>
                    <a:pt x="351" y="120"/>
                    <a:pt x="351" y="120"/>
                    <a:pt x="351" y="120"/>
                  </a:cubicBezTo>
                  <a:cubicBezTo>
                    <a:pt x="350" y="120"/>
                    <a:pt x="350" y="120"/>
                    <a:pt x="350" y="120"/>
                  </a:cubicBezTo>
                  <a:cubicBezTo>
                    <a:pt x="350" y="119"/>
                    <a:pt x="350" y="119"/>
                    <a:pt x="350" y="119"/>
                  </a:cubicBezTo>
                  <a:cubicBezTo>
                    <a:pt x="351" y="119"/>
                    <a:pt x="351" y="119"/>
                    <a:pt x="351" y="119"/>
                  </a:cubicBezTo>
                  <a:cubicBezTo>
                    <a:pt x="351" y="112"/>
                    <a:pt x="351" y="112"/>
                    <a:pt x="351" y="112"/>
                  </a:cubicBezTo>
                  <a:cubicBezTo>
                    <a:pt x="350" y="112"/>
                    <a:pt x="350" y="112"/>
                    <a:pt x="350" y="112"/>
                  </a:cubicBezTo>
                  <a:cubicBezTo>
                    <a:pt x="349" y="112"/>
                    <a:pt x="347" y="111"/>
                    <a:pt x="347" y="110"/>
                  </a:cubicBezTo>
                  <a:cubicBezTo>
                    <a:pt x="347" y="111"/>
                    <a:pt x="348" y="111"/>
                    <a:pt x="349" y="111"/>
                  </a:cubicBezTo>
                  <a:cubicBezTo>
                    <a:pt x="351" y="111"/>
                    <a:pt x="352" y="110"/>
                    <a:pt x="352" y="108"/>
                  </a:cubicBezTo>
                  <a:cubicBezTo>
                    <a:pt x="352" y="108"/>
                    <a:pt x="352" y="107"/>
                    <a:pt x="352" y="107"/>
                  </a:cubicBezTo>
                  <a:cubicBezTo>
                    <a:pt x="352" y="107"/>
                    <a:pt x="353" y="108"/>
                    <a:pt x="353" y="109"/>
                  </a:cubicBezTo>
                  <a:cubicBezTo>
                    <a:pt x="353" y="110"/>
                    <a:pt x="352" y="111"/>
                    <a:pt x="352" y="112"/>
                  </a:cubicBezTo>
                  <a:cubicBezTo>
                    <a:pt x="352" y="119"/>
                    <a:pt x="352" y="119"/>
                    <a:pt x="352" y="119"/>
                  </a:cubicBezTo>
                  <a:cubicBezTo>
                    <a:pt x="352" y="119"/>
                    <a:pt x="352" y="119"/>
                    <a:pt x="352" y="119"/>
                  </a:cubicBezTo>
                  <a:cubicBezTo>
                    <a:pt x="352" y="120"/>
                    <a:pt x="352" y="120"/>
                    <a:pt x="352" y="120"/>
                  </a:cubicBezTo>
                  <a:cubicBezTo>
                    <a:pt x="352" y="120"/>
                    <a:pt x="352" y="120"/>
                    <a:pt x="352" y="120"/>
                  </a:cubicBezTo>
                  <a:cubicBezTo>
                    <a:pt x="351" y="120"/>
                    <a:pt x="351" y="120"/>
                    <a:pt x="351" y="120"/>
                  </a:cubicBezTo>
                  <a:cubicBezTo>
                    <a:pt x="381" y="138"/>
                    <a:pt x="365" y="144"/>
                    <a:pt x="368" y="148"/>
                  </a:cubicBezTo>
                  <a:lnTo>
                    <a:pt x="335" y="148"/>
                  </a:lnTo>
                  <a:close/>
                  <a:moveTo>
                    <a:pt x="283" y="211"/>
                  </a:moveTo>
                  <a:cubicBezTo>
                    <a:pt x="283" y="231"/>
                    <a:pt x="283" y="231"/>
                    <a:pt x="283" y="231"/>
                  </a:cubicBezTo>
                  <a:cubicBezTo>
                    <a:pt x="304" y="231"/>
                    <a:pt x="304" y="231"/>
                    <a:pt x="304" y="231"/>
                  </a:cubicBezTo>
                  <a:cubicBezTo>
                    <a:pt x="304" y="210"/>
                    <a:pt x="304" y="210"/>
                    <a:pt x="304" y="210"/>
                  </a:cubicBezTo>
                  <a:cubicBezTo>
                    <a:pt x="304" y="198"/>
                    <a:pt x="276" y="182"/>
                    <a:pt x="274" y="182"/>
                  </a:cubicBezTo>
                  <a:cubicBezTo>
                    <a:pt x="273" y="182"/>
                    <a:pt x="245" y="198"/>
                    <a:pt x="245" y="210"/>
                  </a:cubicBezTo>
                  <a:cubicBezTo>
                    <a:pt x="245" y="231"/>
                    <a:pt x="245" y="231"/>
                    <a:pt x="245" y="231"/>
                  </a:cubicBezTo>
                  <a:cubicBezTo>
                    <a:pt x="265" y="231"/>
                    <a:pt x="265" y="231"/>
                    <a:pt x="265" y="231"/>
                  </a:cubicBezTo>
                  <a:cubicBezTo>
                    <a:pt x="265" y="211"/>
                    <a:pt x="265" y="211"/>
                    <a:pt x="265" y="211"/>
                  </a:cubicBezTo>
                  <a:cubicBezTo>
                    <a:pt x="265" y="207"/>
                    <a:pt x="274" y="202"/>
                    <a:pt x="274" y="202"/>
                  </a:cubicBezTo>
                  <a:cubicBezTo>
                    <a:pt x="275" y="202"/>
                    <a:pt x="283" y="207"/>
                    <a:pt x="283" y="211"/>
                  </a:cubicBezTo>
                  <a:close/>
                  <a:moveTo>
                    <a:pt x="283" y="256"/>
                  </a:moveTo>
                  <a:cubicBezTo>
                    <a:pt x="283" y="276"/>
                    <a:pt x="283" y="276"/>
                    <a:pt x="283" y="276"/>
                  </a:cubicBezTo>
                  <a:cubicBezTo>
                    <a:pt x="265" y="276"/>
                    <a:pt x="265" y="276"/>
                    <a:pt x="265" y="276"/>
                  </a:cubicBezTo>
                  <a:cubicBezTo>
                    <a:pt x="265" y="256"/>
                    <a:pt x="265" y="256"/>
                    <a:pt x="265" y="256"/>
                  </a:cubicBezTo>
                  <a:cubicBezTo>
                    <a:pt x="265" y="252"/>
                    <a:pt x="274" y="247"/>
                    <a:pt x="274" y="247"/>
                  </a:cubicBezTo>
                  <a:cubicBezTo>
                    <a:pt x="275" y="247"/>
                    <a:pt x="283" y="252"/>
                    <a:pt x="283" y="256"/>
                  </a:cubicBezTo>
                  <a:close/>
                  <a:moveTo>
                    <a:pt x="304" y="238"/>
                  </a:moveTo>
                  <a:cubicBezTo>
                    <a:pt x="245" y="238"/>
                    <a:pt x="245" y="238"/>
                    <a:pt x="245" y="238"/>
                  </a:cubicBezTo>
                  <a:cubicBezTo>
                    <a:pt x="245" y="276"/>
                    <a:pt x="245" y="276"/>
                    <a:pt x="245" y="276"/>
                  </a:cubicBezTo>
                  <a:cubicBezTo>
                    <a:pt x="236" y="276"/>
                    <a:pt x="236" y="276"/>
                    <a:pt x="236" y="276"/>
                  </a:cubicBezTo>
                  <a:cubicBezTo>
                    <a:pt x="236" y="168"/>
                    <a:pt x="236" y="168"/>
                    <a:pt x="236" y="168"/>
                  </a:cubicBezTo>
                  <a:cubicBezTo>
                    <a:pt x="236" y="168"/>
                    <a:pt x="236" y="168"/>
                    <a:pt x="236" y="168"/>
                  </a:cubicBezTo>
                  <a:cubicBezTo>
                    <a:pt x="312" y="168"/>
                    <a:pt x="312" y="168"/>
                    <a:pt x="312" y="168"/>
                  </a:cubicBezTo>
                  <a:cubicBezTo>
                    <a:pt x="312" y="276"/>
                    <a:pt x="312" y="276"/>
                    <a:pt x="312" y="276"/>
                  </a:cubicBezTo>
                  <a:cubicBezTo>
                    <a:pt x="304" y="276"/>
                    <a:pt x="304" y="276"/>
                    <a:pt x="304" y="276"/>
                  </a:cubicBezTo>
                  <a:lnTo>
                    <a:pt x="304" y="238"/>
                  </a:lnTo>
                  <a:close/>
                  <a:moveTo>
                    <a:pt x="190" y="215"/>
                  </a:moveTo>
                  <a:cubicBezTo>
                    <a:pt x="197" y="215"/>
                    <a:pt x="197" y="215"/>
                    <a:pt x="197" y="215"/>
                  </a:cubicBezTo>
                  <a:cubicBezTo>
                    <a:pt x="197" y="229"/>
                    <a:pt x="197" y="229"/>
                    <a:pt x="197" y="229"/>
                  </a:cubicBezTo>
                  <a:cubicBezTo>
                    <a:pt x="190" y="229"/>
                    <a:pt x="190" y="229"/>
                    <a:pt x="190" y="229"/>
                  </a:cubicBezTo>
                  <a:lnTo>
                    <a:pt x="190" y="215"/>
                  </a:lnTo>
                  <a:close/>
                  <a:moveTo>
                    <a:pt x="190" y="262"/>
                  </a:moveTo>
                  <a:cubicBezTo>
                    <a:pt x="197" y="262"/>
                    <a:pt x="197" y="262"/>
                    <a:pt x="197" y="262"/>
                  </a:cubicBezTo>
                  <a:cubicBezTo>
                    <a:pt x="197" y="276"/>
                    <a:pt x="197" y="276"/>
                    <a:pt x="197" y="276"/>
                  </a:cubicBezTo>
                  <a:cubicBezTo>
                    <a:pt x="190" y="276"/>
                    <a:pt x="190" y="276"/>
                    <a:pt x="190" y="276"/>
                  </a:cubicBezTo>
                  <a:lnTo>
                    <a:pt x="190" y="262"/>
                  </a:lnTo>
                  <a:close/>
                  <a:moveTo>
                    <a:pt x="352" y="262"/>
                  </a:moveTo>
                  <a:cubicBezTo>
                    <a:pt x="360" y="262"/>
                    <a:pt x="360" y="262"/>
                    <a:pt x="360" y="262"/>
                  </a:cubicBezTo>
                  <a:cubicBezTo>
                    <a:pt x="360" y="276"/>
                    <a:pt x="360" y="276"/>
                    <a:pt x="360" y="276"/>
                  </a:cubicBezTo>
                  <a:cubicBezTo>
                    <a:pt x="352" y="276"/>
                    <a:pt x="352" y="276"/>
                    <a:pt x="352" y="276"/>
                  </a:cubicBezTo>
                  <a:lnTo>
                    <a:pt x="352" y="262"/>
                  </a:lnTo>
                  <a:close/>
                  <a:moveTo>
                    <a:pt x="352" y="215"/>
                  </a:moveTo>
                  <a:cubicBezTo>
                    <a:pt x="360" y="215"/>
                    <a:pt x="360" y="215"/>
                    <a:pt x="360" y="215"/>
                  </a:cubicBezTo>
                  <a:cubicBezTo>
                    <a:pt x="360" y="229"/>
                    <a:pt x="360" y="229"/>
                    <a:pt x="360" y="229"/>
                  </a:cubicBezTo>
                  <a:cubicBezTo>
                    <a:pt x="352" y="229"/>
                    <a:pt x="352" y="229"/>
                    <a:pt x="352" y="229"/>
                  </a:cubicBezTo>
                  <a:lnTo>
                    <a:pt x="352" y="215"/>
                  </a:lnTo>
                  <a:close/>
                  <a:moveTo>
                    <a:pt x="183" y="158"/>
                  </a:moveTo>
                  <a:cubicBezTo>
                    <a:pt x="183" y="158"/>
                    <a:pt x="183" y="158"/>
                    <a:pt x="183" y="158"/>
                  </a:cubicBezTo>
                  <a:cubicBezTo>
                    <a:pt x="190" y="158"/>
                    <a:pt x="190" y="158"/>
                    <a:pt x="190" y="158"/>
                  </a:cubicBezTo>
                  <a:cubicBezTo>
                    <a:pt x="190" y="168"/>
                    <a:pt x="190" y="168"/>
                    <a:pt x="190" y="168"/>
                  </a:cubicBezTo>
                  <a:cubicBezTo>
                    <a:pt x="183" y="168"/>
                    <a:pt x="183" y="168"/>
                    <a:pt x="183" y="168"/>
                  </a:cubicBezTo>
                  <a:lnTo>
                    <a:pt x="183" y="158"/>
                  </a:lnTo>
                  <a:close/>
                  <a:moveTo>
                    <a:pt x="361" y="158"/>
                  </a:moveTo>
                  <a:cubicBezTo>
                    <a:pt x="361" y="158"/>
                    <a:pt x="361" y="158"/>
                    <a:pt x="361" y="158"/>
                  </a:cubicBezTo>
                  <a:cubicBezTo>
                    <a:pt x="367" y="158"/>
                    <a:pt x="367" y="158"/>
                    <a:pt x="367" y="158"/>
                  </a:cubicBezTo>
                  <a:cubicBezTo>
                    <a:pt x="367" y="168"/>
                    <a:pt x="367" y="168"/>
                    <a:pt x="367" y="168"/>
                  </a:cubicBezTo>
                  <a:cubicBezTo>
                    <a:pt x="361" y="168"/>
                    <a:pt x="361" y="168"/>
                    <a:pt x="361" y="168"/>
                  </a:cubicBezTo>
                  <a:lnTo>
                    <a:pt x="361" y="158"/>
                  </a:lnTo>
                  <a:close/>
                  <a:moveTo>
                    <a:pt x="350" y="158"/>
                  </a:moveTo>
                  <a:cubicBezTo>
                    <a:pt x="350" y="158"/>
                    <a:pt x="350" y="158"/>
                    <a:pt x="350" y="158"/>
                  </a:cubicBezTo>
                  <a:cubicBezTo>
                    <a:pt x="356" y="158"/>
                    <a:pt x="356" y="158"/>
                    <a:pt x="356" y="158"/>
                  </a:cubicBezTo>
                  <a:cubicBezTo>
                    <a:pt x="356" y="168"/>
                    <a:pt x="356" y="168"/>
                    <a:pt x="356" y="168"/>
                  </a:cubicBezTo>
                  <a:cubicBezTo>
                    <a:pt x="350" y="168"/>
                    <a:pt x="350" y="168"/>
                    <a:pt x="350" y="168"/>
                  </a:cubicBezTo>
                  <a:lnTo>
                    <a:pt x="350" y="158"/>
                  </a:lnTo>
                  <a:close/>
                  <a:moveTo>
                    <a:pt x="339" y="158"/>
                  </a:moveTo>
                  <a:cubicBezTo>
                    <a:pt x="339" y="158"/>
                    <a:pt x="339" y="158"/>
                    <a:pt x="339" y="158"/>
                  </a:cubicBezTo>
                  <a:cubicBezTo>
                    <a:pt x="345" y="158"/>
                    <a:pt x="345" y="158"/>
                    <a:pt x="345" y="158"/>
                  </a:cubicBezTo>
                  <a:cubicBezTo>
                    <a:pt x="345" y="168"/>
                    <a:pt x="345" y="168"/>
                    <a:pt x="345" y="168"/>
                  </a:cubicBezTo>
                  <a:cubicBezTo>
                    <a:pt x="339" y="168"/>
                    <a:pt x="339" y="168"/>
                    <a:pt x="339" y="168"/>
                  </a:cubicBezTo>
                  <a:lnTo>
                    <a:pt x="339" y="158"/>
                  </a:lnTo>
                  <a:close/>
                  <a:moveTo>
                    <a:pt x="205" y="158"/>
                  </a:moveTo>
                  <a:cubicBezTo>
                    <a:pt x="205" y="158"/>
                    <a:pt x="205" y="158"/>
                    <a:pt x="205" y="158"/>
                  </a:cubicBezTo>
                  <a:cubicBezTo>
                    <a:pt x="212" y="158"/>
                    <a:pt x="212" y="158"/>
                    <a:pt x="212" y="158"/>
                  </a:cubicBezTo>
                  <a:cubicBezTo>
                    <a:pt x="212" y="168"/>
                    <a:pt x="212" y="168"/>
                    <a:pt x="212" y="168"/>
                  </a:cubicBezTo>
                  <a:cubicBezTo>
                    <a:pt x="205" y="168"/>
                    <a:pt x="205" y="168"/>
                    <a:pt x="205" y="168"/>
                  </a:cubicBezTo>
                  <a:lnTo>
                    <a:pt x="205" y="158"/>
                  </a:lnTo>
                  <a:close/>
                  <a:moveTo>
                    <a:pt x="194" y="158"/>
                  </a:moveTo>
                  <a:cubicBezTo>
                    <a:pt x="194" y="158"/>
                    <a:pt x="194" y="158"/>
                    <a:pt x="194" y="158"/>
                  </a:cubicBezTo>
                  <a:cubicBezTo>
                    <a:pt x="201" y="158"/>
                    <a:pt x="201" y="158"/>
                    <a:pt x="201" y="158"/>
                  </a:cubicBezTo>
                  <a:cubicBezTo>
                    <a:pt x="201" y="168"/>
                    <a:pt x="201" y="168"/>
                    <a:pt x="201" y="168"/>
                  </a:cubicBezTo>
                  <a:cubicBezTo>
                    <a:pt x="194" y="168"/>
                    <a:pt x="194" y="168"/>
                    <a:pt x="194" y="168"/>
                  </a:cubicBezTo>
                  <a:lnTo>
                    <a:pt x="194" y="158"/>
                  </a:lnTo>
                  <a:close/>
                  <a:moveTo>
                    <a:pt x="343" y="237"/>
                  </a:moveTo>
                  <a:cubicBezTo>
                    <a:pt x="353" y="237"/>
                    <a:pt x="353" y="237"/>
                    <a:pt x="353" y="237"/>
                  </a:cubicBezTo>
                  <a:cubicBezTo>
                    <a:pt x="351" y="238"/>
                    <a:pt x="349" y="240"/>
                    <a:pt x="347" y="241"/>
                  </a:cubicBezTo>
                  <a:cubicBezTo>
                    <a:pt x="345" y="242"/>
                    <a:pt x="342" y="246"/>
                    <a:pt x="342" y="249"/>
                  </a:cubicBezTo>
                  <a:cubicBezTo>
                    <a:pt x="342" y="277"/>
                    <a:pt x="342" y="277"/>
                    <a:pt x="342" y="277"/>
                  </a:cubicBezTo>
                  <a:cubicBezTo>
                    <a:pt x="370" y="277"/>
                    <a:pt x="370" y="277"/>
                    <a:pt x="370" y="277"/>
                  </a:cubicBezTo>
                  <a:cubicBezTo>
                    <a:pt x="370" y="249"/>
                    <a:pt x="370" y="249"/>
                    <a:pt x="370" y="249"/>
                  </a:cubicBezTo>
                  <a:cubicBezTo>
                    <a:pt x="370" y="246"/>
                    <a:pt x="367" y="242"/>
                    <a:pt x="364" y="241"/>
                  </a:cubicBezTo>
                  <a:cubicBezTo>
                    <a:pt x="364" y="240"/>
                    <a:pt x="361" y="238"/>
                    <a:pt x="359" y="237"/>
                  </a:cubicBezTo>
                  <a:cubicBezTo>
                    <a:pt x="370" y="237"/>
                    <a:pt x="370" y="237"/>
                    <a:pt x="370" y="237"/>
                  </a:cubicBezTo>
                  <a:cubicBezTo>
                    <a:pt x="370" y="234"/>
                    <a:pt x="370" y="234"/>
                    <a:pt x="370" y="234"/>
                  </a:cubicBezTo>
                  <a:cubicBezTo>
                    <a:pt x="343" y="234"/>
                    <a:pt x="343" y="234"/>
                    <a:pt x="343" y="234"/>
                  </a:cubicBezTo>
                  <a:lnTo>
                    <a:pt x="343" y="237"/>
                  </a:lnTo>
                  <a:close/>
                  <a:moveTo>
                    <a:pt x="180" y="189"/>
                  </a:moveTo>
                  <a:cubicBezTo>
                    <a:pt x="192" y="189"/>
                    <a:pt x="192" y="189"/>
                    <a:pt x="192" y="189"/>
                  </a:cubicBezTo>
                  <a:cubicBezTo>
                    <a:pt x="190" y="190"/>
                    <a:pt x="186" y="193"/>
                    <a:pt x="185" y="194"/>
                  </a:cubicBezTo>
                  <a:cubicBezTo>
                    <a:pt x="182" y="195"/>
                    <a:pt x="179" y="199"/>
                    <a:pt x="179" y="202"/>
                  </a:cubicBezTo>
                  <a:cubicBezTo>
                    <a:pt x="179" y="230"/>
                    <a:pt x="179" y="230"/>
                    <a:pt x="179" y="230"/>
                  </a:cubicBezTo>
                  <a:cubicBezTo>
                    <a:pt x="207" y="230"/>
                    <a:pt x="207" y="230"/>
                    <a:pt x="207" y="230"/>
                  </a:cubicBezTo>
                  <a:cubicBezTo>
                    <a:pt x="207" y="202"/>
                    <a:pt x="207" y="202"/>
                    <a:pt x="207" y="202"/>
                  </a:cubicBezTo>
                  <a:cubicBezTo>
                    <a:pt x="207" y="199"/>
                    <a:pt x="203" y="195"/>
                    <a:pt x="201" y="194"/>
                  </a:cubicBezTo>
                  <a:cubicBezTo>
                    <a:pt x="200" y="193"/>
                    <a:pt x="197" y="190"/>
                    <a:pt x="194" y="189"/>
                  </a:cubicBezTo>
                  <a:cubicBezTo>
                    <a:pt x="207" y="189"/>
                    <a:pt x="207" y="189"/>
                    <a:pt x="207" y="189"/>
                  </a:cubicBezTo>
                  <a:cubicBezTo>
                    <a:pt x="207" y="186"/>
                    <a:pt x="207" y="186"/>
                    <a:pt x="207" y="186"/>
                  </a:cubicBezTo>
                  <a:cubicBezTo>
                    <a:pt x="180" y="186"/>
                    <a:pt x="180" y="186"/>
                    <a:pt x="180" y="186"/>
                  </a:cubicBezTo>
                  <a:lnTo>
                    <a:pt x="180" y="189"/>
                  </a:lnTo>
                  <a:close/>
                  <a:moveTo>
                    <a:pt x="180" y="237"/>
                  </a:moveTo>
                  <a:cubicBezTo>
                    <a:pt x="190" y="237"/>
                    <a:pt x="190" y="237"/>
                    <a:pt x="190" y="237"/>
                  </a:cubicBezTo>
                  <a:cubicBezTo>
                    <a:pt x="188" y="238"/>
                    <a:pt x="185" y="240"/>
                    <a:pt x="185" y="241"/>
                  </a:cubicBezTo>
                  <a:cubicBezTo>
                    <a:pt x="182" y="242"/>
                    <a:pt x="179" y="246"/>
                    <a:pt x="179" y="249"/>
                  </a:cubicBezTo>
                  <a:cubicBezTo>
                    <a:pt x="179" y="277"/>
                    <a:pt x="179" y="277"/>
                    <a:pt x="179" y="277"/>
                  </a:cubicBezTo>
                  <a:cubicBezTo>
                    <a:pt x="207" y="277"/>
                    <a:pt x="207" y="277"/>
                    <a:pt x="207" y="277"/>
                  </a:cubicBezTo>
                  <a:cubicBezTo>
                    <a:pt x="207" y="249"/>
                    <a:pt x="207" y="249"/>
                    <a:pt x="207" y="249"/>
                  </a:cubicBezTo>
                  <a:cubicBezTo>
                    <a:pt x="207" y="246"/>
                    <a:pt x="204" y="242"/>
                    <a:pt x="201" y="241"/>
                  </a:cubicBezTo>
                  <a:cubicBezTo>
                    <a:pt x="201" y="240"/>
                    <a:pt x="198" y="238"/>
                    <a:pt x="196" y="237"/>
                  </a:cubicBezTo>
                  <a:cubicBezTo>
                    <a:pt x="207" y="237"/>
                    <a:pt x="207" y="237"/>
                    <a:pt x="207" y="237"/>
                  </a:cubicBezTo>
                  <a:cubicBezTo>
                    <a:pt x="207" y="234"/>
                    <a:pt x="207" y="234"/>
                    <a:pt x="207" y="234"/>
                  </a:cubicBezTo>
                  <a:cubicBezTo>
                    <a:pt x="180" y="234"/>
                    <a:pt x="180" y="234"/>
                    <a:pt x="180" y="234"/>
                  </a:cubicBezTo>
                  <a:lnTo>
                    <a:pt x="180" y="237"/>
                  </a:lnTo>
                  <a:close/>
                  <a:moveTo>
                    <a:pt x="342" y="189"/>
                  </a:moveTo>
                  <a:cubicBezTo>
                    <a:pt x="355" y="189"/>
                    <a:pt x="355" y="189"/>
                    <a:pt x="355" y="189"/>
                  </a:cubicBezTo>
                  <a:cubicBezTo>
                    <a:pt x="352" y="190"/>
                    <a:pt x="349" y="193"/>
                    <a:pt x="348" y="194"/>
                  </a:cubicBezTo>
                  <a:cubicBezTo>
                    <a:pt x="345" y="195"/>
                    <a:pt x="342" y="199"/>
                    <a:pt x="342" y="202"/>
                  </a:cubicBezTo>
                  <a:cubicBezTo>
                    <a:pt x="342" y="230"/>
                    <a:pt x="342" y="230"/>
                    <a:pt x="342" y="230"/>
                  </a:cubicBezTo>
                  <a:cubicBezTo>
                    <a:pt x="370" y="230"/>
                    <a:pt x="370" y="230"/>
                    <a:pt x="370" y="230"/>
                  </a:cubicBezTo>
                  <a:cubicBezTo>
                    <a:pt x="370" y="202"/>
                    <a:pt x="370" y="202"/>
                    <a:pt x="370" y="202"/>
                  </a:cubicBezTo>
                  <a:cubicBezTo>
                    <a:pt x="370" y="199"/>
                    <a:pt x="367" y="195"/>
                    <a:pt x="364" y="194"/>
                  </a:cubicBezTo>
                  <a:cubicBezTo>
                    <a:pt x="363" y="193"/>
                    <a:pt x="360" y="190"/>
                    <a:pt x="357" y="189"/>
                  </a:cubicBezTo>
                  <a:cubicBezTo>
                    <a:pt x="369" y="189"/>
                    <a:pt x="369" y="189"/>
                    <a:pt x="369" y="189"/>
                  </a:cubicBezTo>
                  <a:cubicBezTo>
                    <a:pt x="369" y="186"/>
                    <a:pt x="369" y="186"/>
                    <a:pt x="369" y="186"/>
                  </a:cubicBezTo>
                  <a:cubicBezTo>
                    <a:pt x="342" y="186"/>
                    <a:pt x="342" y="186"/>
                    <a:pt x="342" y="186"/>
                  </a:cubicBezTo>
                  <a:lnTo>
                    <a:pt x="342" y="189"/>
                  </a:lnTo>
                  <a:close/>
                  <a:moveTo>
                    <a:pt x="199" y="107"/>
                  </a:moveTo>
                  <a:cubicBezTo>
                    <a:pt x="199" y="107"/>
                    <a:pt x="200" y="108"/>
                    <a:pt x="200" y="109"/>
                  </a:cubicBezTo>
                  <a:cubicBezTo>
                    <a:pt x="200" y="110"/>
                    <a:pt x="199" y="111"/>
                    <a:pt x="199" y="112"/>
                  </a:cubicBezTo>
                  <a:cubicBezTo>
                    <a:pt x="199" y="119"/>
                    <a:pt x="199" y="119"/>
                    <a:pt x="199" y="119"/>
                  </a:cubicBezTo>
                  <a:cubicBezTo>
                    <a:pt x="200" y="119"/>
                    <a:pt x="200" y="119"/>
                    <a:pt x="200" y="119"/>
                  </a:cubicBezTo>
                  <a:cubicBezTo>
                    <a:pt x="200" y="120"/>
                    <a:pt x="200" y="120"/>
                    <a:pt x="200" y="120"/>
                  </a:cubicBezTo>
                  <a:cubicBezTo>
                    <a:pt x="199" y="120"/>
                    <a:pt x="199" y="120"/>
                    <a:pt x="199" y="120"/>
                  </a:cubicBezTo>
                  <a:cubicBezTo>
                    <a:pt x="198" y="120"/>
                    <a:pt x="198" y="120"/>
                    <a:pt x="198" y="120"/>
                  </a:cubicBezTo>
                  <a:cubicBezTo>
                    <a:pt x="198" y="120"/>
                    <a:pt x="198" y="120"/>
                    <a:pt x="198" y="120"/>
                  </a:cubicBezTo>
                  <a:cubicBezTo>
                    <a:pt x="197" y="120"/>
                    <a:pt x="197" y="120"/>
                    <a:pt x="197" y="120"/>
                  </a:cubicBezTo>
                  <a:cubicBezTo>
                    <a:pt x="197" y="119"/>
                    <a:pt x="197" y="119"/>
                    <a:pt x="197" y="119"/>
                  </a:cubicBezTo>
                  <a:cubicBezTo>
                    <a:pt x="198" y="119"/>
                    <a:pt x="198" y="119"/>
                    <a:pt x="198" y="119"/>
                  </a:cubicBezTo>
                  <a:cubicBezTo>
                    <a:pt x="198" y="112"/>
                    <a:pt x="198" y="112"/>
                    <a:pt x="198" y="112"/>
                  </a:cubicBezTo>
                  <a:cubicBezTo>
                    <a:pt x="197" y="112"/>
                    <a:pt x="197" y="112"/>
                    <a:pt x="197" y="112"/>
                  </a:cubicBezTo>
                  <a:cubicBezTo>
                    <a:pt x="196" y="112"/>
                    <a:pt x="194" y="111"/>
                    <a:pt x="194" y="110"/>
                  </a:cubicBezTo>
                  <a:cubicBezTo>
                    <a:pt x="194" y="111"/>
                    <a:pt x="195" y="111"/>
                    <a:pt x="196" y="111"/>
                  </a:cubicBezTo>
                  <a:cubicBezTo>
                    <a:pt x="198" y="111"/>
                    <a:pt x="199" y="110"/>
                    <a:pt x="199" y="108"/>
                  </a:cubicBezTo>
                  <a:cubicBezTo>
                    <a:pt x="199" y="108"/>
                    <a:pt x="199" y="107"/>
                    <a:pt x="199" y="107"/>
                  </a:cubicBezTo>
                  <a:close/>
                  <a:moveTo>
                    <a:pt x="198" y="120"/>
                  </a:moveTo>
                  <a:cubicBezTo>
                    <a:pt x="228" y="138"/>
                    <a:pt x="213" y="144"/>
                    <a:pt x="215" y="148"/>
                  </a:cubicBezTo>
                  <a:cubicBezTo>
                    <a:pt x="182" y="148"/>
                    <a:pt x="182" y="148"/>
                    <a:pt x="182" y="148"/>
                  </a:cubicBezTo>
                  <a:cubicBezTo>
                    <a:pt x="184" y="144"/>
                    <a:pt x="167" y="139"/>
                    <a:pt x="198" y="1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 name="任意多边形: 形状 16">
              <a:extLst>
                <a:ext uri="{FF2B5EF4-FFF2-40B4-BE49-F238E27FC236}">
                  <a16:creationId xmlns:a16="http://schemas.microsoft.com/office/drawing/2014/main" id="{704EDAF2-709B-4147-A010-547E89A5AB36}"/>
                </a:ext>
              </a:extLst>
            </p:cNvPr>
            <p:cNvSpPr/>
            <p:nvPr/>
          </p:nvSpPr>
          <p:spPr bwMode="auto">
            <a:xfrm>
              <a:off x="7728428" y="3481673"/>
              <a:ext cx="399267" cy="2156317"/>
            </a:xfrm>
            <a:custGeom>
              <a:avLst/>
              <a:gdLst>
                <a:gd name="T0" fmla="*/ 94 w 138"/>
                <a:gd name="T1" fmla="*/ 162 h 747"/>
                <a:gd name="T2" fmla="*/ 51 w 138"/>
                <a:gd name="T3" fmla="*/ 164 h 747"/>
                <a:gd name="T4" fmla="*/ 13 w 138"/>
                <a:gd name="T5" fmla="*/ 164 h 747"/>
                <a:gd name="T6" fmla="*/ 103 w 138"/>
                <a:gd name="T7" fmla="*/ 659 h 747"/>
                <a:gd name="T8" fmla="*/ 36 w 138"/>
                <a:gd name="T9" fmla="*/ 659 h 747"/>
                <a:gd name="T10" fmla="*/ 26 w 138"/>
                <a:gd name="T11" fmla="*/ 503 h 747"/>
                <a:gd name="T12" fmla="*/ 87 w 138"/>
                <a:gd name="T13" fmla="*/ 578 h 747"/>
                <a:gd name="T14" fmla="*/ 130 w 138"/>
                <a:gd name="T15" fmla="*/ 170 h 747"/>
                <a:gd name="T16" fmla="*/ 133 w 138"/>
                <a:gd name="T17" fmla="*/ 164 h 747"/>
                <a:gd name="T18" fmla="*/ 61 w 138"/>
                <a:gd name="T19" fmla="*/ 157 h 747"/>
                <a:gd name="T20" fmla="*/ 109 w 138"/>
                <a:gd name="T21" fmla="*/ 161 h 747"/>
                <a:gd name="T22" fmla="*/ 85 w 138"/>
                <a:gd name="T23" fmla="*/ 134 h 747"/>
                <a:gd name="T24" fmla="*/ 65 w 138"/>
                <a:gd name="T25" fmla="*/ 148 h 747"/>
                <a:gd name="T26" fmla="*/ 85 w 138"/>
                <a:gd name="T27" fmla="*/ 188 h 747"/>
                <a:gd name="T28" fmla="*/ 100 w 138"/>
                <a:gd name="T29" fmla="*/ 84 h 747"/>
                <a:gd name="T30" fmla="*/ 68 w 138"/>
                <a:gd name="T31" fmla="*/ 89 h 747"/>
                <a:gd name="T32" fmla="*/ 37 w 138"/>
                <a:gd name="T33" fmla="*/ 73 h 747"/>
                <a:gd name="T34" fmla="*/ 62 w 138"/>
                <a:gd name="T35" fmla="*/ 86 h 747"/>
                <a:gd name="T36" fmla="*/ 73 w 138"/>
                <a:gd name="T37" fmla="*/ 47 h 747"/>
                <a:gd name="T38" fmla="*/ 63 w 138"/>
                <a:gd name="T39" fmla="*/ 55 h 747"/>
                <a:gd name="T40" fmla="*/ 51 w 138"/>
                <a:gd name="T41" fmla="*/ 95 h 747"/>
                <a:gd name="T42" fmla="*/ 124 w 138"/>
                <a:gd name="T43" fmla="*/ 410 h 747"/>
                <a:gd name="T44" fmla="*/ 57 w 138"/>
                <a:gd name="T45" fmla="*/ 491 h 747"/>
                <a:gd name="T46" fmla="*/ 124 w 138"/>
                <a:gd name="T47" fmla="*/ 406 h 747"/>
                <a:gd name="T48" fmla="*/ 57 w 138"/>
                <a:gd name="T49" fmla="*/ 331 h 747"/>
                <a:gd name="T50" fmla="*/ 129 w 138"/>
                <a:gd name="T51" fmla="*/ 328 h 747"/>
                <a:gd name="T52" fmla="*/ 88 w 138"/>
                <a:gd name="T53" fmla="*/ 317 h 747"/>
                <a:gd name="T54" fmla="*/ 52 w 138"/>
                <a:gd name="T55" fmla="*/ 310 h 747"/>
                <a:gd name="T56" fmla="*/ 70 w 138"/>
                <a:gd name="T57" fmla="*/ 252 h 747"/>
                <a:gd name="T58" fmla="*/ 75 w 138"/>
                <a:gd name="T59" fmla="*/ 266 h 747"/>
                <a:gd name="T60" fmla="*/ 51 w 138"/>
                <a:gd name="T61" fmla="*/ 225 h 747"/>
                <a:gd name="T62" fmla="*/ 94 w 138"/>
                <a:gd name="T63" fmla="*/ 229 h 747"/>
                <a:gd name="T64" fmla="*/ 39 w 138"/>
                <a:gd name="T65" fmla="*/ 228 h 747"/>
                <a:gd name="T66" fmla="*/ 34 w 138"/>
                <a:gd name="T67" fmla="*/ 237 h 747"/>
                <a:gd name="T68" fmla="*/ 34 w 138"/>
                <a:gd name="T69" fmla="*/ 252 h 747"/>
                <a:gd name="T70" fmla="*/ 31 w 138"/>
                <a:gd name="T71" fmla="*/ 271 h 747"/>
                <a:gd name="T72" fmla="*/ 40 w 138"/>
                <a:gd name="T73" fmla="*/ 286 h 747"/>
                <a:gd name="T74" fmla="*/ 59 w 138"/>
                <a:gd name="T75" fmla="*/ 297 h 747"/>
                <a:gd name="T76" fmla="*/ 65 w 138"/>
                <a:gd name="T77" fmla="*/ 298 h 747"/>
                <a:gd name="T78" fmla="*/ 81 w 138"/>
                <a:gd name="T79" fmla="*/ 292 h 747"/>
                <a:gd name="T80" fmla="*/ 99 w 138"/>
                <a:gd name="T81" fmla="*/ 287 h 747"/>
                <a:gd name="T82" fmla="*/ 105 w 138"/>
                <a:gd name="T83" fmla="*/ 270 h 747"/>
                <a:gd name="T84" fmla="*/ 111 w 138"/>
                <a:gd name="T85" fmla="*/ 252 h 747"/>
                <a:gd name="T86" fmla="*/ 107 w 138"/>
                <a:gd name="T87" fmla="*/ 237 h 747"/>
                <a:gd name="T88" fmla="*/ 92 w 138"/>
                <a:gd name="T89" fmla="*/ 221 h 747"/>
                <a:gd name="T90" fmla="*/ 76 w 138"/>
                <a:gd name="T91" fmla="*/ 220 h 747"/>
                <a:gd name="T92" fmla="*/ 74 w 138"/>
                <a:gd name="T93" fmla="*/ 221 h 747"/>
                <a:gd name="T94" fmla="*/ 105 w 138"/>
                <a:gd name="T95" fmla="*/ 248 h 747"/>
                <a:gd name="T96" fmla="*/ 95 w 138"/>
                <a:gd name="T97" fmla="*/ 283 h 747"/>
                <a:gd name="T98" fmla="*/ 74 w 138"/>
                <a:gd name="T99" fmla="*/ 292 h 747"/>
                <a:gd name="T100" fmla="*/ 47 w 138"/>
                <a:gd name="T101" fmla="*/ 285 h 747"/>
                <a:gd name="T102" fmla="*/ 36 w 138"/>
                <a:gd name="T103" fmla="*/ 267 h 747"/>
                <a:gd name="T104" fmla="*/ 37 w 138"/>
                <a:gd name="T105" fmla="*/ 242 h 747"/>
                <a:gd name="T106" fmla="*/ 110 w 138"/>
                <a:gd name="T107" fmla="*/ 267 h 747"/>
                <a:gd name="T108" fmla="*/ 103 w 138"/>
                <a:gd name="T109" fmla="*/ 232 h 747"/>
                <a:gd name="T110" fmla="*/ 45 w 138"/>
                <a:gd name="T111" fmla="*/ 289 h 747"/>
                <a:gd name="T112" fmla="*/ 55 w 138"/>
                <a:gd name="T113" fmla="*/ 218 h 747"/>
                <a:gd name="T114" fmla="*/ 111 w 138"/>
                <a:gd name="T115" fmla="*/ 220 h 747"/>
                <a:gd name="T116" fmla="*/ 20 w 138"/>
                <a:gd name="T117" fmla="*/ 203 h 747"/>
                <a:gd name="T118" fmla="*/ 69 w 138"/>
                <a:gd name="T119" fmla="*/ 196 h 747"/>
                <a:gd name="T120" fmla="*/ 18 w 138"/>
                <a:gd name="T121" fmla="*/ 316 h 747"/>
                <a:gd name="T122" fmla="*/ 127 w 138"/>
                <a:gd name="T123" fmla="*/ 196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8" h="747">
                  <a:moveTo>
                    <a:pt x="133" y="192"/>
                  </a:moveTo>
                  <a:cubicBezTo>
                    <a:pt x="127" y="192"/>
                    <a:pt x="127" y="192"/>
                    <a:pt x="127" y="192"/>
                  </a:cubicBezTo>
                  <a:cubicBezTo>
                    <a:pt x="127" y="164"/>
                    <a:pt x="127" y="164"/>
                    <a:pt x="127" y="164"/>
                  </a:cubicBezTo>
                  <a:cubicBezTo>
                    <a:pt x="127" y="146"/>
                    <a:pt x="127" y="146"/>
                    <a:pt x="127" y="146"/>
                  </a:cubicBezTo>
                  <a:cubicBezTo>
                    <a:pt x="126" y="147"/>
                    <a:pt x="126" y="147"/>
                    <a:pt x="126" y="147"/>
                  </a:cubicBezTo>
                  <a:cubicBezTo>
                    <a:pt x="125" y="146"/>
                    <a:pt x="125" y="146"/>
                    <a:pt x="125" y="146"/>
                  </a:cubicBezTo>
                  <a:cubicBezTo>
                    <a:pt x="125" y="161"/>
                    <a:pt x="125" y="161"/>
                    <a:pt x="125" y="161"/>
                  </a:cubicBezTo>
                  <a:cubicBezTo>
                    <a:pt x="124" y="159"/>
                    <a:pt x="124" y="159"/>
                    <a:pt x="124" y="159"/>
                  </a:cubicBezTo>
                  <a:cubicBezTo>
                    <a:pt x="122" y="162"/>
                    <a:pt x="122" y="162"/>
                    <a:pt x="122" y="162"/>
                  </a:cubicBezTo>
                  <a:cubicBezTo>
                    <a:pt x="121" y="164"/>
                    <a:pt x="121" y="164"/>
                    <a:pt x="121" y="164"/>
                  </a:cubicBezTo>
                  <a:cubicBezTo>
                    <a:pt x="119" y="162"/>
                    <a:pt x="119" y="162"/>
                    <a:pt x="119" y="162"/>
                  </a:cubicBezTo>
                  <a:cubicBezTo>
                    <a:pt x="118" y="159"/>
                    <a:pt x="118" y="159"/>
                    <a:pt x="118" y="159"/>
                  </a:cubicBezTo>
                  <a:cubicBezTo>
                    <a:pt x="116" y="162"/>
                    <a:pt x="116" y="162"/>
                    <a:pt x="116" y="162"/>
                  </a:cubicBezTo>
                  <a:cubicBezTo>
                    <a:pt x="114" y="164"/>
                    <a:pt x="114" y="164"/>
                    <a:pt x="114" y="164"/>
                  </a:cubicBezTo>
                  <a:cubicBezTo>
                    <a:pt x="113" y="162"/>
                    <a:pt x="113" y="162"/>
                    <a:pt x="113" y="162"/>
                  </a:cubicBezTo>
                  <a:cubicBezTo>
                    <a:pt x="111" y="159"/>
                    <a:pt x="111" y="159"/>
                    <a:pt x="111" y="159"/>
                  </a:cubicBezTo>
                  <a:cubicBezTo>
                    <a:pt x="109" y="162"/>
                    <a:pt x="109" y="162"/>
                    <a:pt x="109" y="162"/>
                  </a:cubicBezTo>
                  <a:cubicBezTo>
                    <a:pt x="108" y="164"/>
                    <a:pt x="108" y="164"/>
                    <a:pt x="108" y="164"/>
                  </a:cubicBezTo>
                  <a:cubicBezTo>
                    <a:pt x="107" y="162"/>
                    <a:pt x="107" y="162"/>
                    <a:pt x="107" y="162"/>
                  </a:cubicBezTo>
                  <a:cubicBezTo>
                    <a:pt x="105" y="159"/>
                    <a:pt x="105" y="159"/>
                    <a:pt x="105" y="159"/>
                  </a:cubicBezTo>
                  <a:cubicBezTo>
                    <a:pt x="103" y="162"/>
                    <a:pt x="103" y="162"/>
                    <a:pt x="103" y="162"/>
                  </a:cubicBezTo>
                  <a:cubicBezTo>
                    <a:pt x="102" y="164"/>
                    <a:pt x="102" y="164"/>
                    <a:pt x="102" y="164"/>
                  </a:cubicBezTo>
                  <a:cubicBezTo>
                    <a:pt x="100" y="162"/>
                    <a:pt x="100" y="162"/>
                    <a:pt x="100" y="162"/>
                  </a:cubicBezTo>
                  <a:cubicBezTo>
                    <a:pt x="98" y="159"/>
                    <a:pt x="98" y="159"/>
                    <a:pt x="98" y="159"/>
                  </a:cubicBezTo>
                  <a:cubicBezTo>
                    <a:pt x="97" y="162"/>
                    <a:pt x="97" y="162"/>
                    <a:pt x="97" y="162"/>
                  </a:cubicBezTo>
                  <a:cubicBezTo>
                    <a:pt x="96" y="164"/>
                    <a:pt x="96" y="164"/>
                    <a:pt x="96" y="164"/>
                  </a:cubicBezTo>
                  <a:cubicBezTo>
                    <a:pt x="94" y="162"/>
                    <a:pt x="94" y="162"/>
                    <a:pt x="94" y="162"/>
                  </a:cubicBezTo>
                  <a:cubicBezTo>
                    <a:pt x="92" y="159"/>
                    <a:pt x="92" y="159"/>
                    <a:pt x="92" y="159"/>
                  </a:cubicBezTo>
                  <a:cubicBezTo>
                    <a:pt x="91" y="162"/>
                    <a:pt x="91" y="162"/>
                    <a:pt x="91" y="162"/>
                  </a:cubicBezTo>
                  <a:cubicBezTo>
                    <a:pt x="89" y="164"/>
                    <a:pt x="89" y="164"/>
                    <a:pt x="89" y="164"/>
                  </a:cubicBezTo>
                  <a:cubicBezTo>
                    <a:pt x="87" y="162"/>
                    <a:pt x="87" y="162"/>
                    <a:pt x="87" y="162"/>
                  </a:cubicBezTo>
                  <a:cubicBezTo>
                    <a:pt x="86" y="159"/>
                    <a:pt x="86" y="159"/>
                    <a:pt x="86" y="159"/>
                  </a:cubicBezTo>
                  <a:cubicBezTo>
                    <a:pt x="84" y="162"/>
                    <a:pt x="84" y="162"/>
                    <a:pt x="84" y="162"/>
                  </a:cubicBezTo>
                  <a:cubicBezTo>
                    <a:pt x="83" y="164"/>
                    <a:pt x="83" y="164"/>
                    <a:pt x="83" y="164"/>
                  </a:cubicBezTo>
                  <a:cubicBezTo>
                    <a:pt x="81" y="162"/>
                    <a:pt x="81" y="162"/>
                    <a:pt x="81" y="162"/>
                  </a:cubicBezTo>
                  <a:cubicBezTo>
                    <a:pt x="80" y="159"/>
                    <a:pt x="80" y="159"/>
                    <a:pt x="80" y="159"/>
                  </a:cubicBezTo>
                  <a:cubicBezTo>
                    <a:pt x="78" y="162"/>
                    <a:pt x="78" y="162"/>
                    <a:pt x="78" y="162"/>
                  </a:cubicBezTo>
                  <a:cubicBezTo>
                    <a:pt x="76" y="164"/>
                    <a:pt x="76" y="164"/>
                    <a:pt x="76" y="164"/>
                  </a:cubicBezTo>
                  <a:cubicBezTo>
                    <a:pt x="75" y="162"/>
                    <a:pt x="75" y="162"/>
                    <a:pt x="75" y="162"/>
                  </a:cubicBezTo>
                  <a:cubicBezTo>
                    <a:pt x="73" y="159"/>
                    <a:pt x="73" y="159"/>
                    <a:pt x="73" y="159"/>
                  </a:cubicBezTo>
                  <a:cubicBezTo>
                    <a:pt x="72" y="162"/>
                    <a:pt x="72" y="162"/>
                    <a:pt x="72" y="162"/>
                  </a:cubicBezTo>
                  <a:cubicBezTo>
                    <a:pt x="70" y="164"/>
                    <a:pt x="70" y="164"/>
                    <a:pt x="70" y="164"/>
                  </a:cubicBezTo>
                  <a:cubicBezTo>
                    <a:pt x="69" y="162"/>
                    <a:pt x="69" y="162"/>
                    <a:pt x="69" y="162"/>
                  </a:cubicBezTo>
                  <a:cubicBezTo>
                    <a:pt x="67" y="159"/>
                    <a:pt x="67" y="159"/>
                    <a:pt x="67" y="159"/>
                  </a:cubicBezTo>
                  <a:cubicBezTo>
                    <a:pt x="65" y="162"/>
                    <a:pt x="65" y="162"/>
                    <a:pt x="65" y="162"/>
                  </a:cubicBezTo>
                  <a:cubicBezTo>
                    <a:pt x="64" y="164"/>
                    <a:pt x="64" y="164"/>
                    <a:pt x="64" y="164"/>
                  </a:cubicBezTo>
                  <a:cubicBezTo>
                    <a:pt x="62" y="162"/>
                    <a:pt x="62" y="162"/>
                    <a:pt x="62" y="162"/>
                  </a:cubicBezTo>
                  <a:cubicBezTo>
                    <a:pt x="61" y="159"/>
                    <a:pt x="61" y="159"/>
                    <a:pt x="61" y="159"/>
                  </a:cubicBezTo>
                  <a:cubicBezTo>
                    <a:pt x="59" y="162"/>
                    <a:pt x="59" y="162"/>
                    <a:pt x="59" y="162"/>
                  </a:cubicBezTo>
                  <a:cubicBezTo>
                    <a:pt x="58" y="164"/>
                    <a:pt x="58" y="164"/>
                    <a:pt x="58" y="164"/>
                  </a:cubicBezTo>
                  <a:cubicBezTo>
                    <a:pt x="56" y="162"/>
                    <a:pt x="56" y="162"/>
                    <a:pt x="56" y="162"/>
                  </a:cubicBezTo>
                  <a:cubicBezTo>
                    <a:pt x="54" y="159"/>
                    <a:pt x="54" y="159"/>
                    <a:pt x="54" y="159"/>
                  </a:cubicBezTo>
                  <a:cubicBezTo>
                    <a:pt x="53" y="162"/>
                    <a:pt x="53" y="162"/>
                    <a:pt x="53" y="162"/>
                  </a:cubicBezTo>
                  <a:cubicBezTo>
                    <a:pt x="51" y="164"/>
                    <a:pt x="51" y="164"/>
                    <a:pt x="51" y="164"/>
                  </a:cubicBezTo>
                  <a:cubicBezTo>
                    <a:pt x="50" y="162"/>
                    <a:pt x="50" y="162"/>
                    <a:pt x="50" y="162"/>
                  </a:cubicBezTo>
                  <a:cubicBezTo>
                    <a:pt x="48" y="159"/>
                    <a:pt x="48" y="159"/>
                    <a:pt x="48" y="159"/>
                  </a:cubicBezTo>
                  <a:cubicBezTo>
                    <a:pt x="47" y="162"/>
                    <a:pt x="47" y="162"/>
                    <a:pt x="47" y="162"/>
                  </a:cubicBezTo>
                  <a:cubicBezTo>
                    <a:pt x="45" y="164"/>
                    <a:pt x="45" y="164"/>
                    <a:pt x="45" y="164"/>
                  </a:cubicBezTo>
                  <a:cubicBezTo>
                    <a:pt x="43" y="162"/>
                    <a:pt x="43" y="162"/>
                    <a:pt x="43" y="162"/>
                  </a:cubicBezTo>
                  <a:cubicBezTo>
                    <a:pt x="42" y="159"/>
                    <a:pt x="42" y="159"/>
                    <a:pt x="42" y="159"/>
                  </a:cubicBezTo>
                  <a:cubicBezTo>
                    <a:pt x="40" y="162"/>
                    <a:pt x="40" y="162"/>
                    <a:pt x="40" y="162"/>
                  </a:cubicBezTo>
                  <a:cubicBezTo>
                    <a:pt x="39" y="164"/>
                    <a:pt x="39" y="164"/>
                    <a:pt x="39" y="164"/>
                  </a:cubicBezTo>
                  <a:cubicBezTo>
                    <a:pt x="37" y="162"/>
                    <a:pt x="37" y="162"/>
                    <a:pt x="37" y="162"/>
                  </a:cubicBezTo>
                  <a:cubicBezTo>
                    <a:pt x="36" y="159"/>
                    <a:pt x="36" y="159"/>
                    <a:pt x="36" y="159"/>
                  </a:cubicBezTo>
                  <a:cubicBezTo>
                    <a:pt x="34" y="162"/>
                    <a:pt x="34" y="162"/>
                    <a:pt x="34" y="162"/>
                  </a:cubicBezTo>
                  <a:cubicBezTo>
                    <a:pt x="32" y="164"/>
                    <a:pt x="32" y="164"/>
                    <a:pt x="32" y="164"/>
                  </a:cubicBezTo>
                  <a:cubicBezTo>
                    <a:pt x="31" y="162"/>
                    <a:pt x="31" y="162"/>
                    <a:pt x="31" y="162"/>
                  </a:cubicBezTo>
                  <a:cubicBezTo>
                    <a:pt x="29" y="159"/>
                    <a:pt x="29" y="159"/>
                    <a:pt x="29" y="159"/>
                  </a:cubicBezTo>
                  <a:cubicBezTo>
                    <a:pt x="28" y="162"/>
                    <a:pt x="28" y="162"/>
                    <a:pt x="28" y="162"/>
                  </a:cubicBezTo>
                  <a:cubicBezTo>
                    <a:pt x="26" y="164"/>
                    <a:pt x="26" y="164"/>
                    <a:pt x="26" y="164"/>
                  </a:cubicBezTo>
                  <a:cubicBezTo>
                    <a:pt x="25" y="162"/>
                    <a:pt x="25" y="162"/>
                    <a:pt x="25" y="162"/>
                  </a:cubicBezTo>
                  <a:cubicBezTo>
                    <a:pt x="23" y="159"/>
                    <a:pt x="23" y="159"/>
                    <a:pt x="23" y="159"/>
                  </a:cubicBezTo>
                  <a:cubicBezTo>
                    <a:pt x="21" y="162"/>
                    <a:pt x="21" y="162"/>
                    <a:pt x="21" y="162"/>
                  </a:cubicBezTo>
                  <a:cubicBezTo>
                    <a:pt x="20" y="164"/>
                    <a:pt x="20" y="164"/>
                    <a:pt x="20" y="164"/>
                  </a:cubicBezTo>
                  <a:cubicBezTo>
                    <a:pt x="18" y="162"/>
                    <a:pt x="18" y="162"/>
                    <a:pt x="18" y="162"/>
                  </a:cubicBezTo>
                  <a:cubicBezTo>
                    <a:pt x="17" y="159"/>
                    <a:pt x="17" y="159"/>
                    <a:pt x="17" y="159"/>
                  </a:cubicBezTo>
                  <a:cubicBezTo>
                    <a:pt x="15" y="161"/>
                    <a:pt x="15" y="161"/>
                    <a:pt x="15" y="161"/>
                  </a:cubicBezTo>
                  <a:cubicBezTo>
                    <a:pt x="15" y="146"/>
                    <a:pt x="15" y="146"/>
                    <a:pt x="15" y="146"/>
                  </a:cubicBezTo>
                  <a:cubicBezTo>
                    <a:pt x="14" y="147"/>
                    <a:pt x="14" y="147"/>
                    <a:pt x="14" y="147"/>
                  </a:cubicBezTo>
                  <a:cubicBezTo>
                    <a:pt x="13" y="146"/>
                    <a:pt x="13" y="146"/>
                    <a:pt x="13" y="146"/>
                  </a:cubicBezTo>
                  <a:cubicBezTo>
                    <a:pt x="13" y="164"/>
                    <a:pt x="13" y="164"/>
                    <a:pt x="13" y="164"/>
                  </a:cubicBezTo>
                  <a:cubicBezTo>
                    <a:pt x="13" y="192"/>
                    <a:pt x="13" y="192"/>
                    <a:pt x="13" y="192"/>
                  </a:cubicBezTo>
                  <a:cubicBezTo>
                    <a:pt x="7" y="192"/>
                    <a:pt x="7" y="192"/>
                    <a:pt x="7" y="192"/>
                  </a:cubicBezTo>
                  <a:cubicBezTo>
                    <a:pt x="7" y="174"/>
                    <a:pt x="7" y="174"/>
                    <a:pt x="7" y="174"/>
                  </a:cubicBezTo>
                  <a:cubicBezTo>
                    <a:pt x="7" y="175"/>
                    <a:pt x="7" y="175"/>
                    <a:pt x="7" y="175"/>
                  </a:cubicBezTo>
                  <a:cubicBezTo>
                    <a:pt x="6" y="174"/>
                    <a:pt x="6" y="174"/>
                    <a:pt x="6" y="174"/>
                  </a:cubicBezTo>
                  <a:cubicBezTo>
                    <a:pt x="6" y="192"/>
                    <a:pt x="6" y="192"/>
                    <a:pt x="6" y="192"/>
                  </a:cubicBezTo>
                  <a:cubicBezTo>
                    <a:pt x="6" y="321"/>
                    <a:pt x="6" y="321"/>
                    <a:pt x="6" y="321"/>
                  </a:cubicBezTo>
                  <a:cubicBezTo>
                    <a:pt x="135" y="321"/>
                    <a:pt x="135" y="321"/>
                    <a:pt x="135" y="321"/>
                  </a:cubicBezTo>
                  <a:cubicBezTo>
                    <a:pt x="135" y="192"/>
                    <a:pt x="135" y="192"/>
                    <a:pt x="135" y="192"/>
                  </a:cubicBezTo>
                  <a:cubicBezTo>
                    <a:pt x="135" y="174"/>
                    <a:pt x="135" y="174"/>
                    <a:pt x="135" y="174"/>
                  </a:cubicBezTo>
                  <a:cubicBezTo>
                    <a:pt x="134" y="175"/>
                    <a:pt x="134" y="175"/>
                    <a:pt x="134" y="175"/>
                  </a:cubicBezTo>
                  <a:cubicBezTo>
                    <a:pt x="133" y="174"/>
                    <a:pt x="133" y="174"/>
                    <a:pt x="133" y="174"/>
                  </a:cubicBezTo>
                  <a:lnTo>
                    <a:pt x="133" y="192"/>
                  </a:lnTo>
                  <a:close/>
                  <a:moveTo>
                    <a:pt x="137" y="747"/>
                  </a:moveTo>
                  <a:cubicBezTo>
                    <a:pt x="0" y="747"/>
                    <a:pt x="0" y="747"/>
                    <a:pt x="0" y="747"/>
                  </a:cubicBezTo>
                  <a:cubicBezTo>
                    <a:pt x="0" y="665"/>
                    <a:pt x="0" y="665"/>
                    <a:pt x="0" y="665"/>
                  </a:cubicBezTo>
                  <a:cubicBezTo>
                    <a:pt x="137" y="665"/>
                    <a:pt x="137" y="665"/>
                    <a:pt x="137" y="665"/>
                  </a:cubicBezTo>
                  <a:lnTo>
                    <a:pt x="137" y="747"/>
                  </a:lnTo>
                  <a:close/>
                  <a:moveTo>
                    <a:pt x="124" y="659"/>
                  </a:moveTo>
                  <a:cubicBezTo>
                    <a:pt x="124" y="582"/>
                    <a:pt x="124" y="582"/>
                    <a:pt x="124" y="582"/>
                  </a:cubicBezTo>
                  <a:cubicBezTo>
                    <a:pt x="118" y="582"/>
                    <a:pt x="118" y="582"/>
                    <a:pt x="118" y="582"/>
                  </a:cubicBezTo>
                  <a:cubicBezTo>
                    <a:pt x="118" y="659"/>
                    <a:pt x="118" y="659"/>
                    <a:pt x="118" y="659"/>
                  </a:cubicBezTo>
                  <a:cubicBezTo>
                    <a:pt x="114" y="659"/>
                    <a:pt x="114" y="659"/>
                    <a:pt x="114" y="659"/>
                  </a:cubicBezTo>
                  <a:cubicBezTo>
                    <a:pt x="114" y="582"/>
                    <a:pt x="114" y="582"/>
                    <a:pt x="114" y="582"/>
                  </a:cubicBezTo>
                  <a:cubicBezTo>
                    <a:pt x="108" y="582"/>
                    <a:pt x="108" y="582"/>
                    <a:pt x="108" y="582"/>
                  </a:cubicBezTo>
                  <a:cubicBezTo>
                    <a:pt x="108" y="659"/>
                    <a:pt x="108" y="659"/>
                    <a:pt x="108" y="659"/>
                  </a:cubicBezTo>
                  <a:cubicBezTo>
                    <a:pt x="103" y="659"/>
                    <a:pt x="103" y="659"/>
                    <a:pt x="103" y="659"/>
                  </a:cubicBezTo>
                  <a:cubicBezTo>
                    <a:pt x="103" y="582"/>
                    <a:pt x="103" y="582"/>
                    <a:pt x="103" y="582"/>
                  </a:cubicBezTo>
                  <a:cubicBezTo>
                    <a:pt x="98" y="582"/>
                    <a:pt x="98" y="582"/>
                    <a:pt x="98" y="582"/>
                  </a:cubicBezTo>
                  <a:cubicBezTo>
                    <a:pt x="98" y="659"/>
                    <a:pt x="98" y="659"/>
                    <a:pt x="98" y="659"/>
                  </a:cubicBezTo>
                  <a:cubicBezTo>
                    <a:pt x="93" y="659"/>
                    <a:pt x="93" y="659"/>
                    <a:pt x="93" y="659"/>
                  </a:cubicBezTo>
                  <a:cubicBezTo>
                    <a:pt x="93" y="582"/>
                    <a:pt x="93" y="582"/>
                    <a:pt x="93" y="582"/>
                  </a:cubicBezTo>
                  <a:cubicBezTo>
                    <a:pt x="87" y="582"/>
                    <a:pt x="87" y="582"/>
                    <a:pt x="87" y="582"/>
                  </a:cubicBezTo>
                  <a:cubicBezTo>
                    <a:pt x="87" y="659"/>
                    <a:pt x="87" y="659"/>
                    <a:pt x="87" y="659"/>
                  </a:cubicBezTo>
                  <a:cubicBezTo>
                    <a:pt x="83" y="659"/>
                    <a:pt x="83" y="659"/>
                    <a:pt x="83" y="659"/>
                  </a:cubicBezTo>
                  <a:cubicBezTo>
                    <a:pt x="83" y="582"/>
                    <a:pt x="83" y="582"/>
                    <a:pt x="83" y="582"/>
                  </a:cubicBezTo>
                  <a:cubicBezTo>
                    <a:pt x="77" y="582"/>
                    <a:pt x="77" y="582"/>
                    <a:pt x="77" y="582"/>
                  </a:cubicBezTo>
                  <a:cubicBezTo>
                    <a:pt x="77" y="659"/>
                    <a:pt x="77" y="659"/>
                    <a:pt x="77" y="659"/>
                  </a:cubicBezTo>
                  <a:cubicBezTo>
                    <a:pt x="73" y="659"/>
                    <a:pt x="73" y="659"/>
                    <a:pt x="73" y="659"/>
                  </a:cubicBezTo>
                  <a:cubicBezTo>
                    <a:pt x="73" y="582"/>
                    <a:pt x="73" y="582"/>
                    <a:pt x="73" y="582"/>
                  </a:cubicBezTo>
                  <a:cubicBezTo>
                    <a:pt x="67" y="582"/>
                    <a:pt x="67" y="582"/>
                    <a:pt x="67" y="582"/>
                  </a:cubicBezTo>
                  <a:cubicBezTo>
                    <a:pt x="67" y="659"/>
                    <a:pt x="67" y="659"/>
                    <a:pt x="67" y="659"/>
                  </a:cubicBezTo>
                  <a:cubicBezTo>
                    <a:pt x="62" y="659"/>
                    <a:pt x="62" y="659"/>
                    <a:pt x="62" y="659"/>
                  </a:cubicBezTo>
                  <a:cubicBezTo>
                    <a:pt x="62" y="582"/>
                    <a:pt x="62" y="582"/>
                    <a:pt x="62" y="582"/>
                  </a:cubicBezTo>
                  <a:cubicBezTo>
                    <a:pt x="57" y="582"/>
                    <a:pt x="57" y="582"/>
                    <a:pt x="57" y="582"/>
                  </a:cubicBezTo>
                  <a:cubicBezTo>
                    <a:pt x="57" y="659"/>
                    <a:pt x="57" y="659"/>
                    <a:pt x="57" y="659"/>
                  </a:cubicBezTo>
                  <a:cubicBezTo>
                    <a:pt x="52" y="659"/>
                    <a:pt x="52" y="659"/>
                    <a:pt x="52" y="659"/>
                  </a:cubicBezTo>
                  <a:cubicBezTo>
                    <a:pt x="52" y="582"/>
                    <a:pt x="52" y="582"/>
                    <a:pt x="52" y="582"/>
                  </a:cubicBezTo>
                  <a:cubicBezTo>
                    <a:pt x="46" y="582"/>
                    <a:pt x="46" y="582"/>
                    <a:pt x="46" y="582"/>
                  </a:cubicBezTo>
                  <a:cubicBezTo>
                    <a:pt x="46" y="659"/>
                    <a:pt x="46" y="659"/>
                    <a:pt x="46" y="659"/>
                  </a:cubicBezTo>
                  <a:cubicBezTo>
                    <a:pt x="42" y="659"/>
                    <a:pt x="42" y="659"/>
                    <a:pt x="42" y="659"/>
                  </a:cubicBezTo>
                  <a:cubicBezTo>
                    <a:pt x="42" y="582"/>
                    <a:pt x="42" y="582"/>
                    <a:pt x="42" y="582"/>
                  </a:cubicBezTo>
                  <a:cubicBezTo>
                    <a:pt x="36" y="582"/>
                    <a:pt x="36" y="582"/>
                    <a:pt x="36" y="582"/>
                  </a:cubicBezTo>
                  <a:cubicBezTo>
                    <a:pt x="36" y="659"/>
                    <a:pt x="36" y="659"/>
                    <a:pt x="36" y="659"/>
                  </a:cubicBezTo>
                  <a:cubicBezTo>
                    <a:pt x="32" y="659"/>
                    <a:pt x="32" y="659"/>
                    <a:pt x="32" y="659"/>
                  </a:cubicBezTo>
                  <a:cubicBezTo>
                    <a:pt x="32" y="582"/>
                    <a:pt x="32" y="582"/>
                    <a:pt x="32" y="582"/>
                  </a:cubicBezTo>
                  <a:cubicBezTo>
                    <a:pt x="26" y="582"/>
                    <a:pt x="26" y="582"/>
                    <a:pt x="26" y="582"/>
                  </a:cubicBezTo>
                  <a:cubicBezTo>
                    <a:pt x="26" y="659"/>
                    <a:pt x="26" y="659"/>
                    <a:pt x="26" y="659"/>
                  </a:cubicBezTo>
                  <a:cubicBezTo>
                    <a:pt x="21" y="659"/>
                    <a:pt x="21" y="659"/>
                    <a:pt x="21" y="659"/>
                  </a:cubicBezTo>
                  <a:cubicBezTo>
                    <a:pt x="21" y="582"/>
                    <a:pt x="21" y="582"/>
                    <a:pt x="21" y="582"/>
                  </a:cubicBezTo>
                  <a:cubicBezTo>
                    <a:pt x="16" y="582"/>
                    <a:pt x="16" y="582"/>
                    <a:pt x="16" y="582"/>
                  </a:cubicBezTo>
                  <a:cubicBezTo>
                    <a:pt x="16" y="659"/>
                    <a:pt x="16" y="659"/>
                    <a:pt x="16" y="659"/>
                  </a:cubicBezTo>
                  <a:cubicBezTo>
                    <a:pt x="11" y="659"/>
                    <a:pt x="11" y="659"/>
                    <a:pt x="11" y="659"/>
                  </a:cubicBezTo>
                  <a:cubicBezTo>
                    <a:pt x="11" y="500"/>
                    <a:pt x="11" y="500"/>
                    <a:pt x="11" y="500"/>
                  </a:cubicBezTo>
                  <a:cubicBezTo>
                    <a:pt x="128" y="500"/>
                    <a:pt x="128" y="500"/>
                    <a:pt x="128" y="500"/>
                  </a:cubicBezTo>
                  <a:cubicBezTo>
                    <a:pt x="128" y="659"/>
                    <a:pt x="128" y="659"/>
                    <a:pt x="128" y="659"/>
                  </a:cubicBezTo>
                  <a:lnTo>
                    <a:pt x="124" y="659"/>
                  </a:lnTo>
                  <a:close/>
                  <a:moveTo>
                    <a:pt x="118" y="578"/>
                  </a:moveTo>
                  <a:cubicBezTo>
                    <a:pt x="124" y="578"/>
                    <a:pt x="124" y="578"/>
                    <a:pt x="124" y="578"/>
                  </a:cubicBezTo>
                  <a:cubicBezTo>
                    <a:pt x="124" y="503"/>
                    <a:pt x="124" y="503"/>
                    <a:pt x="124" y="503"/>
                  </a:cubicBezTo>
                  <a:cubicBezTo>
                    <a:pt x="118" y="503"/>
                    <a:pt x="118" y="503"/>
                    <a:pt x="118" y="503"/>
                  </a:cubicBezTo>
                  <a:lnTo>
                    <a:pt x="118" y="578"/>
                  </a:lnTo>
                  <a:close/>
                  <a:moveTo>
                    <a:pt x="16" y="578"/>
                  </a:moveTo>
                  <a:cubicBezTo>
                    <a:pt x="21" y="578"/>
                    <a:pt x="21" y="578"/>
                    <a:pt x="21" y="578"/>
                  </a:cubicBezTo>
                  <a:cubicBezTo>
                    <a:pt x="21" y="503"/>
                    <a:pt x="21" y="503"/>
                    <a:pt x="21" y="503"/>
                  </a:cubicBezTo>
                  <a:cubicBezTo>
                    <a:pt x="16" y="503"/>
                    <a:pt x="16" y="503"/>
                    <a:pt x="16" y="503"/>
                  </a:cubicBezTo>
                  <a:lnTo>
                    <a:pt x="16" y="578"/>
                  </a:lnTo>
                  <a:close/>
                  <a:moveTo>
                    <a:pt x="26" y="578"/>
                  </a:moveTo>
                  <a:cubicBezTo>
                    <a:pt x="32" y="578"/>
                    <a:pt x="32" y="578"/>
                    <a:pt x="32" y="578"/>
                  </a:cubicBezTo>
                  <a:cubicBezTo>
                    <a:pt x="32" y="503"/>
                    <a:pt x="32" y="503"/>
                    <a:pt x="32" y="503"/>
                  </a:cubicBezTo>
                  <a:cubicBezTo>
                    <a:pt x="26" y="503"/>
                    <a:pt x="26" y="503"/>
                    <a:pt x="26" y="503"/>
                  </a:cubicBezTo>
                  <a:lnTo>
                    <a:pt x="26" y="578"/>
                  </a:lnTo>
                  <a:close/>
                  <a:moveTo>
                    <a:pt x="36" y="578"/>
                  </a:moveTo>
                  <a:cubicBezTo>
                    <a:pt x="42" y="578"/>
                    <a:pt x="42" y="578"/>
                    <a:pt x="42" y="578"/>
                  </a:cubicBezTo>
                  <a:cubicBezTo>
                    <a:pt x="42" y="503"/>
                    <a:pt x="42" y="503"/>
                    <a:pt x="42" y="503"/>
                  </a:cubicBezTo>
                  <a:cubicBezTo>
                    <a:pt x="36" y="503"/>
                    <a:pt x="36" y="503"/>
                    <a:pt x="36" y="503"/>
                  </a:cubicBezTo>
                  <a:lnTo>
                    <a:pt x="36" y="578"/>
                  </a:lnTo>
                  <a:close/>
                  <a:moveTo>
                    <a:pt x="46" y="578"/>
                  </a:moveTo>
                  <a:cubicBezTo>
                    <a:pt x="52" y="578"/>
                    <a:pt x="52" y="578"/>
                    <a:pt x="52" y="578"/>
                  </a:cubicBezTo>
                  <a:cubicBezTo>
                    <a:pt x="52" y="503"/>
                    <a:pt x="52" y="503"/>
                    <a:pt x="52" y="503"/>
                  </a:cubicBezTo>
                  <a:cubicBezTo>
                    <a:pt x="46" y="503"/>
                    <a:pt x="46" y="503"/>
                    <a:pt x="46" y="503"/>
                  </a:cubicBezTo>
                  <a:lnTo>
                    <a:pt x="46" y="578"/>
                  </a:lnTo>
                  <a:close/>
                  <a:moveTo>
                    <a:pt x="57" y="578"/>
                  </a:moveTo>
                  <a:cubicBezTo>
                    <a:pt x="62" y="578"/>
                    <a:pt x="62" y="578"/>
                    <a:pt x="62" y="578"/>
                  </a:cubicBezTo>
                  <a:cubicBezTo>
                    <a:pt x="62" y="503"/>
                    <a:pt x="62" y="503"/>
                    <a:pt x="62" y="503"/>
                  </a:cubicBezTo>
                  <a:cubicBezTo>
                    <a:pt x="57" y="503"/>
                    <a:pt x="57" y="503"/>
                    <a:pt x="57" y="503"/>
                  </a:cubicBezTo>
                  <a:lnTo>
                    <a:pt x="57" y="578"/>
                  </a:lnTo>
                  <a:close/>
                  <a:moveTo>
                    <a:pt x="67" y="578"/>
                  </a:moveTo>
                  <a:cubicBezTo>
                    <a:pt x="73" y="578"/>
                    <a:pt x="73" y="578"/>
                    <a:pt x="73" y="578"/>
                  </a:cubicBezTo>
                  <a:cubicBezTo>
                    <a:pt x="73" y="503"/>
                    <a:pt x="73" y="503"/>
                    <a:pt x="73" y="503"/>
                  </a:cubicBezTo>
                  <a:cubicBezTo>
                    <a:pt x="67" y="503"/>
                    <a:pt x="67" y="503"/>
                    <a:pt x="67" y="503"/>
                  </a:cubicBezTo>
                  <a:lnTo>
                    <a:pt x="67" y="578"/>
                  </a:lnTo>
                  <a:close/>
                  <a:moveTo>
                    <a:pt x="77" y="578"/>
                  </a:moveTo>
                  <a:cubicBezTo>
                    <a:pt x="83" y="578"/>
                    <a:pt x="83" y="578"/>
                    <a:pt x="83" y="578"/>
                  </a:cubicBezTo>
                  <a:cubicBezTo>
                    <a:pt x="83" y="503"/>
                    <a:pt x="83" y="503"/>
                    <a:pt x="83" y="503"/>
                  </a:cubicBezTo>
                  <a:cubicBezTo>
                    <a:pt x="77" y="503"/>
                    <a:pt x="77" y="503"/>
                    <a:pt x="77" y="503"/>
                  </a:cubicBezTo>
                  <a:lnTo>
                    <a:pt x="77" y="578"/>
                  </a:lnTo>
                  <a:close/>
                  <a:moveTo>
                    <a:pt x="87" y="578"/>
                  </a:moveTo>
                  <a:cubicBezTo>
                    <a:pt x="93" y="578"/>
                    <a:pt x="93" y="578"/>
                    <a:pt x="93" y="578"/>
                  </a:cubicBezTo>
                  <a:cubicBezTo>
                    <a:pt x="93" y="503"/>
                    <a:pt x="93" y="503"/>
                    <a:pt x="93" y="503"/>
                  </a:cubicBezTo>
                  <a:cubicBezTo>
                    <a:pt x="87" y="503"/>
                    <a:pt x="87" y="503"/>
                    <a:pt x="87" y="503"/>
                  </a:cubicBezTo>
                  <a:lnTo>
                    <a:pt x="87" y="578"/>
                  </a:lnTo>
                  <a:close/>
                  <a:moveTo>
                    <a:pt x="98" y="578"/>
                  </a:moveTo>
                  <a:cubicBezTo>
                    <a:pt x="103" y="578"/>
                    <a:pt x="103" y="578"/>
                    <a:pt x="103" y="578"/>
                  </a:cubicBezTo>
                  <a:cubicBezTo>
                    <a:pt x="103" y="503"/>
                    <a:pt x="103" y="503"/>
                    <a:pt x="103" y="503"/>
                  </a:cubicBezTo>
                  <a:cubicBezTo>
                    <a:pt x="98" y="503"/>
                    <a:pt x="98" y="503"/>
                    <a:pt x="98" y="503"/>
                  </a:cubicBezTo>
                  <a:lnTo>
                    <a:pt x="98" y="578"/>
                  </a:lnTo>
                  <a:close/>
                  <a:moveTo>
                    <a:pt x="108" y="578"/>
                  </a:moveTo>
                  <a:cubicBezTo>
                    <a:pt x="114" y="578"/>
                    <a:pt x="114" y="578"/>
                    <a:pt x="114" y="578"/>
                  </a:cubicBezTo>
                  <a:cubicBezTo>
                    <a:pt x="114" y="503"/>
                    <a:pt x="114" y="503"/>
                    <a:pt x="114" y="503"/>
                  </a:cubicBezTo>
                  <a:cubicBezTo>
                    <a:pt x="108" y="503"/>
                    <a:pt x="108" y="503"/>
                    <a:pt x="108" y="503"/>
                  </a:cubicBezTo>
                  <a:lnTo>
                    <a:pt x="108" y="578"/>
                  </a:lnTo>
                  <a:close/>
                  <a:moveTo>
                    <a:pt x="19" y="143"/>
                  </a:moveTo>
                  <a:cubicBezTo>
                    <a:pt x="14" y="139"/>
                    <a:pt x="14" y="139"/>
                    <a:pt x="14" y="139"/>
                  </a:cubicBezTo>
                  <a:cubicBezTo>
                    <a:pt x="10" y="143"/>
                    <a:pt x="10" y="143"/>
                    <a:pt x="10" y="143"/>
                  </a:cubicBezTo>
                  <a:cubicBezTo>
                    <a:pt x="14" y="147"/>
                    <a:pt x="14" y="147"/>
                    <a:pt x="14" y="147"/>
                  </a:cubicBezTo>
                  <a:lnTo>
                    <a:pt x="19" y="143"/>
                  </a:lnTo>
                  <a:close/>
                  <a:moveTo>
                    <a:pt x="130" y="143"/>
                  </a:moveTo>
                  <a:cubicBezTo>
                    <a:pt x="126" y="139"/>
                    <a:pt x="126" y="139"/>
                    <a:pt x="126" y="139"/>
                  </a:cubicBezTo>
                  <a:cubicBezTo>
                    <a:pt x="122" y="143"/>
                    <a:pt x="122" y="143"/>
                    <a:pt x="122" y="143"/>
                  </a:cubicBezTo>
                  <a:cubicBezTo>
                    <a:pt x="126" y="147"/>
                    <a:pt x="126" y="147"/>
                    <a:pt x="126" y="147"/>
                  </a:cubicBezTo>
                  <a:lnTo>
                    <a:pt x="130" y="143"/>
                  </a:lnTo>
                  <a:close/>
                  <a:moveTo>
                    <a:pt x="138" y="170"/>
                  </a:moveTo>
                  <a:cubicBezTo>
                    <a:pt x="134" y="167"/>
                    <a:pt x="134" y="167"/>
                    <a:pt x="134" y="167"/>
                  </a:cubicBezTo>
                  <a:cubicBezTo>
                    <a:pt x="130" y="170"/>
                    <a:pt x="130" y="170"/>
                    <a:pt x="130" y="170"/>
                  </a:cubicBezTo>
                  <a:cubicBezTo>
                    <a:pt x="134" y="174"/>
                    <a:pt x="134" y="174"/>
                    <a:pt x="134" y="174"/>
                  </a:cubicBezTo>
                  <a:lnTo>
                    <a:pt x="138" y="170"/>
                  </a:lnTo>
                  <a:close/>
                  <a:moveTo>
                    <a:pt x="10" y="170"/>
                  </a:moveTo>
                  <a:cubicBezTo>
                    <a:pt x="7" y="167"/>
                    <a:pt x="7" y="167"/>
                    <a:pt x="7" y="167"/>
                  </a:cubicBezTo>
                  <a:cubicBezTo>
                    <a:pt x="3" y="170"/>
                    <a:pt x="3" y="170"/>
                    <a:pt x="3" y="170"/>
                  </a:cubicBezTo>
                  <a:cubicBezTo>
                    <a:pt x="7" y="174"/>
                    <a:pt x="7" y="174"/>
                    <a:pt x="7" y="174"/>
                  </a:cubicBezTo>
                  <a:lnTo>
                    <a:pt x="10" y="170"/>
                  </a:lnTo>
                  <a:close/>
                  <a:moveTo>
                    <a:pt x="13" y="139"/>
                  </a:moveTo>
                  <a:cubicBezTo>
                    <a:pt x="13" y="137"/>
                    <a:pt x="13" y="137"/>
                    <a:pt x="13" y="137"/>
                  </a:cubicBezTo>
                  <a:cubicBezTo>
                    <a:pt x="15" y="137"/>
                    <a:pt x="15" y="137"/>
                    <a:pt x="15" y="137"/>
                  </a:cubicBezTo>
                  <a:cubicBezTo>
                    <a:pt x="15" y="139"/>
                    <a:pt x="15" y="139"/>
                    <a:pt x="15" y="139"/>
                  </a:cubicBezTo>
                  <a:cubicBezTo>
                    <a:pt x="14" y="138"/>
                    <a:pt x="14" y="138"/>
                    <a:pt x="14" y="138"/>
                  </a:cubicBezTo>
                  <a:lnTo>
                    <a:pt x="13" y="139"/>
                  </a:lnTo>
                  <a:close/>
                  <a:moveTo>
                    <a:pt x="125" y="139"/>
                  </a:moveTo>
                  <a:cubicBezTo>
                    <a:pt x="125" y="137"/>
                    <a:pt x="125" y="137"/>
                    <a:pt x="125" y="137"/>
                  </a:cubicBezTo>
                  <a:cubicBezTo>
                    <a:pt x="127" y="137"/>
                    <a:pt x="127" y="137"/>
                    <a:pt x="127" y="137"/>
                  </a:cubicBezTo>
                  <a:cubicBezTo>
                    <a:pt x="127" y="139"/>
                    <a:pt x="127" y="139"/>
                    <a:pt x="127" y="139"/>
                  </a:cubicBezTo>
                  <a:cubicBezTo>
                    <a:pt x="126" y="138"/>
                    <a:pt x="126" y="138"/>
                    <a:pt x="126" y="138"/>
                  </a:cubicBezTo>
                  <a:lnTo>
                    <a:pt x="125" y="139"/>
                  </a:lnTo>
                  <a:close/>
                  <a:moveTo>
                    <a:pt x="6" y="167"/>
                  </a:moveTo>
                  <a:cubicBezTo>
                    <a:pt x="6" y="164"/>
                    <a:pt x="6" y="164"/>
                    <a:pt x="6" y="164"/>
                  </a:cubicBezTo>
                  <a:cubicBezTo>
                    <a:pt x="7" y="164"/>
                    <a:pt x="7" y="164"/>
                    <a:pt x="7" y="164"/>
                  </a:cubicBezTo>
                  <a:cubicBezTo>
                    <a:pt x="7" y="167"/>
                    <a:pt x="7" y="167"/>
                    <a:pt x="7" y="167"/>
                  </a:cubicBezTo>
                  <a:cubicBezTo>
                    <a:pt x="7" y="166"/>
                    <a:pt x="7" y="166"/>
                    <a:pt x="7" y="166"/>
                  </a:cubicBezTo>
                  <a:lnTo>
                    <a:pt x="6" y="167"/>
                  </a:lnTo>
                  <a:close/>
                  <a:moveTo>
                    <a:pt x="133" y="167"/>
                  </a:moveTo>
                  <a:cubicBezTo>
                    <a:pt x="133" y="164"/>
                    <a:pt x="133" y="164"/>
                    <a:pt x="133" y="164"/>
                  </a:cubicBezTo>
                  <a:cubicBezTo>
                    <a:pt x="135" y="164"/>
                    <a:pt x="135" y="164"/>
                    <a:pt x="135" y="164"/>
                  </a:cubicBezTo>
                  <a:cubicBezTo>
                    <a:pt x="135" y="167"/>
                    <a:pt x="135" y="167"/>
                    <a:pt x="135" y="167"/>
                  </a:cubicBezTo>
                  <a:cubicBezTo>
                    <a:pt x="134" y="166"/>
                    <a:pt x="134" y="166"/>
                    <a:pt x="134" y="166"/>
                  </a:cubicBezTo>
                  <a:lnTo>
                    <a:pt x="133" y="167"/>
                  </a:lnTo>
                  <a:close/>
                  <a:moveTo>
                    <a:pt x="42" y="119"/>
                  </a:moveTo>
                  <a:cubicBezTo>
                    <a:pt x="25" y="161"/>
                    <a:pt x="25" y="161"/>
                    <a:pt x="25" y="161"/>
                  </a:cubicBezTo>
                  <a:cubicBezTo>
                    <a:pt x="26" y="161"/>
                    <a:pt x="26" y="161"/>
                    <a:pt x="26" y="161"/>
                  </a:cubicBezTo>
                  <a:cubicBezTo>
                    <a:pt x="26" y="162"/>
                    <a:pt x="26" y="162"/>
                    <a:pt x="26" y="162"/>
                  </a:cubicBezTo>
                  <a:cubicBezTo>
                    <a:pt x="29" y="157"/>
                    <a:pt x="29" y="157"/>
                    <a:pt x="29" y="157"/>
                  </a:cubicBezTo>
                  <a:cubicBezTo>
                    <a:pt x="32" y="161"/>
                    <a:pt x="32" y="161"/>
                    <a:pt x="32" y="161"/>
                  </a:cubicBezTo>
                  <a:cubicBezTo>
                    <a:pt x="32" y="162"/>
                    <a:pt x="32" y="162"/>
                    <a:pt x="32" y="162"/>
                  </a:cubicBezTo>
                  <a:cubicBezTo>
                    <a:pt x="33" y="161"/>
                    <a:pt x="33" y="161"/>
                    <a:pt x="33" y="161"/>
                  </a:cubicBezTo>
                  <a:cubicBezTo>
                    <a:pt x="36" y="157"/>
                    <a:pt x="36" y="157"/>
                    <a:pt x="36" y="157"/>
                  </a:cubicBezTo>
                  <a:cubicBezTo>
                    <a:pt x="39" y="162"/>
                    <a:pt x="39" y="162"/>
                    <a:pt x="39" y="162"/>
                  </a:cubicBezTo>
                  <a:cubicBezTo>
                    <a:pt x="40" y="161"/>
                    <a:pt x="40" y="161"/>
                    <a:pt x="40" y="161"/>
                  </a:cubicBezTo>
                  <a:cubicBezTo>
                    <a:pt x="42" y="157"/>
                    <a:pt x="42" y="157"/>
                    <a:pt x="42" y="157"/>
                  </a:cubicBezTo>
                  <a:cubicBezTo>
                    <a:pt x="44" y="161"/>
                    <a:pt x="44" y="161"/>
                    <a:pt x="44" y="161"/>
                  </a:cubicBezTo>
                  <a:cubicBezTo>
                    <a:pt x="45" y="162"/>
                    <a:pt x="45" y="162"/>
                    <a:pt x="45" y="162"/>
                  </a:cubicBezTo>
                  <a:cubicBezTo>
                    <a:pt x="48" y="157"/>
                    <a:pt x="48" y="157"/>
                    <a:pt x="48" y="157"/>
                  </a:cubicBezTo>
                  <a:cubicBezTo>
                    <a:pt x="51" y="161"/>
                    <a:pt x="51" y="161"/>
                    <a:pt x="51" y="161"/>
                  </a:cubicBezTo>
                  <a:cubicBezTo>
                    <a:pt x="51" y="162"/>
                    <a:pt x="51" y="162"/>
                    <a:pt x="51" y="162"/>
                  </a:cubicBezTo>
                  <a:cubicBezTo>
                    <a:pt x="52" y="161"/>
                    <a:pt x="52" y="161"/>
                    <a:pt x="52" y="161"/>
                  </a:cubicBezTo>
                  <a:cubicBezTo>
                    <a:pt x="54" y="157"/>
                    <a:pt x="54" y="157"/>
                    <a:pt x="54" y="157"/>
                  </a:cubicBezTo>
                  <a:cubicBezTo>
                    <a:pt x="57" y="161"/>
                    <a:pt x="57" y="161"/>
                    <a:pt x="57" y="161"/>
                  </a:cubicBezTo>
                  <a:cubicBezTo>
                    <a:pt x="58" y="162"/>
                    <a:pt x="58" y="162"/>
                    <a:pt x="58" y="162"/>
                  </a:cubicBezTo>
                  <a:cubicBezTo>
                    <a:pt x="58" y="161"/>
                    <a:pt x="58" y="161"/>
                    <a:pt x="58" y="161"/>
                  </a:cubicBezTo>
                  <a:cubicBezTo>
                    <a:pt x="61" y="157"/>
                    <a:pt x="61" y="157"/>
                    <a:pt x="61" y="157"/>
                  </a:cubicBezTo>
                  <a:cubicBezTo>
                    <a:pt x="63" y="161"/>
                    <a:pt x="63" y="161"/>
                    <a:pt x="63" y="161"/>
                  </a:cubicBezTo>
                  <a:cubicBezTo>
                    <a:pt x="64" y="162"/>
                    <a:pt x="64" y="162"/>
                    <a:pt x="64" y="162"/>
                  </a:cubicBezTo>
                  <a:cubicBezTo>
                    <a:pt x="65" y="161"/>
                    <a:pt x="65" y="161"/>
                    <a:pt x="65" y="161"/>
                  </a:cubicBezTo>
                  <a:cubicBezTo>
                    <a:pt x="67" y="157"/>
                    <a:pt x="67" y="157"/>
                    <a:pt x="67" y="157"/>
                  </a:cubicBezTo>
                  <a:cubicBezTo>
                    <a:pt x="69" y="161"/>
                    <a:pt x="69" y="161"/>
                    <a:pt x="69" y="161"/>
                  </a:cubicBezTo>
                  <a:cubicBezTo>
                    <a:pt x="70" y="162"/>
                    <a:pt x="70" y="162"/>
                    <a:pt x="70" y="162"/>
                  </a:cubicBezTo>
                  <a:cubicBezTo>
                    <a:pt x="71" y="161"/>
                    <a:pt x="71" y="161"/>
                    <a:pt x="71" y="161"/>
                  </a:cubicBezTo>
                  <a:cubicBezTo>
                    <a:pt x="73" y="157"/>
                    <a:pt x="73" y="157"/>
                    <a:pt x="73" y="157"/>
                  </a:cubicBezTo>
                  <a:cubicBezTo>
                    <a:pt x="76" y="161"/>
                    <a:pt x="76" y="161"/>
                    <a:pt x="76" y="161"/>
                  </a:cubicBezTo>
                  <a:cubicBezTo>
                    <a:pt x="76" y="162"/>
                    <a:pt x="76" y="162"/>
                    <a:pt x="76" y="162"/>
                  </a:cubicBezTo>
                  <a:cubicBezTo>
                    <a:pt x="80" y="157"/>
                    <a:pt x="80" y="157"/>
                    <a:pt x="80" y="157"/>
                  </a:cubicBezTo>
                  <a:cubicBezTo>
                    <a:pt x="82" y="161"/>
                    <a:pt x="82" y="161"/>
                    <a:pt x="82" y="161"/>
                  </a:cubicBezTo>
                  <a:cubicBezTo>
                    <a:pt x="83" y="162"/>
                    <a:pt x="83" y="162"/>
                    <a:pt x="83" y="162"/>
                  </a:cubicBezTo>
                  <a:cubicBezTo>
                    <a:pt x="84" y="161"/>
                    <a:pt x="84" y="161"/>
                    <a:pt x="84" y="161"/>
                  </a:cubicBezTo>
                  <a:cubicBezTo>
                    <a:pt x="86" y="157"/>
                    <a:pt x="86" y="157"/>
                    <a:pt x="86" y="157"/>
                  </a:cubicBezTo>
                  <a:cubicBezTo>
                    <a:pt x="89" y="162"/>
                    <a:pt x="89" y="162"/>
                    <a:pt x="89" y="162"/>
                  </a:cubicBezTo>
                  <a:cubicBezTo>
                    <a:pt x="90" y="161"/>
                    <a:pt x="90" y="161"/>
                    <a:pt x="90" y="161"/>
                  </a:cubicBezTo>
                  <a:cubicBezTo>
                    <a:pt x="92" y="157"/>
                    <a:pt x="92" y="157"/>
                    <a:pt x="92" y="157"/>
                  </a:cubicBezTo>
                  <a:cubicBezTo>
                    <a:pt x="95" y="161"/>
                    <a:pt x="95" y="161"/>
                    <a:pt x="95" y="161"/>
                  </a:cubicBezTo>
                  <a:cubicBezTo>
                    <a:pt x="96" y="162"/>
                    <a:pt x="96" y="162"/>
                    <a:pt x="96" y="162"/>
                  </a:cubicBezTo>
                  <a:cubicBezTo>
                    <a:pt x="98" y="157"/>
                    <a:pt x="98" y="157"/>
                    <a:pt x="98" y="157"/>
                  </a:cubicBezTo>
                  <a:cubicBezTo>
                    <a:pt x="101" y="161"/>
                    <a:pt x="101" y="161"/>
                    <a:pt x="101" y="161"/>
                  </a:cubicBezTo>
                  <a:cubicBezTo>
                    <a:pt x="102" y="162"/>
                    <a:pt x="102" y="162"/>
                    <a:pt x="102" y="162"/>
                  </a:cubicBezTo>
                  <a:cubicBezTo>
                    <a:pt x="105" y="157"/>
                    <a:pt x="105" y="157"/>
                    <a:pt x="105" y="157"/>
                  </a:cubicBezTo>
                  <a:cubicBezTo>
                    <a:pt x="107" y="161"/>
                    <a:pt x="107" y="161"/>
                    <a:pt x="107" y="161"/>
                  </a:cubicBezTo>
                  <a:cubicBezTo>
                    <a:pt x="108" y="162"/>
                    <a:pt x="108" y="162"/>
                    <a:pt x="108" y="162"/>
                  </a:cubicBezTo>
                  <a:cubicBezTo>
                    <a:pt x="109" y="161"/>
                    <a:pt x="109" y="161"/>
                    <a:pt x="109" y="161"/>
                  </a:cubicBezTo>
                  <a:cubicBezTo>
                    <a:pt x="111" y="157"/>
                    <a:pt x="111" y="157"/>
                    <a:pt x="111" y="157"/>
                  </a:cubicBezTo>
                  <a:cubicBezTo>
                    <a:pt x="114" y="162"/>
                    <a:pt x="114" y="162"/>
                    <a:pt x="114" y="162"/>
                  </a:cubicBezTo>
                  <a:cubicBezTo>
                    <a:pt x="115" y="161"/>
                    <a:pt x="115" y="161"/>
                    <a:pt x="115" y="161"/>
                  </a:cubicBezTo>
                  <a:cubicBezTo>
                    <a:pt x="115" y="161"/>
                    <a:pt x="115" y="161"/>
                    <a:pt x="115" y="161"/>
                  </a:cubicBezTo>
                  <a:cubicBezTo>
                    <a:pt x="98" y="119"/>
                    <a:pt x="98" y="119"/>
                    <a:pt x="98" y="119"/>
                  </a:cubicBezTo>
                  <a:lnTo>
                    <a:pt x="42" y="119"/>
                  </a:lnTo>
                  <a:close/>
                  <a:moveTo>
                    <a:pt x="48" y="148"/>
                  </a:moveTo>
                  <a:cubicBezTo>
                    <a:pt x="45" y="141"/>
                    <a:pt x="45" y="141"/>
                    <a:pt x="45" y="141"/>
                  </a:cubicBezTo>
                  <a:cubicBezTo>
                    <a:pt x="43" y="140"/>
                    <a:pt x="43" y="140"/>
                    <a:pt x="43" y="140"/>
                  </a:cubicBezTo>
                  <a:cubicBezTo>
                    <a:pt x="39" y="148"/>
                    <a:pt x="39" y="148"/>
                    <a:pt x="39" y="148"/>
                  </a:cubicBezTo>
                  <a:cubicBezTo>
                    <a:pt x="40" y="148"/>
                    <a:pt x="40" y="148"/>
                    <a:pt x="40" y="148"/>
                  </a:cubicBezTo>
                  <a:cubicBezTo>
                    <a:pt x="43" y="143"/>
                    <a:pt x="43" y="143"/>
                    <a:pt x="43" y="143"/>
                  </a:cubicBezTo>
                  <a:cubicBezTo>
                    <a:pt x="46" y="148"/>
                    <a:pt x="46" y="148"/>
                    <a:pt x="46" y="148"/>
                  </a:cubicBezTo>
                  <a:lnTo>
                    <a:pt x="48" y="148"/>
                  </a:lnTo>
                  <a:close/>
                  <a:moveTo>
                    <a:pt x="75" y="133"/>
                  </a:moveTo>
                  <a:cubicBezTo>
                    <a:pt x="71" y="127"/>
                    <a:pt x="71" y="127"/>
                    <a:pt x="71" y="127"/>
                  </a:cubicBezTo>
                  <a:cubicBezTo>
                    <a:pt x="70" y="126"/>
                    <a:pt x="70" y="126"/>
                    <a:pt x="70" y="126"/>
                  </a:cubicBezTo>
                  <a:cubicBezTo>
                    <a:pt x="66" y="133"/>
                    <a:pt x="66" y="133"/>
                    <a:pt x="66" y="133"/>
                  </a:cubicBezTo>
                  <a:cubicBezTo>
                    <a:pt x="67" y="134"/>
                    <a:pt x="67" y="134"/>
                    <a:pt x="67" y="134"/>
                  </a:cubicBezTo>
                  <a:cubicBezTo>
                    <a:pt x="70" y="129"/>
                    <a:pt x="70" y="129"/>
                    <a:pt x="70" y="129"/>
                  </a:cubicBezTo>
                  <a:cubicBezTo>
                    <a:pt x="73" y="134"/>
                    <a:pt x="73" y="134"/>
                    <a:pt x="73" y="134"/>
                  </a:cubicBezTo>
                  <a:lnTo>
                    <a:pt x="75" y="133"/>
                  </a:lnTo>
                  <a:close/>
                  <a:moveTo>
                    <a:pt x="92" y="133"/>
                  </a:moveTo>
                  <a:cubicBezTo>
                    <a:pt x="89" y="127"/>
                    <a:pt x="89" y="127"/>
                    <a:pt x="89" y="127"/>
                  </a:cubicBezTo>
                  <a:cubicBezTo>
                    <a:pt x="88" y="126"/>
                    <a:pt x="88" y="126"/>
                    <a:pt x="88" y="126"/>
                  </a:cubicBezTo>
                  <a:cubicBezTo>
                    <a:pt x="83" y="133"/>
                    <a:pt x="83" y="133"/>
                    <a:pt x="83" y="133"/>
                  </a:cubicBezTo>
                  <a:cubicBezTo>
                    <a:pt x="85" y="134"/>
                    <a:pt x="85" y="134"/>
                    <a:pt x="85" y="134"/>
                  </a:cubicBezTo>
                  <a:cubicBezTo>
                    <a:pt x="88" y="129"/>
                    <a:pt x="88" y="129"/>
                    <a:pt x="88" y="129"/>
                  </a:cubicBezTo>
                  <a:cubicBezTo>
                    <a:pt x="91" y="134"/>
                    <a:pt x="91" y="134"/>
                    <a:pt x="91" y="134"/>
                  </a:cubicBezTo>
                  <a:lnTo>
                    <a:pt x="92" y="133"/>
                  </a:lnTo>
                  <a:close/>
                  <a:moveTo>
                    <a:pt x="101" y="148"/>
                  </a:moveTo>
                  <a:cubicBezTo>
                    <a:pt x="97" y="141"/>
                    <a:pt x="97" y="141"/>
                    <a:pt x="97" y="141"/>
                  </a:cubicBezTo>
                  <a:cubicBezTo>
                    <a:pt x="97" y="140"/>
                    <a:pt x="97" y="140"/>
                    <a:pt x="97" y="140"/>
                  </a:cubicBezTo>
                  <a:cubicBezTo>
                    <a:pt x="92" y="148"/>
                    <a:pt x="92" y="148"/>
                    <a:pt x="92" y="148"/>
                  </a:cubicBezTo>
                  <a:cubicBezTo>
                    <a:pt x="94" y="148"/>
                    <a:pt x="94" y="148"/>
                    <a:pt x="94" y="148"/>
                  </a:cubicBezTo>
                  <a:cubicBezTo>
                    <a:pt x="97" y="143"/>
                    <a:pt x="97" y="143"/>
                    <a:pt x="97" y="143"/>
                  </a:cubicBezTo>
                  <a:cubicBezTo>
                    <a:pt x="100" y="148"/>
                    <a:pt x="100" y="148"/>
                    <a:pt x="100" y="148"/>
                  </a:cubicBezTo>
                  <a:lnTo>
                    <a:pt x="101" y="148"/>
                  </a:lnTo>
                  <a:close/>
                  <a:moveTo>
                    <a:pt x="83" y="148"/>
                  </a:moveTo>
                  <a:cubicBezTo>
                    <a:pt x="80" y="141"/>
                    <a:pt x="80" y="141"/>
                    <a:pt x="80" y="141"/>
                  </a:cubicBezTo>
                  <a:cubicBezTo>
                    <a:pt x="79" y="140"/>
                    <a:pt x="79" y="140"/>
                    <a:pt x="79" y="140"/>
                  </a:cubicBezTo>
                  <a:cubicBezTo>
                    <a:pt x="74" y="148"/>
                    <a:pt x="74" y="148"/>
                    <a:pt x="74" y="148"/>
                  </a:cubicBezTo>
                  <a:cubicBezTo>
                    <a:pt x="76" y="148"/>
                    <a:pt x="76" y="148"/>
                    <a:pt x="76" y="148"/>
                  </a:cubicBezTo>
                  <a:cubicBezTo>
                    <a:pt x="79" y="143"/>
                    <a:pt x="79" y="143"/>
                    <a:pt x="79" y="143"/>
                  </a:cubicBezTo>
                  <a:cubicBezTo>
                    <a:pt x="82" y="148"/>
                    <a:pt x="82" y="148"/>
                    <a:pt x="82" y="148"/>
                  </a:cubicBezTo>
                  <a:lnTo>
                    <a:pt x="83" y="148"/>
                  </a:lnTo>
                  <a:close/>
                  <a:moveTo>
                    <a:pt x="65" y="148"/>
                  </a:moveTo>
                  <a:cubicBezTo>
                    <a:pt x="62" y="141"/>
                    <a:pt x="62" y="141"/>
                    <a:pt x="62" y="141"/>
                  </a:cubicBezTo>
                  <a:cubicBezTo>
                    <a:pt x="61" y="140"/>
                    <a:pt x="61" y="140"/>
                    <a:pt x="61" y="140"/>
                  </a:cubicBezTo>
                  <a:cubicBezTo>
                    <a:pt x="57" y="148"/>
                    <a:pt x="57" y="148"/>
                    <a:pt x="57" y="148"/>
                  </a:cubicBezTo>
                  <a:cubicBezTo>
                    <a:pt x="58" y="148"/>
                    <a:pt x="58" y="148"/>
                    <a:pt x="58" y="148"/>
                  </a:cubicBezTo>
                  <a:cubicBezTo>
                    <a:pt x="61" y="143"/>
                    <a:pt x="61" y="143"/>
                    <a:pt x="61" y="143"/>
                  </a:cubicBezTo>
                  <a:cubicBezTo>
                    <a:pt x="64" y="148"/>
                    <a:pt x="64" y="148"/>
                    <a:pt x="64" y="148"/>
                  </a:cubicBezTo>
                  <a:lnTo>
                    <a:pt x="65" y="148"/>
                  </a:lnTo>
                  <a:close/>
                  <a:moveTo>
                    <a:pt x="59" y="133"/>
                  </a:moveTo>
                  <a:cubicBezTo>
                    <a:pt x="56" y="127"/>
                    <a:pt x="56" y="127"/>
                    <a:pt x="56" y="127"/>
                  </a:cubicBezTo>
                  <a:cubicBezTo>
                    <a:pt x="54" y="126"/>
                    <a:pt x="54" y="126"/>
                    <a:pt x="54" y="126"/>
                  </a:cubicBezTo>
                  <a:cubicBezTo>
                    <a:pt x="50" y="133"/>
                    <a:pt x="50" y="133"/>
                    <a:pt x="50" y="133"/>
                  </a:cubicBezTo>
                  <a:cubicBezTo>
                    <a:pt x="51" y="134"/>
                    <a:pt x="51" y="134"/>
                    <a:pt x="51" y="134"/>
                  </a:cubicBezTo>
                  <a:cubicBezTo>
                    <a:pt x="54" y="129"/>
                    <a:pt x="54" y="129"/>
                    <a:pt x="54" y="129"/>
                  </a:cubicBezTo>
                  <a:cubicBezTo>
                    <a:pt x="57" y="134"/>
                    <a:pt x="57" y="134"/>
                    <a:pt x="57" y="134"/>
                  </a:cubicBezTo>
                  <a:lnTo>
                    <a:pt x="59" y="133"/>
                  </a:lnTo>
                  <a:close/>
                  <a:moveTo>
                    <a:pt x="31" y="171"/>
                  </a:moveTo>
                  <a:cubicBezTo>
                    <a:pt x="19" y="171"/>
                    <a:pt x="19" y="171"/>
                    <a:pt x="19" y="171"/>
                  </a:cubicBezTo>
                  <a:cubicBezTo>
                    <a:pt x="19" y="188"/>
                    <a:pt x="19" y="188"/>
                    <a:pt x="19" y="188"/>
                  </a:cubicBezTo>
                  <a:cubicBezTo>
                    <a:pt x="31" y="188"/>
                    <a:pt x="31" y="188"/>
                    <a:pt x="31" y="188"/>
                  </a:cubicBezTo>
                  <a:lnTo>
                    <a:pt x="31" y="171"/>
                  </a:lnTo>
                  <a:close/>
                  <a:moveTo>
                    <a:pt x="120" y="171"/>
                  </a:moveTo>
                  <a:cubicBezTo>
                    <a:pt x="108" y="171"/>
                    <a:pt x="108" y="171"/>
                    <a:pt x="108" y="171"/>
                  </a:cubicBezTo>
                  <a:cubicBezTo>
                    <a:pt x="108" y="188"/>
                    <a:pt x="108" y="188"/>
                    <a:pt x="108" y="188"/>
                  </a:cubicBezTo>
                  <a:cubicBezTo>
                    <a:pt x="120" y="188"/>
                    <a:pt x="120" y="188"/>
                    <a:pt x="120" y="188"/>
                  </a:cubicBezTo>
                  <a:lnTo>
                    <a:pt x="120" y="171"/>
                  </a:lnTo>
                  <a:close/>
                  <a:moveTo>
                    <a:pt x="103" y="171"/>
                  </a:moveTo>
                  <a:cubicBezTo>
                    <a:pt x="90" y="171"/>
                    <a:pt x="90" y="171"/>
                    <a:pt x="90" y="171"/>
                  </a:cubicBezTo>
                  <a:cubicBezTo>
                    <a:pt x="90" y="188"/>
                    <a:pt x="90" y="188"/>
                    <a:pt x="90" y="188"/>
                  </a:cubicBezTo>
                  <a:cubicBezTo>
                    <a:pt x="103" y="188"/>
                    <a:pt x="103" y="188"/>
                    <a:pt x="103" y="188"/>
                  </a:cubicBezTo>
                  <a:lnTo>
                    <a:pt x="103" y="171"/>
                  </a:lnTo>
                  <a:close/>
                  <a:moveTo>
                    <a:pt x="85" y="171"/>
                  </a:moveTo>
                  <a:cubicBezTo>
                    <a:pt x="72" y="171"/>
                    <a:pt x="72" y="171"/>
                    <a:pt x="72" y="171"/>
                  </a:cubicBezTo>
                  <a:cubicBezTo>
                    <a:pt x="72" y="188"/>
                    <a:pt x="72" y="188"/>
                    <a:pt x="72" y="188"/>
                  </a:cubicBezTo>
                  <a:cubicBezTo>
                    <a:pt x="85" y="188"/>
                    <a:pt x="85" y="188"/>
                    <a:pt x="85" y="188"/>
                  </a:cubicBezTo>
                  <a:lnTo>
                    <a:pt x="85" y="171"/>
                  </a:lnTo>
                  <a:close/>
                  <a:moveTo>
                    <a:pt x="67" y="171"/>
                  </a:moveTo>
                  <a:cubicBezTo>
                    <a:pt x="54" y="171"/>
                    <a:pt x="54" y="171"/>
                    <a:pt x="54" y="171"/>
                  </a:cubicBezTo>
                  <a:cubicBezTo>
                    <a:pt x="54" y="188"/>
                    <a:pt x="54" y="188"/>
                    <a:pt x="54" y="188"/>
                  </a:cubicBezTo>
                  <a:cubicBezTo>
                    <a:pt x="67" y="188"/>
                    <a:pt x="67" y="188"/>
                    <a:pt x="67" y="188"/>
                  </a:cubicBezTo>
                  <a:lnTo>
                    <a:pt x="67" y="171"/>
                  </a:lnTo>
                  <a:close/>
                  <a:moveTo>
                    <a:pt x="49" y="171"/>
                  </a:moveTo>
                  <a:cubicBezTo>
                    <a:pt x="36" y="171"/>
                    <a:pt x="36" y="171"/>
                    <a:pt x="36" y="171"/>
                  </a:cubicBezTo>
                  <a:cubicBezTo>
                    <a:pt x="36" y="188"/>
                    <a:pt x="36" y="188"/>
                    <a:pt x="36" y="188"/>
                  </a:cubicBezTo>
                  <a:cubicBezTo>
                    <a:pt x="49" y="188"/>
                    <a:pt x="49" y="188"/>
                    <a:pt x="49" y="188"/>
                  </a:cubicBezTo>
                  <a:lnTo>
                    <a:pt x="49" y="171"/>
                  </a:lnTo>
                  <a:close/>
                  <a:moveTo>
                    <a:pt x="75" y="11"/>
                  </a:moveTo>
                  <a:cubicBezTo>
                    <a:pt x="65" y="11"/>
                    <a:pt x="65" y="11"/>
                    <a:pt x="65" y="11"/>
                  </a:cubicBezTo>
                  <a:cubicBezTo>
                    <a:pt x="65" y="4"/>
                    <a:pt x="65" y="4"/>
                    <a:pt x="65" y="4"/>
                  </a:cubicBezTo>
                  <a:cubicBezTo>
                    <a:pt x="75" y="4"/>
                    <a:pt x="75" y="4"/>
                    <a:pt x="75" y="4"/>
                  </a:cubicBezTo>
                  <a:lnTo>
                    <a:pt x="75" y="11"/>
                  </a:lnTo>
                  <a:close/>
                  <a:moveTo>
                    <a:pt x="42" y="68"/>
                  </a:moveTo>
                  <a:cubicBezTo>
                    <a:pt x="38" y="64"/>
                    <a:pt x="38" y="64"/>
                    <a:pt x="38" y="64"/>
                  </a:cubicBezTo>
                  <a:cubicBezTo>
                    <a:pt x="34" y="68"/>
                    <a:pt x="34" y="68"/>
                    <a:pt x="34" y="68"/>
                  </a:cubicBezTo>
                  <a:cubicBezTo>
                    <a:pt x="38" y="72"/>
                    <a:pt x="38" y="72"/>
                    <a:pt x="38" y="72"/>
                  </a:cubicBezTo>
                  <a:lnTo>
                    <a:pt x="42" y="68"/>
                  </a:lnTo>
                  <a:close/>
                  <a:moveTo>
                    <a:pt x="106" y="68"/>
                  </a:moveTo>
                  <a:cubicBezTo>
                    <a:pt x="102" y="64"/>
                    <a:pt x="102" y="64"/>
                    <a:pt x="102" y="64"/>
                  </a:cubicBezTo>
                  <a:cubicBezTo>
                    <a:pt x="98" y="68"/>
                    <a:pt x="98" y="68"/>
                    <a:pt x="98" y="68"/>
                  </a:cubicBezTo>
                  <a:cubicBezTo>
                    <a:pt x="102" y="72"/>
                    <a:pt x="102" y="72"/>
                    <a:pt x="102" y="72"/>
                  </a:cubicBezTo>
                  <a:lnTo>
                    <a:pt x="106" y="68"/>
                  </a:lnTo>
                  <a:close/>
                  <a:moveTo>
                    <a:pt x="100" y="84"/>
                  </a:moveTo>
                  <a:cubicBezTo>
                    <a:pt x="99" y="86"/>
                    <a:pt x="99" y="86"/>
                    <a:pt x="99" y="86"/>
                  </a:cubicBezTo>
                  <a:cubicBezTo>
                    <a:pt x="97" y="89"/>
                    <a:pt x="97" y="89"/>
                    <a:pt x="97" y="89"/>
                  </a:cubicBezTo>
                  <a:cubicBezTo>
                    <a:pt x="97" y="89"/>
                    <a:pt x="97" y="89"/>
                    <a:pt x="97" y="89"/>
                  </a:cubicBezTo>
                  <a:cubicBezTo>
                    <a:pt x="96" y="86"/>
                    <a:pt x="96" y="86"/>
                    <a:pt x="96" y="86"/>
                  </a:cubicBezTo>
                  <a:cubicBezTo>
                    <a:pt x="94" y="84"/>
                    <a:pt x="94" y="84"/>
                    <a:pt x="94" y="84"/>
                  </a:cubicBezTo>
                  <a:cubicBezTo>
                    <a:pt x="92" y="86"/>
                    <a:pt x="92" y="86"/>
                    <a:pt x="92" y="86"/>
                  </a:cubicBezTo>
                  <a:cubicBezTo>
                    <a:pt x="91" y="89"/>
                    <a:pt x="91" y="89"/>
                    <a:pt x="91" y="89"/>
                  </a:cubicBezTo>
                  <a:cubicBezTo>
                    <a:pt x="91" y="89"/>
                    <a:pt x="91" y="89"/>
                    <a:pt x="91" y="89"/>
                  </a:cubicBezTo>
                  <a:cubicBezTo>
                    <a:pt x="90" y="86"/>
                    <a:pt x="90" y="86"/>
                    <a:pt x="90" y="86"/>
                  </a:cubicBezTo>
                  <a:cubicBezTo>
                    <a:pt x="88" y="84"/>
                    <a:pt x="88" y="84"/>
                    <a:pt x="88" y="84"/>
                  </a:cubicBezTo>
                  <a:cubicBezTo>
                    <a:pt x="87" y="86"/>
                    <a:pt x="87" y="86"/>
                    <a:pt x="87" y="86"/>
                  </a:cubicBezTo>
                  <a:cubicBezTo>
                    <a:pt x="85" y="89"/>
                    <a:pt x="85" y="89"/>
                    <a:pt x="85" y="89"/>
                  </a:cubicBezTo>
                  <a:cubicBezTo>
                    <a:pt x="85" y="89"/>
                    <a:pt x="85" y="89"/>
                    <a:pt x="85" y="89"/>
                  </a:cubicBezTo>
                  <a:cubicBezTo>
                    <a:pt x="84" y="86"/>
                    <a:pt x="84" y="86"/>
                    <a:pt x="84" y="86"/>
                  </a:cubicBezTo>
                  <a:cubicBezTo>
                    <a:pt x="83" y="84"/>
                    <a:pt x="83" y="84"/>
                    <a:pt x="83" y="84"/>
                  </a:cubicBezTo>
                  <a:cubicBezTo>
                    <a:pt x="81" y="86"/>
                    <a:pt x="81" y="86"/>
                    <a:pt x="81" y="86"/>
                  </a:cubicBezTo>
                  <a:cubicBezTo>
                    <a:pt x="79" y="89"/>
                    <a:pt x="79" y="89"/>
                    <a:pt x="79" y="89"/>
                  </a:cubicBezTo>
                  <a:cubicBezTo>
                    <a:pt x="79" y="89"/>
                    <a:pt x="79" y="89"/>
                    <a:pt x="79" y="89"/>
                  </a:cubicBezTo>
                  <a:cubicBezTo>
                    <a:pt x="78" y="86"/>
                    <a:pt x="78" y="86"/>
                    <a:pt x="78" y="86"/>
                  </a:cubicBezTo>
                  <a:cubicBezTo>
                    <a:pt x="76" y="84"/>
                    <a:pt x="76" y="84"/>
                    <a:pt x="76" y="84"/>
                  </a:cubicBezTo>
                  <a:cubicBezTo>
                    <a:pt x="75" y="86"/>
                    <a:pt x="75" y="86"/>
                    <a:pt x="75" y="86"/>
                  </a:cubicBezTo>
                  <a:cubicBezTo>
                    <a:pt x="74" y="89"/>
                    <a:pt x="74" y="89"/>
                    <a:pt x="74" y="89"/>
                  </a:cubicBezTo>
                  <a:cubicBezTo>
                    <a:pt x="73" y="89"/>
                    <a:pt x="73" y="89"/>
                    <a:pt x="73" y="89"/>
                  </a:cubicBezTo>
                  <a:cubicBezTo>
                    <a:pt x="72" y="86"/>
                    <a:pt x="72" y="86"/>
                    <a:pt x="72" y="86"/>
                  </a:cubicBezTo>
                  <a:cubicBezTo>
                    <a:pt x="70" y="84"/>
                    <a:pt x="70" y="84"/>
                    <a:pt x="70" y="84"/>
                  </a:cubicBezTo>
                  <a:cubicBezTo>
                    <a:pt x="69" y="86"/>
                    <a:pt x="69" y="86"/>
                    <a:pt x="69" y="86"/>
                  </a:cubicBezTo>
                  <a:cubicBezTo>
                    <a:pt x="68" y="89"/>
                    <a:pt x="68" y="89"/>
                    <a:pt x="68" y="89"/>
                  </a:cubicBezTo>
                  <a:cubicBezTo>
                    <a:pt x="67" y="89"/>
                    <a:pt x="67" y="89"/>
                    <a:pt x="67" y="89"/>
                  </a:cubicBezTo>
                  <a:cubicBezTo>
                    <a:pt x="66" y="86"/>
                    <a:pt x="66" y="86"/>
                    <a:pt x="66" y="86"/>
                  </a:cubicBezTo>
                  <a:cubicBezTo>
                    <a:pt x="64" y="84"/>
                    <a:pt x="64" y="84"/>
                    <a:pt x="64" y="84"/>
                  </a:cubicBezTo>
                  <a:cubicBezTo>
                    <a:pt x="63" y="86"/>
                    <a:pt x="63" y="86"/>
                    <a:pt x="63" y="86"/>
                  </a:cubicBezTo>
                  <a:cubicBezTo>
                    <a:pt x="62" y="89"/>
                    <a:pt x="62" y="89"/>
                    <a:pt x="62" y="89"/>
                  </a:cubicBezTo>
                  <a:cubicBezTo>
                    <a:pt x="61" y="89"/>
                    <a:pt x="61" y="89"/>
                    <a:pt x="61" y="89"/>
                  </a:cubicBezTo>
                  <a:cubicBezTo>
                    <a:pt x="60" y="86"/>
                    <a:pt x="60" y="86"/>
                    <a:pt x="60" y="86"/>
                  </a:cubicBezTo>
                  <a:cubicBezTo>
                    <a:pt x="58" y="84"/>
                    <a:pt x="58" y="84"/>
                    <a:pt x="58" y="84"/>
                  </a:cubicBezTo>
                  <a:cubicBezTo>
                    <a:pt x="57" y="86"/>
                    <a:pt x="57" y="86"/>
                    <a:pt x="57" y="86"/>
                  </a:cubicBezTo>
                  <a:cubicBezTo>
                    <a:pt x="56" y="89"/>
                    <a:pt x="56" y="89"/>
                    <a:pt x="56" y="89"/>
                  </a:cubicBezTo>
                  <a:cubicBezTo>
                    <a:pt x="55" y="89"/>
                    <a:pt x="55" y="89"/>
                    <a:pt x="55" y="89"/>
                  </a:cubicBezTo>
                  <a:cubicBezTo>
                    <a:pt x="54" y="86"/>
                    <a:pt x="54" y="86"/>
                    <a:pt x="54" y="86"/>
                  </a:cubicBezTo>
                  <a:cubicBezTo>
                    <a:pt x="52" y="84"/>
                    <a:pt x="52" y="84"/>
                    <a:pt x="52" y="84"/>
                  </a:cubicBezTo>
                  <a:cubicBezTo>
                    <a:pt x="51" y="86"/>
                    <a:pt x="51" y="86"/>
                    <a:pt x="51" y="86"/>
                  </a:cubicBezTo>
                  <a:cubicBezTo>
                    <a:pt x="49" y="89"/>
                    <a:pt x="49" y="89"/>
                    <a:pt x="49" y="89"/>
                  </a:cubicBezTo>
                  <a:cubicBezTo>
                    <a:pt x="49" y="89"/>
                    <a:pt x="49" y="89"/>
                    <a:pt x="49" y="89"/>
                  </a:cubicBezTo>
                  <a:cubicBezTo>
                    <a:pt x="48" y="86"/>
                    <a:pt x="48" y="86"/>
                    <a:pt x="48" y="86"/>
                  </a:cubicBezTo>
                  <a:cubicBezTo>
                    <a:pt x="46" y="84"/>
                    <a:pt x="46" y="84"/>
                    <a:pt x="46" y="84"/>
                  </a:cubicBezTo>
                  <a:cubicBezTo>
                    <a:pt x="45" y="86"/>
                    <a:pt x="45" y="86"/>
                    <a:pt x="45" y="86"/>
                  </a:cubicBezTo>
                  <a:cubicBezTo>
                    <a:pt x="43" y="89"/>
                    <a:pt x="43" y="89"/>
                    <a:pt x="43" y="89"/>
                  </a:cubicBezTo>
                  <a:cubicBezTo>
                    <a:pt x="43" y="89"/>
                    <a:pt x="43" y="89"/>
                    <a:pt x="43" y="89"/>
                  </a:cubicBezTo>
                  <a:cubicBezTo>
                    <a:pt x="42" y="86"/>
                    <a:pt x="42" y="86"/>
                    <a:pt x="42" y="86"/>
                  </a:cubicBezTo>
                  <a:cubicBezTo>
                    <a:pt x="40" y="84"/>
                    <a:pt x="40" y="84"/>
                    <a:pt x="40" y="84"/>
                  </a:cubicBezTo>
                  <a:cubicBezTo>
                    <a:pt x="39" y="85"/>
                    <a:pt x="39" y="85"/>
                    <a:pt x="39" y="85"/>
                  </a:cubicBezTo>
                  <a:cubicBezTo>
                    <a:pt x="39" y="73"/>
                    <a:pt x="39" y="73"/>
                    <a:pt x="39" y="73"/>
                  </a:cubicBezTo>
                  <a:cubicBezTo>
                    <a:pt x="38" y="74"/>
                    <a:pt x="38" y="74"/>
                    <a:pt x="38" y="74"/>
                  </a:cubicBezTo>
                  <a:cubicBezTo>
                    <a:pt x="37" y="73"/>
                    <a:pt x="37" y="73"/>
                    <a:pt x="37" y="73"/>
                  </a:cubicBezTo>
                  <a:cubicBezTo>
                    <a:pt x="37" y="89"/>
                    <a:pt x="37" y="89"/>
                    <a:pt x="37" y="89"/>
                  </a:cubicBezTo>
                  <a:cubicBezTo>
                    <a:pt x="37" y="89"/>
                    <a:pt x="37" y="89"/>
                    <a:pt x="37" y="89"/>
                  </a:cubicBezTo>
                  <a:cubicBezTo>
                    <a:pt x="37" y="117"/>
                    <a:pt x="37" y="117"/>
                    <a:pt x="37" y="117"/>
                  </a:cubicBezTo>
                  <a:cubicBezTo>
                    <a:pt x="103" y="117"/>
                    <a:pt x="103" y="117"/>
                    <a:pt x="103" y="117"/>
                  </a:cubicBezTo>
                  <a:cubicBezTo>
                    <a:pt x="103" y="89"/>
                    <a:pt x="103" y="89"/>
                    <a:pt x="103" y="89"/>
                  </a:cubicBezTo>
                  <a:cubicBezTo>
                    <a:pt x="103" y="89"/>
                    <a:pt x="103" y="89"/>
                    <a:pt x="103" y="89"/>
                  </a:cubicBezTo>
                  <a:cubicBezTo>
                    <a:pt x="103" y="73"/>
                    <a:pt x="103" y="73"/>
                    <a:pt x="103" y="73"/>
                  </a:cubicBezTo>
                  <a:cubicBezTo>
                    <a:pt x="102" y="74"/>
                    <a:pt x="102" y="74"/>
                    <a:pt x="102" y="74"/>
                  </a:cubicBezTo>
                  <a:cubicBezTo>
                    <a:pt x="101" y="73"/>
                    <a:pt x="101" y="73"/>
                    <a:pt x="101" y="73"/>
                  </a:cubicBezTo>
                  <a:cubicBezTo>
                    <a:pt x="101" y="85"/>
                    <a:pt x="101" y="85"/>
                    <a:pt x="101" y="85"/>
                  </a:cubicBezTo>
                  <a:lnTo>
                    <a:pt x="100" y="84"/>
                  </a:lnTo>
                  <a:close/>
                  <a:moveTo>
                    <a:pt x="70" y="0"/>
                  </a:moveTo>
                  <a:cubicBezTo>
                    <a:pt x="70" y="1"/>
                    <a:pt x="70" y="2"/>
                    <a:pt x="70" y="3"/>
                  </a:cubicBezTo>
                  <a:cubicBezTo>
                    <a:pt x="70" y="3"/>
                    <a:pt x="70" y="3"/>
                    <a:pt x="70" y="3"/>
                  </a:cubicBezTo>
                  <a:cubicBezTo>
                    <a:pt x="70" y="2"/>
                    <a:pt x="70" y="1"/>
                    <a:pt x="70" y="0"/>
                  </a:cubicBezTo>
                  <a:close/>
                  <a:moveTo>
                    <a:pt x="69" y="12"/>
                  </a:moveTo>
                  <a:cubicBezTo>
                    <a:pt x="65" y="37"/>
                    <a:pt x="54" y="58"/>
                    <a:pt x="46" y="82"/>
                  </a:cubicBezTo>
                  <a:cubicBezTo>
                    <a:pt x="46" y="81"/>
                    <a:pt x="46" y="81"/>
                    <a:pt x="46" y="81"/>
                  </a:cubicBezTo>
                  <a:cubicBezTo>
                    <a:pt x="49" y="86"/>
                    <a:pt x="49" y="86"/>
                    <a:pt x="49" y="86"/>
                  </a:cubicBezTo>
                  <a:cubicBezTo>
                    <a:pt x="49" y="87"/>
                    <a:pt x="49" y="87"/>
                    <a:pt x="49" y="87"/>
                  </a:cubicBezTo>
                  <a:cubicBezTo>
                    <a:pt x="52" y="81"/>
                    <a:pt x="52" y="81"/>
                    <a:pt x="52" y="81"/>
                  </a:cubicBezTo>
                  <a:cubicBezTo>
                    <a:pt x="55" y="86"/>
                    <a:pt x="55" y="86"/>
                    <a:pt x="55" y="86"/>
                  </a:cubicBezTo>
                  <a:cubicBezTo>
                    <a:pt x="55" y="87"/>
                    <a:pt x="55" y="87"/>
                    <a:pt x="55" y="87"/>
                  </a:cubicBezTo>
                  <a:cubicBezTo>
                    <a:pt x="56" y="86"/>
                    <a:pt x="56" y="86"/>
                    <a:pt x="56" y="86"/>
                  </a:cubicBezTo>
                  <a:cubicBezTo>
                    <a:pt x="58" y="81"/>
                    <a:pt x="58" y="81"/>
                    <a:pt x="58" y="81"/>
                  </a:cubicBezTo>
                  <a:cubicBezTo>
                    <a:pt x="61" y="87"/>
                    <a:pt x="61" y="87"/>
                    <a:pt x="61" y="87"/>
                  </a:cubicBezTo>
                  <a:cubicBezTo>
                    <a:pt x="62" y="86"/>
                    <a:pt x="62" y="86"/>
                    <a:pt x="62" y="86"/>
                  </a:cubicBezTo>
                  <a:cubicBezTo>
                    <a:pt x="64" y="81"/>
                    <a:pt x="64" y="81"/>
                    <a:pt x="64" y="81"/>
                  </a:cubicBezTo>
                  <a:cubicBezTo>
                    <a:pt x="67" y="87"/>
                    <a:pt x="67" y="87"/>
                    <a:pt x="67" y="87"/>
                  </a:cubicBezTo>
                  <a:cubicBezTo>
                    <a:pt x="68" y="86"/>
                    <a:pt x="68" y="86"/>
                    <a:pt x="68" y="86"/>
                  </a:cubicBezTo>
                  <a:cubicBezTo>
                    <a:pt x="70" y="81"/>
                    <a:pt x="70" y="81"/>
                    <a:pt x="70" y="81"/>
                  </a:cubicBezTo>
                  <a:cubicBezTo>
                    <a:pt x="73" y="86"/>
                    <a:pt x="73" y="86"/>
                    <a:pt x="73" y="86"/>
                  </a:cubicBezTo>
                  <a:cubicBezTo>
                    <a:pt x="73" y="87"/>
                    <a:pt x="73" y="87"/>
                    <a:pt x="73" y="87"/>
                  </a:cubicBezTo>
                  <a:cubicBezTo>
                    <a:pt x="74" y="86"/>
                    <a:pt x="74" y="86"/>
                    <a:pt x="74" y="86"/>
                  </a:cubicBezTo>
                  <a:cubicBezTo>
                    <a:pt x="76" y="81"/>
                    <a:pt x="76" y="81"/>
                    <a:pt x="76" y="81"/>
                  </a:cubicBezTo>
                  <a:cubicBezTo>
                    <a:pt x="79" y="87"/>
                    <a:pt x="79" y="87"/>
                    <a:pt x="79" y="87"/>
                  </a:cubicBezTo>
                  <a:cubicBezTo>
                    <a:pt x="80" y="86"/>
                    <a:pt x="80" y="86"/>
                    <a:pt x="80" y="86"/>
                  </a:cubicBezTo>
                  <a:cubicBezTo>
                    <a:pt x="83" y="81"/>
                    <a:pt x="83" y="81"/>
                    <a:pt x="83" y="81"/>
                  </a:cubicBezTo>
                  <a:cubicBezTo>
                    <a:pt x="85" y="87"/>
                    <a:pt x="85" y="87"/>
                    <a:pt x="85" y="87"/>
                  </a:cubicBezTo>
                  <a:cubicBezTo>
                    <a:pt x="86" y="86"/>
                    <a:pt x="86" y="86"/>
                    <a:pt x="86" y="86"/>
                  </a:cubicBezTo>
                  <a:cubicBezTo>
                    <a:pt x="89" y="81"/>
                    <a:pt x="89" y="81"/>
                    <a:pt x="89" y="81"/>
                  </a:cubicBezTo>
                  <a:cubicBezTo>
                    <a:pt x="91" y="86"/>
                    <a:pt x="91" y="86"/>
                    <a:pt x="91" y="86"/>
                  </a:cubicBezTo>
                  <a:cubicBezTo>
                    <a:pt x="91" y="87"/>
                    <a:pt x="91" y="87"/>
                    <a:pt x="91" y="87"/>
                  </a:cubicBezTo>
                  <a:cubicBezTo>
                    <a:pt x="92" y="86"/>
                    <a:pt x="92" y="86"/>
                    <a:pt x="92" y="86"/>
                  </a:cubicBezTo>
                  <a:cubicBezTo>
                    <a:pt x="94" y="81"/>
                    <a:pt x="94" y="81"/>
                    <a:pt x="94" y="81"/>
                  </a:cubicBezTo>
                  <a:cubicBezTo>
                    <a:pt x="95" y="80"/>
                    <a:pt x="73" y="22"/>
                    <a:pt x="71" y="12"/>
                  </a:cubicBezTo>
                  <a:lnTo>
                    <a:pt x="69" y="12"/>
                  </a:lnTo>
                  <a:close/>
                  <a:moveTo>
                    <a:pt x="75" y="46"/>
                  </a:moveTo>
                  <a:cubicBezTo>
                    <a:pt x="71" y="40"/>
                    <a:pt x="71" y="40"/>
                    <a:pt x="71" y="40"/>
                  </a:cubicBezTo>
                  <a:cubicBezTo>
                    <a:pt x="70" y="38"/>
                    <a:pt x="70" y="38"/>
                    <a:pt x="70" y="38"/>
                  </a:cubicBezTo>
                  <a:cubicBezTo>
                    <a:pt x="66" y="46"/>
                    <a:pt x="66" y="46"/>
                    <a:pt x="66" y="46"/>
                  </a:cubicBezTo>
                  <a:cubicBezTo>
                    <a:pt x="67" y="47"/>
                    <a:pt x="67" y="47"/>
                    <a:pt x="67" y="47"/>
                  </a:cubicBezTo>
                  <a:cubicBezTo>
                    <a:pt x="70" y="41"/>
                    <a:pt x="70" y="41"/>
                    <a:pt x="70" y="41"/>
                  </a:cubicBezTo>
                  <a:cubicBezTo>
                    <a:pt x="73" y="47"/>
                    <a:pt x="73" y="47"/>
                    <a:pt x="73" y="47"/>
                  </a:cubicBezTo>
                  <a:lnTo>
                    <a:pt x="75" y="46"/>
                  </a:lnTo>
                  <a:close/>
                  <a:moveTo>
                    <a:pt x="61" y="76"/>
                  </a:moveTo>
                  <a:cubicBezTo>
                    <a:pt x="58" y="70"/>
                    <a:pt x="58" y="70"/>
                    <a:pt x="58" y="70"/>
                  </a:cubicBezTo>
                  <a:cubicBezTo>
                    <a:pt x="57" y="68"/>
                    <a:pt x="57" y="68"/>
                    <a:pt x="57" y="68"/>
                  </a:cubicBezTo>
                  <a:cubicBezTo>
                    <a:pt x="52" y="76"/>
                    <a:pt x="52" y="76"/>
                    <a:pt x="52" y="76"/>
                  </a:cubicBezTo>
                  <a:cubicBezTo>
                    <a:pt x="54" y="77"/>
                    <a:pt x="54" y="77"/>
                    <a:pt x="54" y="77"/>
                  </a:cubicBezTo>
                  <a:cubicBezTo>
                    <a:pt x="57" y="71"/>
                    <a:pt x="57" y="71"/>
                    <a:pt x="57" y="71"/>
                  </a:cubicBezTo>
                  <a:cubicBezTo>
                    <a:pt x="60" y="77"/>
                    <a:pt x="60" y="77"/>
                    <a:pt x="60" y="77"/>
                  </a:cubicBezTo>
                  <a:lnTo>
                    <a:pt x="61" y="76"/>
                  </a:lnTo>
                  <a:close/>
                  <a:moveTo>
                    <a:pt x="75" y="76"/>
                  </a:moveTo>
                  <a:cubicBezTo>
                    <a:pt x="71" y="70"/>
                    <a:pt x="71" y="70"/>
                    <a:pt x="71" y="70"/>
                  </a:cubicBezTo>
                  <a:cubicBezTo>
                    <a:pt x="70" y="68"/>
                    <a:pt x="70" y="68"/>
                    <a:pt x="70" y="68"/>
                  </a:cubicBezTo>
                  <a:cubicBezTo>
                    <a:pt x="66" y="76"/>
                    <a:pt x="66" y="76"/>
                    <a:pt x="66" y="76"/>
                  </a:cubicBezTo>
                  <a:cubicBezTo>
                    <a:pt x="67" y="77"/>
                    <a:pt x="67" y="77"/>
                    <a:pt x="67" y="77"/>
                  </a:cubicBezTo>
                  <a:cubicBezTo>
                    <a:pt x="70" y="71"/>
                    <a:pt x="70" y="71"/>
                    <a:pt x="70" y="71"/>
                  </a:cubicBezTo>
                  <a:cubicBezTo>
                    <a:pt x="73" y="77"/>
                    <a:pt x="73" y="77"/>
                    <a:pt x="73" y="77"/>
                  </a:cubicBezTo>
                  <a:lnTo>
                    <a:pt x="75" y="76"/>
                  </a:lnTo>
                  <a:close/>
                  <a:moveTo>
                    <a:pt x="88" y="76"/>
                  </a:moveTo>
                  <a:cubicBezTo>
                    <a:pt x="85" y="70"/>
                    <a:pt x="85" y="70"/>
                    <a:pt x="85" y="70"/>
                  </a:cubicBezTo>
                  <a:cubicBezTo>
                    <a:pt x="84" y="68"/>
                    <a:pt x="84" y="68"/>
                    <a:pt x="84" y="68"/>
                  </a:cubicBezTo>
                  <a:cubicBezTo>
                    <a:pt x="79" y="76"/>
                    <a:pt x="79" y="76"/>
                    <a:pt x="79" y="76"/>
                  </a:cubicBezTo>
                  <a:cubicBezTo>
                    <a:pt x="81" y="77"/>
                    <a:pt x="81" y="77"/>
                    <a:pt x="81" y="77"/>
                  </a:cubicBezTo>
                  <a:cubicBezTo>
                    <a:pt x="84" y="71"/>
                    <a:pt x="84" y="71"/>
                    <a:pt x="84" y="71"/>
                  </a:cubicBezTo>
                  <a:cubicBezTo>
                    <a:pt x="87" y="77"/>
                    <a:pt x="87" y="77"/>
                    <a:pt x="87" y="77"/>
                  </a:cubicBezTo>
                  <a:lnTo>
                    <a:pt x="88" y="76"/>
                  </a:lnTo>
                  <a:close/>
                  <a:moveTo>
                    <a:pt x="67" y="62"/>
                  </a:moveTo>
                  <a:cubicBezTo>
                    <a:pt x="63" y="55"/>
                    <a:pt x="63" y="55"/>
                    <a:pt x="63" y="55"/>
                  </a:cubicBezTo>
                  <a:cubicBezTo>
                    <a:pt x="62" y="54"/>
                    <a:pt x="62" y="54"/>
                    <a:pt x="62" y="54"/>
                  </a:cubicBezTo>
                  <a:cubicBezTo>
                    <a:pt x="58" y="62"/>
                    <a:pt x="58" y="62"/>
                    <a:pt x="58" y="62"/>
                  </a:cubicBezTo>
                  <a:cubicBezTo>
                    <a:pt x="59" y="62"/>
                    <a:pt x="59" y="62"/>
                    <a:pt x="59" y="62"/>
                  </a:cubicBezTo>
                  <a:cubicBezTo>
                    <a:pt x="62" y="57"/>
                    <a:pt x="62" y="57"/>
                    <a:pt x="62" y="57"/>
                  </a:cubicBezTo>
                  <a:cubicBezTo>
                    <a:pt x="65" y="62"/>
                    <a:pt x="65" y="62"/>
                    <a:pt x="65" y="62"/>
                  </a:cubicBezTo>
                  <a:lnTo>
                    <a:pt x="67" y="62"/>
                  </a:lnTo>
                  <a:close/>
                  <a:moveTo>
                    <a:pt x="83" y="62"/>
                  </a:moveTo>
                  <a:cubicBezTo>
                    <a:pt x="79" y="55"/>
                    <a:pt x="79" y="55"/>
                    <a:pt x="79" y="55"/>
                  </a:cubicBezTo>
                  <a:cubicBezTo>
                    <a:pt x="78" y="54"/>
                    <a:pt x="78" y="54"/>
                    <a:pt x="78" y="54"/>
                  </a:cubicBezTo>
                  <a:cubicBezTo>
                    <a:pt x="74" y="62"/>
                    <a:pt x="74" y="62"/>
                    <a:pt x="74" y="62"/>
                  </a:cubicBezTo>
                  <a:cubicBezTo>
                    <a:pt x="75" y="62"/>
                    <a:pt x="75" y="62"/>
                    <a:pt x="75" y="62"/>
                  </a:cubicBezTo>
                  <a:cubicBezTo>
                    <a:pt x="78" y="57"/>
                    <a:pt x="78" y="57"/>
                    <a:pt x="78" y="57"/>
                  </a:cubicBezTo>
                  <a:cubicBezTo>
                    <a:pt x="81" y="62"/>
                    <a:pt x="81" y="62"/>
                    <a:pt x="81" y="62"/>
                  </a:cubicBezTo>
                  <a:lnTo>
                    <a:pt x="83" y="62"/>
                  </a:lnTo>
                  <a:close/>
                  <a:moveTo>
                    <a:pt x="37" y="64"/>
                  </a:moveTo>
                  <a:cubicBezTo>
                    <a:pt x="37" y="62"/>
                    <a:pt x="37" y="62"/>
                    <a:pt x="37" y="62"/>
                  </a:cubicBezTo>
                  <a:cubicBezTo>
                    <a:pt x="39" y="62"/>
                    <a:pt x="39" y="62"/>
                    <a:pt x="39" y="62"/>
                  </a:cubicBezTo>
                  <a:cubicBezTo>
                    <a:pt x="39" y="64"/>
                    <a:pt x="39" y="64"/>
                    <a:pt x="39" y="64"/>
                  </a:cubicBezTo>
                  <a:cubicBezTo>
                    <a:pt x="38" y="63"/>
                    <a:pt x="38" y="63"/>
                    <a:pt x="38" y="63"/>
                  </a:cubicBezTo>
                  <a:lnTo>
                    <a:pt x="37" y="64"/>
                  </a:lnTo>
                  <a:close/>
                  <a:moveTo>
                    <a:pt x="101" y="64"/>
                  </a:moveTo>
                  <a:cubicBezTo>
                    <a:pt x="101" y="62"/>
                    <a:pt x="101" y="62"/>
                    <a:pt x="101" y="62"/>
                  </a:cubicBezTo>
                  <a:cubicBezTo>
                    <a:pt x="103" y="62"/>
                    <a:pt x="103" y="62"/>
                    <a:pt x="103" y="62"/>
                  </a:cubicBezTo>
                  <a:cubicBezTo>
                    <a:pt x="103" y="64"/>
                    <a:pt x="103" y="64"/>
                    <a:pt x="103" y="64"/>
                  </a:cubicBezTo>
                  <a:cubicBezTo>
                    <a:pt x="102" y="63"/>
                    <a:pt x="102" y="63"/>
                    <a:pt x="102" y="63"/>
                  </a:cubicBezTo>
                  <a:lnTo>
                    <a:pt x="101" y="64"/>
                  </a:lnTo>
                  <a:close/>
                  <a:moveTo>
                    <a:pt x="51" y="95"/>
                  </a:moveTo>
                  <a:cubicBezTo>
                    <a:pt x="41" y="95"/>
                    <a:pt x="41" y="95"/>
                    <a:pt x="41" y="95"/>
                  </a:cubicBezTo>
                  <a:cubicBezTo>
                    <a:pt x="41" y="112"/>
                    <a:pt x="41" y="112"/>
                    <a:pt x="41" y="112"/>
                  </a:cubicBezTo>
                  <a:cubicBezTo>
                    <a:pt x="51" y="112"/>
                    <a:pt x="51" y="112"/>
                    <a:pt x="51" y="112"/>
                  </a:cubicBezTo>
                  <a:lnTo>
                    <a:pt x="51" y="95"/>
                  </a:lnTo>
                  <a:close/>
                  <a:moveTo>
                    <a:pt x="100" y="95"/>
                  </a:moveTo>
                  <a:cubicBezTo>
                    <a:pt x="90" y="95"/>
                    <a:pt x="90" y="95"/>
                    <a:pt x="90" y="95"/>
                  </a:cubicBezTo>
                  <a:cubicBezTo>
                    <a:pt x="90" y="112"/>
                    <a:pt x="90" y="112"/>
                    <a:pt x="90" y="112"/>
                  </a:cubicBezTo>
                  <a:cubicBezTo>
                    <a:pt x="100" y="112"/>
                    <a:pt x="100" y="112"/>
                    <a:pt x="100" y="112"/>
                  </a:cubicBezTo>
                  <a:lnTo>
                    <a:pt x="100" y="95"/>
                  </a:lnTo>
                  <a:close/>
                  <a:moveTo>
                    <a:pt x="87" y="95"/>
                  </a:moveTo>
                  <a:cubicBezTo>
                    <a:pt x="78" y="95"/>
                    <a:pt x="78" y="95"/>
                    <a:pt x="78" y="95"/>
                  </a:cubicBezTo>
                  <a:cubicBezTo>
                    <a:pt x="78" y="112"/>
                    <a:pt x="78" y="112"/>
                    <a:pt x="78" y="112"/>
                  </a:cubicBezTo>
                  <a:cubicBezTo>
                    <a:pt x="87" y="112"/>
                    <a:pt x="87" y="112"/>
                    <a:pt x="87" y="112"/>
                  </a:cubicBezTo>
                  <a:lnTo>
                    <a:pt x="87" y="95"/>
                  </a:lnTo>
                  <a:close/>
                  <a:moveTo>
                    <a:pt x="75" y="95"/>
                  </a:moveTo>
                  <a:cubicBezTo>
                    <a:pt x="65" y="95"/>
                    <a:pt x="65" y="95"/>
                    <a:pt x="65" y="95"/>
                  </a:cubicBezTo>
                  <a:cubicBezTo>
                    <a:pt x="65" y="112"/>
                    <a:pt x="65" y="112"/>
                    <a:pt x="65" y="112"/>
                  </a:cubicBezTo>
                  <a:cubicBezTo>
                    <a:pt x="75" y="112"/>
                    <a:pt x="75" y="112"/>
                    <a:pt x="75" y="112"/>
                  </a:cubicBezTo>
                  <a:lnTo>
                    <a:pt x="75" y="95"/>
                  </a:lnTo>
                  <a:close/>
                  <a:moveTo>
                    <a:pt x="63" y="95"/>
                  </a:moveTo>
                  <a:cubicBezTo>
                    <a:pt x="53" y="95"/>
                    <a:pt x="53" y="95"/>
                    <a:pt x="53" y="95"/>
                  </a:cubicBezTo>
                  <a:cubicBezTo>
                    <a:pt x="53" y="112"/>
                    <a:pt x="53" y="112"/>
                    <a:pt x="53" y="112"/>
                  </a:cubicBezTo>
                  <a:cubicBezTo>
                    <a:pt x="63" y="112"/>
                    <a:pt x="63" y="112"/>
                    <a:pt x="63" y="112"/>
                  </a:cubicBezTo>
                  <a:lnTo>
                    <a:pt x="63" y="95"/>
                  </a:lnTo>
                  <a:close/>
                  <a:moveTo>
                    <a:pt x="119" y="491"/>
                  </a:moveTo>
                  <a:cubicBezTo>
                    <a:pt x="124" y="491"/>
                    <a:pt x="124" y="491"/>
                    <a:pt x="124" y="491"/>
                  </a:cubicBezTo>
                  <a:cubicBezTo>
                    <a:pt x="124" y="410"/>
                    <a:pt x="124" y="410"/>
                    <a:pt x="124" y="410"/>
                  </a:cubicBezTo>
                  <a:cubicBezTo>
                    <a:pt x="119" y="410"/>
                    <a:pt x="119" y="410"/>
                    <a:pt x="119" y="410"/>
                  </a:cubicBezTo>
                  <a:lnTo>
                    <a:pt x="119" y="491"/>
                  </a:lnTo>
                  <a:close/>
                  <a:moveTo>
                    <a:pt x="16" y="491"/>
                  </a:moveTo>
                  <a:cubicBezTo>
                    <a:pt x="22" y="491"/>
                    <a:pt x="22" y="491"/>
                    <a:pt x="22" y="491"/>
                  </a:cubicBezTo>
                  <a:cubicBezTo>
                    <a:pt x="22" y="410"/>
                    <a:pt x="22" y="410"/>
                    <a:pt x="22" y="410"/>
                  </a:cubicBezTo>
                  <a:cubicBezTo>
                    <a:pt x="16" y="410"/>
                    <a:pt x="16" y="410"/>
                    <a:pt x="16" y="410"/>
                  </a:cubicBezTo>
                  <a:lnTo>
                    <a:pt x="16" y="491"/>
                  </a:lnTo>
                  <a:close/>
                  <a:moveTo>
                    <a:pt x="26" y="491"/>
                  </a:moveTo>
                  <a:cubicBezTo>
                    <a:pt x="32" y="491"/>
                    <a:pt x="32" y="491"/>
                    <a:pt x="32" y="491"/>
                  </a:cubicBezTo>
                  <a:cubicBezTo>
                    <a:pt x="32" y="410"/>
                    <a:pt x="32" y="410"/>
                    <a:pt x="32" y="410"/>
                  </a:cubicBezTo>
                  <a:cubicBezTo>
                    <a:pt x="26" y="410"/>
                    <a:pt x="26" y="410"/>
                    <a:pt x="26" y="410"/>
                  </a:cubicBezTo>
                  <a:lnTo>
                    <a:pt x="26" y="491"/>
                  </a:lnTo>
                  <a:close/>
                  <a:moveTo>
                    <a:pt x="37" y="491"/>
                  </a:moveTo>
                  <a:cubicBezTo>
                    <a:pt x="42" y="491"/>
                    <a:pt x="42" y="491"/>
                    <a:pt x="42" y="491"/>
                  </a:cubicBezTo>
                  <a:cubicBezTo>
                    <a:pt x="42" y="410"/>
                    <a:pt x="42" y="410"/>
                    <a:pt x="42" y="410"/>
                  </a:cubicBezTo>
                  <a:cubicBezTo>
                    <a:pt x="37" y="410"/>
                    <a:pt x="37" y="410"/>
                    <a:pt x="37" y="410"/>
                  </a:cubicBezTo>
                  <a:lnTo>
                    <a:pt x="37" y="491"/>
                  </a:lnTo>
                  <a:close/>
                  <a:moveTo>
                    <a:pt x="47" y="491"/>
                  </a:moveTo>
                  <a:cubicBezTo>
                    <a:pt x="53" y="491"/>
                    <a:pt x="53" y="491"/>
                    <a:pt x="53" y="491"/>
                  </a:cubicBezTo>
                  <a:cubicBezTo>
                    <a:pt x="53" y="410"/>
                    <a:pt x="53" y="410"/>
                    <a:pt x="53" y="410"/>
                  </a:cubicBezTo>
                  <a:cubicBezTo>
                    <a:pt x="47" y="410"/>
                    <a:pt x="47" y="410"/>
                    <a:pt x="47" y="410"/>
                  </a:cubicBezTo>
                  <a:lnTo>
                    <a:pt x="47" y="491"/>
                  </a:lnTo>
                  <a:close/>
                  <a:moveTo>
                    <a:pt x="57" y="491"/>
                  </a:moveTo>
                  <a:cubicBezTo>
                    <a:pt x="63" y="491"/>
                    <a:pt x="63" y="491"/>
                    <a:pt x="63" y="491"/>
                  </a:cubicBezTo>
                  <a:cubicBezTo>
                    <a:pt x="63" y="410"/>
                    <a:pt x="63" y="410"/>
                    <a:pt x="63" y="410"/>
                  </a:cubicBezTo>
                  <a:cubicBezTo>
                    <a:pt x="57" y="410"/>
                    <a:pt x="57" y="410"/>
                    <a:pt x="57" y="410"/>
                  </a:cubicBezTo>
                  <a:lnTo>
                    <a:pt x="57" y="491"/>
                  </a:lnTo>
                  <a:close/>
                  <a:moveTo>
                    <a:pt x="67" y="491"/>
                  </a:moveTo>
                  <a:cubicBezTo>
                    <a:pt x="73" y="491"/>
                    <a:pt x="73" y="491"/>
                    <a:pt x="73" y="491"/>
                  </a:cubicBezTo>
                  <a:cubicBezTo>
                    <a:pt x="73" y="410"/>
                    <a:pt x="73" y="410"/>
                    <a:pt x="73" y="410"/>
                  </a:cubicBezTo>
                  <a:cubicBezTo>
                    <a:pt x="67" y="410"/>
                    <a:pt x="67" y="410"/>
                    <a:pt x="67" y="410"/>
                  </a:cubicBezTo>
                  <a:lnTo>
                    <a:pt x="67" y="491"/>
                  </a:lnTo>
                  <a:close/>
                  <a:moveTo>
                    <a:pt x="78" y="491"/>
                  </a:moveTo>
                  <a:cubicBezTo>
                    <a:pt x="83" y="491"/>
                    <a:pt x="83" y="491"/>
                    <a:pt x="83" y="491"/>
                  </a:cubicBezTo>
                  <a:cubicBezTo>
                    <a:pt x="83" y="410"/>
                    <a:pt x="83" y="410"/>
                    <a:pt x="83" y="410"/>
                  </a:cubicBezTo>
                  <a:cubicBezTo>
                    <a:pt x="78" y="410"/>
                    <a:pt x="78" y="410"/>
                    <a:pt x="78" y="410"/>
                  </a:cubicBezTo>
                  <a:lnTo>
                    <a:pt x="78" y="491"/>
                  </a:lnTo>
                  <a:close/>
                  <a:moveTo>
                    <a:pt x="88" y="491"/>
                  </a:moveTo>
                  <a:cubicBezTo>
                    <a:pt x="94" y="491"/>
                    <a:pt x="94" y="491"/>
                    <a:pt x="94" y="491"/>
                  </a:cubicBezTo>
                  <a:cubicBezTo>
                    <a:pt x="94" y="410"/>
                    <a:pt x="94" y="410"/>
                    <a:pt x="94" y="410"/>
                  </a:cubicBezTo>
                  <a:cubicBezTo>
                    <a:pt x="88" y="410"/>
                    <a:pt x="88" y="410"/>
                    <a:pt x="88" y="410"/>
                  </a:cubicBezTo>
                  <a:lnTo>
                    <a:pt x="88" y="491"/>
                  </a:lnTo>
                  <a:close/>
                  <a:moveTo>
                    <a:pt x="98" y="491"/>
                  </a:moveTo>
                  <a:cubicBezTo>
                    <a:pt x="104" y="491"/>
                    <a:pt x="104" y="491"/>
                    <a:pt x="104" y="491"/>
                  </a:cubicBezTo>
                  <a:cubicBezTo>
                    <a:pt x="104" y="410"/>
                    <a:pt x="104" y="410"/>
                    <a:pt x="104" y="410"/>
                  </a:cubicBezTo>
                  <a:cubicBezTo>
                    <a:pt x="98" y="410"/>
                    <a:pt x="98" y="410"/>
                    <a:pt x="98" y="410"/>
                  </a:cubicBezTo>
                  <a:lnTo>
                    <a:pt x="98" y="491"/>
                  </a:lnTo>
                  <a:close/>
                  <a:moveTo>
                    <a:pt x="108" y="491"/>
                  </a:moveTo>
                  <a:cubicBezTo>
                    <a:pt x="114" y="491"/>
                    <a:pt x="114" y="491"/>
                    <a:pt x="114" y="491"/>
                  </a:cubicBezTo>
                  <a:cubicBezTo>
                    <a:pt x="114" y="410"/>
                    <a:pt x="114" y="410"/>
                    <a:pt x="114" y="410"/>
                  </a:cubicBezTo>
                  <a:cubicBezTo>
                    <a:pt x="108" y="410"/>
                    <a:pt x="108" y="410"/>
                    <a:pt x="108" y="410"/>
                  </a:cubicBezTo>
                  <a:lnTo>
                    <a:pt x="108" y="491"/>
                  </a:lnTo>
                  <a:close/>
                  <a:moveTo>
                    <a:pt x="119" y="406"/>
                  </a:moveTo>
                  <a:cubicBezTo>
                    <a:pt x="124" y="406"/>
                    <a:pt x="124" y="406"/>
                    <a:pt x="124" y="406"/>
                  </a:cubicBezTo>
                  <a:cubicBezTo>
                    <a:pt x="124" y="331"/>
                    <a:pt x="124" y="331"/>
                    <a:pt x="124" y="331"/>
                  </a:cubicBezTo>
                  <a:cubicBezTo>
                    <a:pt x="119" y="331"/>
                    <a:pt x="119" y="331"/>
                    <a:pt x="119" y="331"/>
                  </a:cubicBezTo>
                  <a:lnTo>
                    <a:pt x="119" y="406"/>
                  </a:lnTo>
                  <a:close/>
                  <a:moveTo>
                    <a:pt x="16" y="406"/>
                  </a:moveTo>
                  <a:cubicBezTo>
                    <a:pt x="22" y="406"/>
                    <a:pt x="22" y="406"/>
                    <a:pt x="22" y="406"/>
                  </a:cubicBezTo>
                  <a:cubicBezTo>
                    <a:pt x="22" y="331"/>
                    <a:pt x="22" y="331"/>
                    <a:pt x="22" y="331"/>
                  </a:cubicBezTo>
                  <a:cubicBezTo>
                    <a:pt x="16" y="331"/>
                    <a:pt x="16" y="331"/>
                    <a:pt x="16" y="331"/>
                  </a:cubicBezTo>
                  <a:lnTo>
                    <a:pt x="16" y="406"/>
                  </a:lnTo>
                  <a:close/>
                  <a:moveTo>
                    <a:pt x="26" y="406"/>
                  </a:moveTo>
                  <a:cubicBezTo>
                    <a:pt x="32" y="406"/>
                    <a:pt x="32" y="406"/>
                    <a:pt x="32" y="406"/>
                  </a:cubicBezTo>
                  <a:cubicBezTo>
                    <a:pt x="32" y="331"/>
                    <a:pt x="32" y="331"/>
                    <a:pt x="32" y="331"/>
                  </a:cubicBezTo>
                  <a:cubicBezTo>
                    <a:pt x="26" y="331"/>
                    <a:pt x="26" y="331"/>
                    <a:pt x="26" y="331"/>
                  </a:cubicBezTo>
                  <a:lnTo>
                    <a:pt x="26" y="406"/>
                  </a:lnTo>
                  <a:close/>
                  <a:moveTo>
                    <a:pt x="37" y="406"/>
                  </a:moveTo>
                  <a:cubicBezTo>
                    <a:pt x="42" y="406"/>
                    <a:pt x="42" y="406"/>
                    <a:pt x="42" y="406"/>
                  </a:cubicBezTo>
                  <a:cubicBezTo>
                    <a:pt x="42" y="331"/>
                    <a:pt x="42" y="331"/>
                    <a:pt x="42" y="331"/>
                  </a:cubicBezTo>
                  <a:cubicBezTo>
                    <a:pt x="37" y="331"/>
                    <a:pt x="37" y="331"/>
                    <a:pt x="37" y="331"/>
                  </a:cubicBezTo>
                  <a:lnTo>
                    <a:pt x="37" y="406"/>
                  </a:lnTo>
                  <a:close/>
                  <a:moveTo>
                    <a:pt x="47" y="406"/>
                  </a:moveTo>
                  <a:cubicBezTo>
                    <a:pt x="53" y="406"/>
                    <a:pt x="53" y="406"/>
                    <a:pt x="53" y="406"/>
                  </a:cubicBezTo>
                  <a:cubicBezTo>
                    <a:pt x="53" y="331"/>
                    <a:pt x="53" y="331"/>
                    <a:pt x="53" y="331"/>
                  </a:cubicBezTo>
                  <a:cubicBezTo>
                    <a:pt x="47" y="331"/>
                    <a:pt x="47" y="331"/>
                    <a:pt x="47" y="331"/>
                  </a:cubicBezTo>
                  <a:lnTo>
                    <a:pt x="47" y="406"/>
                  </a:lnTo>
                  <a:close/>
                  <a:moveTo>
                    <a:pt x="57" y="406"/>
                  </a:moveTo>
                  <a:cubicBezTo>
                    <a:pt x="63" y="406"/>
                    <a:pt x="63" y="406"/>
                    <a:pt x="63" y="406"/>
                  </a:cubicBezTo>
                  <a:cubicBezTo>
                    <a:pt x="63" y="331"/>
                    <a:pt x="63" y="331"/>
                    <a:pt x="63" y="331"/>
                  </a:cubicBezTo>
                  <a:cubicBezTo>
                    <a:pt x="57" y="331"/>
                    <a:pt x="57" y="331"/>
                    <a:pt x="57" y="331"/>
                  </a:cubicBezTo>
                  <a:lnTo>
                    <a:pt x="57" y="406"/>
                  </a:lnTo>
                  <a:close/>
                  <a:moveTo>
                    <a:pt x="67" y="406"/>
                  </a:moveTo>
                  <a:cubicBezTo>
                    <a:pt x="73" y="406"/>
                    <a:pt x="73" y="406"/>
                    <a:pt x="73" y="406"/>
                  </a:cubicBezTo>
                  <a:cubicBezTo>
                    <a:pt x="73" y="331"/>
                    <a:pt x="73" y="331"/>
                    <a:pt x="73" y="331"/>
                  </a:cubicBezTo>
                  <a:cubicBezTo>
                    <a:pt x="67" y="331"/>
                    <a:pt x="67" y="331"/>
                    <a:pt x="67" y="331"/>
                  </a:cubicBezTo>
                  <a:lnTo>
                    <a:pt x="67" y="406"/>
                  </a:lnTo>
                  <a:close/>
                  <a:moveTo>
                    <a:pt x="78" y="406"/>
                  </a:moveTo>
                  <a:cubicBezTo>
                    <a:pt x="83" y="406"/>
                    <a:pt x="83" y="406"/>
                    <a:pt x="83" y="406"/>
                  </a:cubicBezTo>
                  <a:cubicBezTo>
                    <a:pt x="83" y="331"/>
                    <a:pt x="83" y="331"/>
                    <a:pt x="83" y="331"/>
                  </a:cubicBezTo>
                  <a:cubicBezTo>
                    <a:pt x="78" y="331"/>
                    <a:pt x="78" y="331"/>
                    <a:pt x="78" y="331"/>
                  </a:cubicBezTo>
                  <a:lnTo>
                    <a:pt x="78" y="406"/>
                  </a:lnTo>
                  <a:close/>
                  <a:moveTo>
                    <a:pt x="88" y="406"/>
                  </a:moveTo>
                  <a:cubicBezTo>
                    <a:pt x="94" y="406"/>
                    <a:pt x="94" y="406"/>
                    <a:pt x="94" y="406"/>
                  </a:cubicBezTo>
                  <a:cubicBezTo>
                    <a:pt x="94" y="331"/>
                    <a:pt x="94" y="331"/>
                    <a:pt x="94" y="331"/>
                  </a:cubicBezTo>
                  <a:cubicBezTo>
                    <a:pt x="88" y="331"/>
                    <a:pt x="88" y="331"/>
                    <a:pt x="88" y="331"/>
                  </a:cubicBezTo>
                  <a:lnTo>
                    <a:pt x="88" y="406"/>
                  </a:lnTo>
                  <a:close/>
                  <a:moveTo>
                    <a:pt x="98" y="406"/>
                  </a:moveTo>
                  <a:cubicBezTo>
                    <a:pt x="104" y="406"/>
                    <a:pt x="104" y="406"/>
                    <a:pt x="104" y="406"/>
                  </a:cubicBezTo>
                  <a:cubicBezTo>
                    <a:pt x="104" y="331"/>
                    <a:pt x="104" y="331"/>
                    <a:pt x="104" y="331"/>
                  </a:cubicBezTo>
                  <a:cubicBezTo>
                    <a:pt x="98" y="331"/>
                    <a:pt x="98" y="331"/>
                    <a:pt x="98" y="331"/>
                  </a:cubicBezTo>
                  <a:lnTo>
                    <a:pt x="98" y="406"/>
                  </a:lnTo>
                  <a:close/>
                  <a:moveTo>
                    <a:pt x="108" y="406"/>
                  </a:moveTo>
                  <a:cubicBezTo>
                    <a:pt x="114" y="406"/>
                    <a:pt x="114" y="406"/>
                    <a:pt x="114" y="406"/>
                  </a:cubicBezTo>
                  <a:cubicBezTo>
                    <a:pt x="114" y="331"/>
                    <a:pt x="114" y="331"/>
                    <a:pt x="114" y="331"/>
                  </a:cubicBezTo>
                  <a:cubicBezTo>
                    <a:pt x="108" y="331"/>
                    <a:pt x="108" y="331"/>
                    <a:pt x="108" y="331"/>
                  </a:cubicBezTo>
                  <a:lnTo>
                    <a:pt x="108" y="406"/>
                  </a:lnTo>
                  <a:close/>
                  <a:moveTo>
                    <a:pt x="129" y="328"/>
                  </a:moveTo>
                  <a:cubicBezTo>
                    <a:pt x="12" y="328"/>
                    <a:pt x="12" y="328"/>
                    <a:pt x="12" y="328"/>
                  </a:cubicBezTo>
                  <a:cubicBezTo>
                    <a:pt x="12" y="494"/>
                    <a:pt x="12" y="494"/>
                    <a:pt x="12" y="494"/>
                  </a:cubicBezTo>
                  <a:cubicBezTo>
                    <a:pt x="129" y="494"/>
                    <a:pt x="129" y="494"/>
                    <a:pt x="129" y="494"/>
                  </a:cubicBezTo>
                  <a:lnTo>
                    <a:pt x="129" y="328"/>
                  </a:lnTo>
                  <a:close/>
                  <a:moveTo>
                    <a:pt x="27" y="310"/>
                  </a:moveTo>
                  <a:cubicBezTo>
                    <a:pt x="20" y="310"/>
                    <a:pt x="20" y="310"/>
                    <a:pt x="20" y="310"/>
                  </a:cubicBezTo>
                  <a:cubicBezTo>
                    <a:pt x="20" y="317"/>
                    <a:pt x="20" y="317"/>
                    <a:pt x="20" y="317"/>
                  </a:cubicBezTo>
                  <a:cubicBezTo>
                    <a:pt x="27" y="317"/>
                    <a:pt x="27" y="317"/>
                    <a:pt x="27" y="317"/>
                  </a:cubicBezTo>
                  <a:lnTo>
                    <a:pt x="27" y="310"/>
                  </a:lnTo>
                  <a:close/>
                  <a:moveTo>
                    <a:pt x="120" y="310"/>
                  </a:moveTo>
                  <a:cubicBezTo>
                    <a:pt x="113" y="310"/>
                    <a:pt x="113" y="310"/>
                    <a:pt x="113" y="310"/>
                  </a:cubicBezTo>
                  <a:cubicBezTo>
                    <a:pt x="113" y="317"/>
                    <a:pt x="113" y="317"/>
                    <a:pt x="113" y="317"/>
                  </a:cubicBezTo>
                  <a:cubicBezTo>
                    <a:pt x="120" y="317"/>
                    <a:pt x="120" y="317"/>
                    <a:pt x="120" y="317"/>
                  </a:cubicBezTo>
                  <a:lnTo>
                    <a:pt x="120" y="310"/>
                  </a:lnTo>
                  <a:close/>
                  <a:moveTo>
                    <a:pt x="112" y="310"/>
                  </a:moveTo>
                  <a:cubicBezTo>
                    <a:pt x="105" y="310"/>
                    <a:pt x="105" y="310"/>
                    <a:pt x="105" y="310"/>
                  </a:cubicBezTo>
                  <a:cubicBezTo>
                    <a:pt x="105" y="317"/>
                    <a:pt x="105" y="317"/>
                    <a:pt x="105" y="317"/>
                  </a:cubicBezTo>
                  <a:cubicBezTo>
                    <a:pt x="112" y="317"/>
                    <a:pt x="112" y="317"/>
                    <a:pt x="112" y="317"/>
                  </a:cubicBezTo>
                  <a:lnTo>
                    <a:pt x="112" y="310"/>
                  </a:lnTo>
                  <a:close/>
                  <a:moveTo>
                    <a:pt x="103" y="310"/>
                  </a:moveTo>
                  <a:cubicBezTo>
                    <a:pt x="96" y="310"/>
                    <a:pt x="96" y="310"/>
                    <a:pt x="96" y="310"/>
                  </a:cubicBezTo>
                  <a:cubicBezTo>
                    <a:pt x="96" y="317"/>
                    <a:pt x="96" y="317"/>
                    <a:pt x="96" y="317"/>
                  </a:cubicBezTo>
                  <a:cubicBezTo>
                    <a:pt x="103" y="317"/>
                    <a:pt x="103" y="317"/>
                    <a:pt x="103" y="317"/>
                  </a:cubicBezTo>
                  <a:lnTo>
                    <a:pt x="103" y="310"/>
                  </a:lnTo>
                  <a:close/>
                  <a:moveTo>
                    <a:pt x="95" y="310"/>
                  </a:moveTo>
                  <a:cubicBezTo>
                    <a:pt x="88" y="310"/>
                    <a:pt x="88" y="310"/>
                    <a:pt x="88" y="310"/>
                  </a:cubicBezTo>
                  <a:cubicBezTo>
                    <a:pt x="88" y="317"/>
                    <a:pt x="88" y="317"/>
                    <a:pt x="88" y="317"/>
                  </a:cubicBezTo>
                  <a:cubicBezTo>
                    <a:pt x="95" y="317"/>
                    <a:pt x="95" y="317"/>
                    <a:pt x="95" y="317"/>
                  </a:cubicBezTo>
                  <a:lnTo>
                    <a:pt x="95" y="310"/>
                  </a:lnTo>
                  <a:close/>
                  <a:moveTo>
                    <a:pt x="86" y="310"/>
                  </a:moveTo>
                  <a:cubicBezTo>
                    <a:pt x="79" y="310"/>
                    <a:pt x="79" y="310"/>
                    <a:pt x="79" y="310"/>
                  </a:cubicBezTo>
                  <a:cubicBezTo>
                    <a:pt x="79" y="317"/>
                    <a:pt x="79" y="317"/>
                    <a:pt x="79" y="317"/>
                  </a:cubicBezTo>
                  <a:cubicBezTo>
                    <a:pt x="86" y="317"/>
                    <a:pt x="86" y="317"/>
                    <a:pt x="86" y="317"/>
                  </a:cubicBezTo>
                  <a:lnTo>
                    <a:pt x="86" y="310"/>
                  </a:lnTo>
                  <a:close/>
                  <a:moveTo>
                    <a:pt x="78" y="310"/>
                  </a:moveTo>
                  <a:cubicBezTo>
                    <a:pt x="71" y="310"/>
                    <a:pt x="71" y="310"/>
                    <a:pt x="71" y="310"/>
                  </a:cubicBezTo>
                  <a:cubicBezTo>
                    <a:pt x="71" y="317"/>
                    <a:pt x="71" y="317"/>
                    <a:pt x="71" y="317"/>
                  </a:cubicBezTo>
                  <a:cubicBezTo>
                    <a:pt x="78" y="317"/>
                    <a:pt x="78" y="317"/>
                    <a:pt x="78" y="317"/>
                  </a:cubicBezTo>
                  <a:lnTo>
                    <a:pt x="78" y="310"/>
                  </a:lnTo>
                  <a:close/>
                  <a:moveTo>
                    <a:pt x="69" y="310"/>
                  </a:moveTo>
                  <a:cubicBezTo>
                    <a:pt x="62" y="310"/>
                    <a:pt x="62" y="310"/>
                    <a:pt x="62" y="310"/>
                  </a:cubicBezTo>
                  <a:cubicBezTo>
                    <a:pt x="62" y="317"/>
                    <a:pt x="62" y="317"/>
                    <a:pt x="62" y="317"/>
                  </a:cubicBezTo>
                  <a:cubicBezTo>
                    <a:pt x="69" y="317"/>
                    <a:pt x="69" y="317"/>
                    <a:pt x="69" y="317"/>
                  </a:cubicBezTo>
                  <a:lnTo>
                    <a:pt x="69" y="310"/>
                  </a:lnTo>
                  <a:close/>
                  <a:moveTo>
                    <a:pt x="61" y="310"/>
                  </a:moveTo>
                  <a:cubicBezTo>
                    <a:pt x="54" y="310"/>
                    <a:pt x="54" y="310"/>
                    <a:pt x="54" y="310"/>
                  </a:cubicBezTo>
                  <a:cubicBezTo>
                    <a:pt x="54" y="317"/>
                    <a:pt x="54" y="317"/>
                    <a:pt x="54" y="317"/>
                  </a:cubicBezTo>
                  <a:cubicBezTo>
                    <a:pt x="61" y="317"/>
                    <a:pt x="61" y="317"/>
                    <a:pt x="61" y="317"/>
                  </a:cubicBezTo>
                  <a:lnTo>
                    <a:pt x="61" y="310"/>
                  </a:lnTo>
                  <a:close/>
                  <a:moveTo>
                    <a:pt x="52" y="310"/>
                  </a:moveTo>
                  <a:cubicBezTo>
                    <a:pt x="46" y="310"/>
                    <a:pt x="46" y="310"/>
                    <a:pt x="46" y="310"/>
                  </a:cubicBezTo>
                  <a:cubicBezTo>
                    <a:pt x="46" y="317"/>
                    <a:pt x="46" y="317"/>
                    <a:pt x="46" y="317"/>
                  </a:cubicBezTo>
                  <a:cubicBezTo>
                    <a:pt x="52" y="317"/>
                    <a:pt x="52" y="317"/>
                    <a:pt x="52" y="317"/>
                  </a:cubicBezTo>
                  <a:lnTo>
                    <a:pt x="52" y="310"/>
                  </a:lnTo>
                  <a:close/>
                  <a:moveTo>
                    <a:pt x="44" y="310"/>
                  </a:moveTo>
                  <a:cubicBezTo>
                    <a:pt x="37" y="310"/>
                    <a:pt x="37" y="310"/>
                    <a:pt x="37" y="310"/>
                  </a:cubicBezTo>
                  <a:cubicBezTo>
                    <a:pt x="37" y="317"/>
                    <a:pt x="37" y="317"/>
                    <a:pt x="37" y="317"/>
                  </a:cubicBezTo>
                  <a:cubicBezTo>
                    <a:pt x="44" y="317"/>
                    <a:pt x="44" y="317"/>
                    <a:pt x="44" y="317"/>
                  </a:cubicBezTo>
                  <a:lnTo>
                    <a:pt x="44" y="310"/>
                  </a:lnTo>
                  <a:close/>
                  <a:moveTo>
                    <a:pt x="35" y="310"/>
                  </a:moveTo>
                  <a:cubicBezTo>
                    <a:pt x="29" y="310"/>
                    <a:pt x="29" y="310"/>
                    <a:pt x="29" y="310"/>
                  </a:cubicBezTo>
                  <a:cubicBezTo>
                    <a:pt x="29" y="317"/>
                    <a:pt x="29" y="317"/>
                    <a:pt x="29" y="317"/>
                  </a:cubicBezTo>
                  <a:cubicBezTo>
                    <a:pt x="35" y="317"/>
                    <a:pt x="35" y="317"/>
                    <a:pt x="35" y="317"/>
                  </a:cubicBezTo>
                  <a:lnTo>
                    <a:pt x="35" y="310"/>
                  </a:lnTo>
                  <a:close/>
                  <a:moveTo>
                    <a:pt x="70" y="261"/>
                  </a:moveTo>
                  <a:cubicBezTo>
                    <a:pt x="70" y="261"/>
                    <a:pt x="69" y="260"/>
                    <a:pt x="68" y="260"/>
                  </a:cubicBezTo>
                  <a:cubicBezTo>
                    <a:pt x="66" y="263"/>
                    <a:pt x="66" y="263"/>
                    <a:pt x="66" y="263"/>
                  </a:cubicBezTo>
                  <a:cubicBezTo>
                    <a:pt x="65" y="264"/>
                    <a:pt x="65" y="265"/>
                    <a:pt x="65" y="266"/>
                  </a:cubicBezTo>
                  <a:cubicBezTo>
                    <a:pt x="64" y="266"/>
                    <a:pt x="64" y="266"/>
                    <a:pt x="63" y="266"/>
                  </a:cubicBezTo>
                  <a:cubicBezTo>
                    <a:pt x="62" y="265"/>
                    <a:pt x="62" y="265"/>
                    <a:pt x="61" y="264"/>
                  </a:cubicBezTo>
                  <a:cubicBezTo>
                    <a:pt x="61" y="264"/>
                    <a:pt x="61" y="263"/>
                    <a:pt x="61" y="262"/>
                  </a:cubicBezTo>
                  <a:cubicBezTo>
                    <a:pt x="62" y="261"/>
                    <a:pt x="63" y="261"/>
                    <a:pt x="64" y="261"/>
                  </a:cubicBezTo>
                  <a:cubicBezTo>
                    <a:pt x="67" y="259"/>
                    <a:pt x="67" y="259"/>
                    <a:pt x="67" y="259"/>
                  </a:cubicBezTo>
                  <a:cubicBezTo>
                    <a:pt x="66" y="258"/>
                    <a:pt x="66" y="257"/>
                    <a:pt x="66" y="256"/>
                  </a:cubicBezTo>
                  <a:cubicBezTo>
                    <a:pt x="66" y="256"/>
                    <a:pt x="66" y="256"/>
                    <a:pt x="66" y="255"/>
                  </a:cubicBezTo>
                  <a:cubicBezTo>
                    <a:pt x="41" y="228"/>
                    <a:pt x="41" y="228"/>
                    <a:pt x="41" y="228"/>
                  </a:cubicBezTo>
                  <a:cubicBezTo>
                    <a:pt x="41" y="228"/>
                    <a:pt x="41" y="228"/>
                    <a:pt x="41" y="227"/>
                  </a:cubicBezTo>
                  <a:cubicBezTo>
                    <a:pt x="41" y="227"/>
                    <a:pt x="41" y="227"/>
                    <a:pt x="41" y="227"/>
                  </a:cubicBezTo>
                  <a:cubicBezTo>
                    <a:pt x="41" y="227"/>
                    <a:pt x="42" y="227"/>
                    <a:pt x="42" y="227"/>
                  </a:cubicBezTo>
                  <a:cubicBezTo>
                    <a:pt x="69" y="253"/>
                    <a:pt x="69" y="253"/>
                    <a:pt x="69" y="253"/>
                  </a:cubicBezTo>
                  <a:cubicBezTo>
                    <a:pt x="69" y="252"/>
                    <a:pt x="70" y="252"/>
                    <a:pt x="70" y="252"/>
                  </a:cubicBezTo>
                  <a:cubicBezTo>
                    <a:pt x="71" y="252"/>
                    <a:pt x="72" y="253"/>
                    <a:pt x="73" y="253"/>
                  </a:cubicBezTo>
                  <a:cubicBezTo>
                    <a:pt x="77" y="249"/>
                    <a:pt x="77" y="249"/>
                    <a:pt x="77" y="249"/>
                  </a:cubicBezTo>
                  <a:cubicBezTo>
                    <a:pt x="77" y="249"/>
                    <a:pt x="76" y="249"/>
                    <a:pt x="76" y="248"/>
                  </a:cubicBezTo>
                  <a:cubicBezTo>
                    <a:pt x="76" y="248"/>
                    <a:pt x="76" y="247"/>
                    <a:pt x="76" y="247"/>
                  </a:cubicBezTo>
                  <a:cubicBezTo>
                    <a:pt x="77" y="246"/>
                    <a:pt x="79" y="245"/>
                    <a:pt x="81" y="245"/>
                  </a:cubicBezTo>
                  <a:cubicBezTo>
                    <a:pt x="81" y="245"/>
                    <a:pt x="81" y="245"/>
                    <a:pt x="81" y="245"/>
                  </a:cubicBezTo>
                  <a:cubicBezTo>
                    <a:pt x="81" y="243"/>
                    <a:pt x="81" y="243"/>
                    <a:pt x="81" y="243"/>
                  </a:cubicBezTo>
                  <a:cubicBezTo>
                    <a:pt x="84" y="243"/>
                    <a:pt x="84" y="243"/>
                    <a:pt x="84" y="243"/>
                  </a:cubicBezTo>
                  <a:cubicBezTo>
                    <a:pt x="84" y="245"/>
                    <a:pt x="84" y="245"/>
                    <a:pt x="84" y="245"/>
                  </a:cubicBezTo>
                  <a:cubicBezTo>
                    <a:pt x="83" y="245"/>
                    <a:pt x="83" y="245"/>
                    <a:pt x="83" y="245"/>
                  </a:cubicBezTo>
                  <a:cubicBezTo>
                    <a:pt x="81" y="246"/>
                    <a:pt x="81" y="246"/>
                    <a:pt x="81" y="246"/>
                  </a:cubicBezTo>
                  <a:cubicBezTo>
                    <a:pt x="81" y="248"/>
                    <a:pt x="81" y="250"/>
                    <a:pt x="81" y="250"/>
                  </a:cubicBezTo>
                  <a:cubicBezTo>
                    <a:pt x="80" y="251"/>
                    <a:pt x="79" y="251"/>
                    <a:pt x="79" y="250"/>
                  </a:cubicBezTo>
                  <a:cubicBezTo>
                    <a:pt x="78" y="250"/>
                    <a:pt x="78" y="250"/>
                    <a:pt x="78" y="250"/>
                  </a:cubicBezTo>
                  <a:cubicBezTo>
                    <a:pt x="74" y="254"/>
                    <a:pt x="74" y="254"/>
                    <a:pt x="74" y="254"/>
                  </a:cubicBezTo>
                  <a:cubicBezTo>
                    <a:pt x="74" y="255"/>
                    <a:pt x="75" y="256"/>
                    <a:pt x="75" y="256"/>
                  </a:cubicBezTo>
                  <a:cubicBezTo>
                    <a:pt x="75" y="257"/>
                    <a:pt x="74" y="258"/>
                    <a:pt x="74" y="258"/>
                  </a:cubicBezTo>
                  <a:cubicBezTo>
                    <a:pt x="75" y="260"/>
                    <a:pt x="78" y="261"/>
                    <a:pt x="80" y="262"/>
                  </a:cubicBezTo>
                  <a:cubicBezTo>
                    <a:pt x="80" y="262"/>
                    <a:pt x="80" y="262"/>
                    <a:pt x="80" y="262"/>
                  </a:cubicBezTo>
                  <a:cubicBezTo>
                    <a:pt x="80" y="263"/>
                    <a:pt x="80" y="263"/>
                    <a:pt x="80" y="263"/>
                  </a:cubicBezTo>
                  <a:cubicBezTo>
                    <a:pt x="79" y="263"/>
                    <a:pt x="79" y="263"/>
                    <a:pt x="79" y="264"/>
                  </a:cubicBezTo>
                  <a:cubicBezTo>
                    <a:pt x="79" y="264"/>
                    <a:pt x="79" y="264"/>
                    <a:pt x="79" y="264"/>
                  </a:cubicBezTo>
                  <a:cubicBezTo>
                    <a:pt x="79" y="265"/>
                    <a:pt x="78" y="265"/>
                    <a:pt x="78" y="265"/>
                  </a:cubicBezTo>
                  <a:cubicBezTo>
                    <a:pt x="78" y="265"/>
                    <a:pt x="77" y="265"/>
                    <a:pt x="77" y="265"/>
                  </a:cubicBezTo>
                  <a:cubicBezTo>
                    <a:pt x="77" y="265"/>
                    <a:pt x="76" y="266"/>
                    <a:pt x="76" y="266"/>
                  </a:cubicBezTo>
                  <a:cubicBezTo>
                    <a:pt x="76" y="266"/>
                    <a:pt x="76" y="266"/>
                    <a:pt x="76" y="266"/>
                  </a:cubicBezTo>
                  <a:cubicBezTo>
                    <a:pt x="76" y="266"/>
                    <a:pt x="76" y="266"/>
                    <a:pt x="75" y="266"/>
                  </a:cubicBezTo>
                  <a:cubicBezTo>
                    <a:pt x="75" y="264"/>
                    <a:pt x="73" y="262"/>
                    <a:pt x="71" y="261"/>
                  </a:cubicBezTo>
                  <a:cubicBezTo>
                    <a:pt x="71" y="261"/>
                    <a:pt x="71" y="261"/>
                    <a:pt x="70" y="261"/>
                  </a:cubicBezTo>
                  <a:close/>
                  <a:moveTo>
                    <a:pt x="69" y="220"/>
                  </a:moveTo>
                  <a:cubicBezTo>
                    <a:pt x="69" y="220"/>
                    <a:pt x="68" y="220"/>
                    <a:pt x="67" y="220"/>
                  </a:cubicBezTo>
                  <a:cubicBezTo>
                    <a:pt x="67" y="215"/>
                    <a:pt x="67" y="215"/>
                    <a:pt x="67" y="215"/>
                  </a:cubicBezTo>
                  <a:cubicBezTo>
                    <a:pt x="66" y="215"/>
                    <a:pt x="66" y="215"/>
                    <a:pt x="66" y="215"/>
                  </a:cubicBezTo>
                  <a:cubicBezTo>
                    <a:pt x="67" y="215"/>
                    <a:pt x="68" y="215"/>
                    <a:pt x="69" y="215"/>
                  </a:cubicBezTo>
                  <a:lnTo>
                    <a:pt x="69" y="220"/>
                  </a:lnTo>
                  <a:close/>
                  <a:moveTo>
                    <a:pt x="65" y="220"/>
                  </a:moveTo>
                  <a:cubicBezTo>
                    <a:pt x="64" y="220"/>
                    <a:pt x="63" y="220"/>
                    <a:pt x="62" y="221"/>
                  </a:cubicBezTo>
                  <a:cubicBezTo>
                    <a:pt x="61" y="216"/>
                    <a:pt x="61" y="216"/>
                    <a:pt x="61" y="216"/>
                  </a:cubicBezTo>
                  <a:cubicBezTo>
                    <a:pt x="61" y="216"/>
                    <a:pt x="61" y="216"/>
                    <a:pt x="61" y="216"/>
                  </a:cubicBezTo>
                  <a:cubicBezTo>
                    <a:pt x="62" y="216"/>
                    <a:pt x="63" y="215"/>
                    <a:pt x="64" y="215"/>
                  </a:cubicBezTo>
                  <a:cubicBezTo>
                    <a:pt x="64" y="215"/>
                    <a:pt x="64" y="215"/>
                    <a:pt x="64" y="215"/>
                  </a:cubicBezTo>
                  <a:lnTo>
                    <a:pt x="65" y="220"/>
                  </a:lnTo>
                  <a:close/>
                  <a:moveTo>
                    <a:pt x="60" y="221"/>
                  </a:moveTo>
                  <a:cubicBezTo>
                    <a:pt x="59" y="221"/>
                    <a:pt x="58" y="222"/>
                    <a:pt x="57" y="222"/>
                  </a:cubicBezTo>
                  <a:cubicBezTo>
                    <a:pt x="56" y="217"/>
                    <a:pt x="56" y="217"/>
                    <a:pt x="56" y="217"/>
                  </a:cubicBezTo>
                  <a:cubicBezTo>
                    <a:pt x="57" y="217"/>
                    <a:pt x="58" y="217"/>
                    <a:pt x="59" y="216"/>
                  </a:cubicBezTo>
                  <a:cubicBezTo>
                    <a:pt x="59" y="216"/>
                    <a:pt x="59" y="216"/>
                    <a:pt x="59" y="216"/>
                  </a:cubicBezTo>
                  <a:lnTo>
                    <a:pt x="60" y="221"/>
                  </a:lnTo>
                  <a:close/>
                  <a:moveTo>
                    <a:pt x="56" y="222"/>
                  </a:moveTo>
                  <a:cubicBezTo>
                    <a:pt x="55" y="223"/>
                    <a:pt x="54" y="223"/>
                    <a:pt x="53" y="224"/>
                  </a:cubicBezTo>
                  <a:cubicBezTo>
                    <a:pt x="50" y="220"/>
                    <a:pt x="50" y="220"/>
                    <a:pt x="50" y="220"/>
                  </a:cubicBezTo>
                  <a:cubicBezTo>
                    <a:pt x="51" y="219"/>
                    <a:pt x="53" y="218"/>
                    <a:pt x="54" y="218"/>
                  </a:cubicBezTo>
                  <a:lnTo>
                    <a:pt x="56" y="222"/>
                  </a:lnTo>
                  <a:close/>
                  <a:moveTo>
                    <a:pt x="51" y="225"/>
                  </a:moveTo>
                  <a:cubicBezTo>
                    <a:pt x="50" y="226"/>
                    <a:pt x="50" y="226"/>
                    <a:pt x="49" y="226"/>
                  </a:cubicBezTo>
                  <a:cubicBezTo>
                    <a:pt x="46" y="222"/>
                    <a:pt x="46" y="222"/>
                    <a:pt x="46" y="222"/>
                  </a:cubicBezTo>
                  <a:cubicBezTo>
                    <a:pt x="47" y="222"/>
                    <a:pt x="48" y="221"/>
                    <a:pt x="49" y="221"/>
                  </a:cubicBezTo>
                  <a:lnTo>
                    <a:pt x="51" y="225"/>
                  </a:lnTo>
                  <a:close/>
                  <a:moveTo>
                    <a:pt x="47" y="227"/>
                  </a:moveTo>
                  <a:cubicBezTo>
                    <a:pt x="47" y="228"/>
                    <a:pt x="46" y="228"/>
                    <a:pt x="46" y="229"/>
                  </a:cubicBezTo>
                  <a:cubicBezTo>
                    <a:pt x="46" y="229"/>
                    <a:pt x="46" y="229"/>
                    <a:pt x="46" y="229"/>
                  </a:cubicBezTo>
                  <a:cubicBezTo>
                    <a:pt x="47" y="229"/>
                    <a:pt x="47" y="228"/>
                    <a:pt x="48" y="228"/>
                  </a:cubicBezTo>
                  <a:cubicBezTo>
                    <a:pt x="48" y="228"/>
                    <a:pt x="48" y="228"/>
                    <a:pt x="48" y="228"/>
                  </a:cubicBezTo>
                  <a:cubicBezTo>
                    <a:pt x="48" y="228"/>
                    <a:pt x="48" y="228"/>
                    <a:pt x="48" y="228"/>
                  </a:cubicBezTo>
                  <a:cubicBezTo>
                    <a:pt x="48" y="228"/>
                    <a:pt x="48" y="228"/>
                    <a:pt x="48" y="228"/>
                  </a:cubicBezTo>
                  <a:cubicBezTo>
                    <a:pt x="50" y="227"/>
                    <a:pt x="50" y="226"/>
                    <a:pt x="51" y="226"/>
                  </a:cubicBezTo>
                  <a:cubicBezTo>
                    <a:pt x="51" y="226"/>
                    <a:pt x="51" y="226"/>
                    <a:pt x="51" y="226"/>
                  </a:cubicBezTo>
                  <a:cubicBezTo>
                    <a:pt x="52" y="226"/>
                    <a:pt x="52" y="226"/>
                    <a:pt x="52" y="226"/>
                  </a:cubicBezTo>
                  <a:cubicBezTo>
                    <a:pt x="59" y="239"/>
                    <a:pt x="59" y="239"/>
                    <a:pt x="59" y="239"/>
                  </a:cubicBezTo>
                  <a:cubicBezTo>
                    <a:pt x="58" y="239"/>
                    <a:pt x="58" y="239"/>
                    <a:pt x="57" y="240"/>
                  </a:cubicBezTo>
                  <a:cubicBezTo>
                    <a:pt x="58" y="241"/>
                    <a:pt x="58" y="241"/>
                    <a:pt x="58" y="241"/>
                  </a:cubicBezTo>
                  <a:cubicBezTo>
                    <a:pt x="61" y="238"/>
                    <a:pt x="65" y="236"/>
                    <a:pt x="70" y="236"/>
                  </a:cubicBezTo>
                  <a:cubicBezTo>
                    <a:pt x="75" y="236"/>
                    <a:pt x="80" y="238"/>
                    <a:pt x="84" y="242"/>
                  </a:cubicBezTo>
                  <a:cubicBezTo>
                    <a:pt x="85" y="242"/>
                    <a:pt x="85" y="242"/>
                    <a:pt x="85" y="242"/>
                  </a:cubicBezTo>
                  <a:cubicBezTo>
                    <a:pt x="85" y="242"/>
                    <a:pt x="85" y="242"/>
                    <a:pt x="85" y="242"/>
                  </a:cubicBezTo>
                  <a:cubicBezTo>
                    <a:pt x="84" y="241"/>
                    <a:pt x="83" y="239"/>
                    <a:pt x="82" y="239"/>
                  </a:cubicBezTo>
                  <a:cubicBezTo>
                    <a:pt x="89" y="226"/>
                    <a:pt x="89" y="226"/>
                    <a:pt x="89" y="226"/>
                  </a:cubicBezTo>
                  <a:cubicBezTo>
                    <a:pt x="89" y="226"/>
                    <a:pt x="89" y="226"/>
                    <a:pt x="89" y="226"/>
                  </a:cubicBezTo>
                  <a:cubicBezTo>
                    <a:pt x="89" y="226"/>
                    <a:pt x="89" y="226"/>
                    <a:pt x="89" y="226"/>
                  </a:cubicBezTo>
                  <a:cubicBezTo>
                    <a:pt x="91" y="227"/>
                    <a:pt x="92" y="227"/>
                    <a:pt x="93" y="228"/>
                  </a:cubicBezTo>
                  <a:cubicBezTo>
                    <a:pt x="94" y="229"/>
                    <a:pt x="94" y="229"/>
                    <a:pt x="94" y="229"/>
                  </a:cubicBezTo>
                  <a:cubicBezTo>
                    <a:pt x="94" y="229"/>
                    <a:pt x="94" y="229"/>
                    <a:pt x="94" y="229"/>
                  </a:cubicBezTo>
                  <a:cubicBezTo>
                    <a:pt x="94" y="229"/>
                    <a:pt x="95" y="230"/>
                    <a:pt x="96" y="231"/>
                  </a:cubicBezTo>
                  <a:cubicBezTo>
                    <a:pt x="97" y="232"/>
                    <a:pt x="98" y="233"/>
                    <a:pt x="99" y="234"/>
                  </a:cubicBezTo>
                  <a:cubicBezTo>
                    <a:pt x="99" y="234"/>
                    <a:pt x="99" y="234"/>
                    <a:pt x="99" y="234"/>
                  </a:cubicBezTo>
                  <a:cubicBezTo>
                    <a:pt x="99" y="235"/>
                    <a:pt x="99" y="235"/>
                    <a:pt x="99" y="235"/>
                  </a:cubicBezTo>
                  <a:cubicBezTo>
                    <a:pt x="100" y="236"/>
                    <a:pt x="101" y="237"/>
                    <a:pt x="101" y="238"/>
                  </a:cubicBezTo>
                  <a:cubicBezTo>
                    <a:pt x="88" y="245"/>
                    <a:pt x="88" y="245"/>
                    <a:pt x="88" y="245"/>
                  </a:cubicBezTo>
                  <a:cubicBezTo>
                    <a:pt x="87" y="244"/>
                    <a:pt x="86" y="243"/>
                    <a:pt x="86" y="242"/>
                  </a:cubicBezTo>
                  <a:cubicBezTo>
                    <a:pt x="86" y="243"/>
                    <a:pt x="86" y="243"/>
                    <a:pt x="86" y="243"/>
                  </a:cubicBezTo>
                  <a:cubicBezTo>
                    <a:pt x="89" y="247"/>
                    <a:pt x="91" y="252"/>
                    <a:pt x="91" y="256"/>
                  </a:cubicBezTo>
                  <a:cubicBezTo>
                    <a:pt x="91" y="262"/>
                    <a:pt x="88" y="267"/>
                    <a:pt x="85" y="271"/>
                  </a:cubicBezTo>
                  <a:cubicBezTo>
                    <a:pt x="81" y="275"/>
                    <a:pt x="76" y="277"/>
                    <a:pt x="70" y="277"/>
                  </a:cubicBezTo>
                  <a:cubicBezTo>
                    <a:pt x="65" y="277"/>
                    <a:pt x="60" y="275"/>
                    <a:pt x="56" y="271"/>
                  </a:cubicBezTo>
                  <a:cubicBezTo>
                    <a:pt x="52" y="267"/>
                    <a:pt x="50" y="262"/>
                    <a:pt x="50" y="256"/>
                  </a:cubicBezTo>
                  <a:cubicBezTo>
                    <a:pt x="50" y="252"/>
                    <a:pt x="51" y="248"/>
                    <a:pt x="54" y="244"/>
                  </a:cubicBezTo>
                  <a:cubicBezTo>
                    <a:pt x="53" y="244"/>
                    <a:pt x="53" y="244"/>
                    <a:pt x="53" y="244"/>
                  </a:cubicBezTo>
                  <a:cubicBezTo>
                    <a:pt x="53" y="244"/>
                    <a:pt x="53" y="245"/>
                    <a:pt x="52" y="245"/>
                  </a:cubicBezTo>
                  <a:cubicBezTo>
                    <a:pt x="40" y="238"/>
                    <a:pt x="40" y="238"/>
                    <a:pt x="40" y="238"/>
                  </a:cubicBezTo>
                  <a:cubicBezTo>
                    <a:pt x="40" y="236"/>
                    <a:pt x="41" y="235"/>
                    <a:pt x="42" y="234"/>
                  </a:cubicBezTo>
                  <a:cubicBezTo>
                    <a:pt x="42" y="233"/>
                    <a:pt x="42" y="233"/>
                    <a:pt x="42" y="233"/>
                  </a:cubicBezTo>
                  <a:cubicBezTo>
                    <a:pt x="42" y="233"/>
                    <a:pt x="42" y="233"/>
                    <a:pt x="42" y="233"/>
                  </a:cubicBezTo>
                  <a:cubicBezTo>
                    <a:pt x="43" y="233"/>
                    <a:pt x="43" y="233"/>
                    <a:pt x="43" y="233"/>
                  </a:cubicBezTo>
                  <a:cubicBezTo>
                    <a:pt x="42" y="232"/>
                    <a:pt x="42" y="232"/>
                    <a:pt x="42" y="232"/>
                  </a:cubicBezTo>
                  <a:cubicBezTo>
                    <a:pt x="42" y="232"/>
                    <a:pt x="42" y="233"/>
                    <a:pt x="42" y="233"/>
                  </a:cubicBezTo>
                  <a:cubicBezTo>
                    <a:pt x="38" y="230"/>
                    <a:pt x="38" y="230"/>
                    <a:pt x="38" y="230"/>
                  </a:cubicBezTo>
                  <a:cubicBezTo>
                    <a:pt x="39" y="229"/>
                    <a:pt x="39" y="229"/>
                    <a:pt x="39" y="228"/>
                  </a:cubicBezTo>
                  <a:cubicBezTo>
                    <a:pt x="39" y="228"/>
                    <a:pt x="39" y="228"/>
                    <a:pt x="39" y="228"/>
                  </a:cubicBezTo>
                  <a:cubicBezTo>
                    <a:pt x="39" y="228"/>
                    <a:pt x="39" y="228"/>
                    <a:pt x="39" y="227"/>
                  </a:cubicBezTo>
                  <a:cubicBezTo>
                    <a:pt x="39" y="227"/>
                    <a:pt x="39" y="227"/>
                    <a:pt x="39" y="227"/>
                  </a:cubicBezTo>
                  <a:cubicBezTo>
                    <a:pt x="40" y="226"/>
                    <a:pt x="40" y="226"/>
                    <a:pt x="40" y="226"/>
                  </a:cubicBezTo>
                  <a:cubicBezTo>
                    <a:pt x="41" y="226"/>
                    <a:pt x="41" y="226"/>
                    <a:pt x="42" y="226"/>
                  </a:cubicBezTo>
                  <a:cubicBezTo>
                    <a:pt x="43" y="225"/>
                    <a:pt x="43" y="225"/>
                    <a:pt x="45" y="224"/>
                  </a:cubicBezTo>
                  <a:cubicBezTo>
                    <a:pt x="45" y="224"/>
                    <a:pt x="45" y="224"/>
                    <a:pt x="45" y="224"/>
                  </a:cubicBezTo>
                  <a:lnTo>
                    <a:pt x="47" y="227"/>
                  </a:lnTo>
                  <a:close/>
                  <a:moveTo>
                    <a:pt x="41" y="234"/>
                  </a:moveTo>
                  <a:cubicBezTo>
                    <a:pt x="41" y="234"/>
                    <a:pt x="41" y="234"/>
                    <a:pt x="41" y="234"/>
                  </a:cubicBezTo>
                  <a:cubicBezTo>
                    <a:pt x="38" y="231"/>
                    <a:pt x="38" y="231"/>
                    <a:pt x="38" y="231"/>
                  </a:cubicBezTo>
                  <a:cubicBezTo>
                    <a:pt x="38" y="231"/>
                    <a:pt x="38" y="231"/>
                    <a:pt x="38" y="231"/>
                  </a:cubicBezTo>
                  <a:cubicBezTo>
                    <a:pt x="38" y="231"/>
                    <a:pt x="38" y="231"/>
                    <a:pt x="38" y="231"/>
                  </a:cubicBezTo>
                  <a:cubicBezTo>
                    <a:pt x="41" y="233"/>
                    <a:pt x="41" y="233"/>
                    <a:pt x="41" y="233"/>
                  </a:cubicBezTo>
                  <a:lnTo>
                    <a:pt x="41" y="234"/>
                  </a:lnTo>
                  <a:close/>
                  <a:moveTo>
                    <a:pt x="41" y="234"/>
                  </a:moveTo>
                  <a:cubicBezTo>
                    <a:pt x="40" y="235"/>
                    <a:pt x="39" y="236"/>
                    <a:pt x="39" y="237"/>
                  </a:cubicBezTo>
                  <a:cubicBezTo>
                    <a:pt x="37" y="236"/>
                    <a:pt x="37" y="236"/>
                    <a:pt x="37" y="236"/>
                  </a:cubicBezTo>
                  <a:cubicBezTo>
                    <a:pt x="35" y="235"/>
                    <a:pt x="35" y="235"/>
                    <a:pt x="35" y="235"/>
                  </a:cubicBezTo>
                  <a:cubicBezTo>
                    <a:pt x="35" y="235"/>
                    <a:pt x="35" y="235"/>
                    <a:pt x="35" y="235"/>
                  </a:cubicBezTo>
                  <a:cubicBezTo>
                    <a:pt x="35" y="234"/>
                    <a:pt x="36" y="232"/>
                    <a:pt x="37" y="232"/>
                  </a:cubicBezTo>
                  <a:cubicBezTo>
                    <a:pt x="37" y="232"/>
                    <a:pt x="37" y="232"/>
                    <a:pt x="37" y="232"/>
                  </a:cubicBezTo>
                  <a:lnTo>
                    <a:pt x="41" y="234"/>
                  </a:lnTo>
                  <a:close/>
                  <a:moveTo>
                    <a:pt x="38" y="239"/>
                  </a:moveTo>
                  <a:cubicBezTo>
                    <a:pt x="37" y="239"/>
                    <a:pt x="37" y="240"/>
                    <a:pt x="37" y="241"/>
                  </a:cubicBezTo>
                  <a:cubicBezTo>
                    <a:pt x="32" y="239"/>
                    <a:pt x="32" y="239"/>
                    <a:pt x="32" y="239"/>
                  </a:cubicBezTo>
                  <a:cubicBezTo>
                    <a:pt x="32" y="238"/>
                    <a:pt x="33" y="237"/>
                    <a:pt x="34" y="237"/>
                  </a:cubicBezTo>
                  <a:cubicBezTo>
                    <a:pt x="34" y="237"/>
                    <a:pt x="34" y="237"/>
                    <a:pt x="34" y="237"/>
                  </a:cubicBezTo>
                  <a:lnTo>
                    <a:pt x="38" y="239"/>
                  </a:lnTo>
                  <a:close/>
                  <a:moveTo>
                    <a:pt x="36" y="243"/>
                  </a:moveTo>
                  <a:cubicBezTo>
                    <a:pt x="35" y="244"/>
                    <a:pt x="35" y="245"/>
                    <a:pt x="35" y="246"/>
                  </a:cubicBezTo>
                  <a:cubicBezTo>
                    <a:pt x="30" y="245"/>
                    <a:pt x="30" y="245"/>
                    <a:pt x="30" y="245"/>
                  </a:cubicBezTo>
                  <a:cubicBezTo>
                    <a:pt x="30" y="245"/>
                    <a:pt x="30" y="245"/>
                    <a:pt x="30" y="245"/>
                  </a:cubicBezTo>
                  <a:cubicBezTo>
                    <a:pt x="30" y="243"/>
                    <a:pt x="31" y="242"/>
                    <a:pt x="31" y="241"/>
                  </a:cubicBezTo>
                  <a:cubicBezTo>
                    <a:pt x="31" y="241"/>
                    <a:pt x="31" y="241"/>
                    <a:pt x="31" y="241"/>
                  </a:cubicBezTo>
                  <a:lnTo>
                    <a:pt x="36" y="243"/>
                  </a:lnTo>
                  <a:close/>
                  <a:moveTo>
                    <a:pt x="35" y="247"/>
                  </a:moveTo>
                  <a:cubicBezTo>
                    <a:pt x="35" y="247"/>
                    <a:pt x="35" y="247"/>
                    <a:pt x="35" y="247"/>
                  </a:cubicBezTo>
                  <a:cubicBezTo>
                    <a:pt x="30" y="246"/>
                    <a:pt x="30" y="246"/>
                    <a:pt x="30" y="246"/>
                  </a:cubicBezTo>
                  <a:cubicBezTo>
                    <a:pt x="30" y="246"/>
                    <a:pt x="30" y="246"/>
                    <a:pt x="30" y="246"/>
                  </a:cubicBezTo>
                  <a:cubicBezTo>
                    <a:pt x="30" y="246"/>
                    <a:pt x="30" y="246"/>
                    <a:pt x="30" y="246"/>
                  </a:cubicBezTo>
                  <a:lnTo>
                    <a:pt x="35" y="247"/>
                  </a:lnTo>
                  <a:close/>
                  <a:moveTo>
                    <a:pt x="34" y="248"/>
                  </a:moveTo>
                  <a:cubicBezTo>
                    <a:pt x="34" y="249"/>
                    <a:pt x="34" y="249"/>
                    <a:pt x="34" y="250"/>
                  </a:cubicBezTo>
                  <a:cubicBezTo>
                    <a:pt x="29" y="250"/>
                    <a:pt x="29" y="250"/>
                    <a:pt x="29" y="250"/>
                  </a:cubicBezTo>
                  <a:cubicBezTo>
                    <a:pt x="29" y="249"/>
                    <a:pt x="29" y="248"/>
                    <a:pt x="30" y="247"/>
                  </a:cubicBezTo>
                  <a:cubicBezTo>
                    <a:pt x="30" y="247"/>
                    <a:pt x="30" y="247"/>
                    <a:pt x="30" y="247"/>
                  </a:cubicBezTo>
                  <a:lnTo>
                    <a:pt x="34" y="248"/>
                  </a:lnTo>
                  <a:close/>
                  <a:moveTo>
                    <a:pt x="34" y="251"/>
                  </a:moveTo>
                  <a:cubicBezTo>
                    <a:pt x="34" y="251"/>
                    <a:pt x="34" y="251"/>
                    <a:pt x="34" y="251"/>
                  </a:cubicBezTo>
                  <a:cubicBezTo>
                    <a:pt x="29" y="251"/>
                    <a:pt x="29" y="251"/>
                    <a:pt x="29" y="251"/>
                  </a:cubicBezTo>
                  <a:cubicBezTo>
                    <a:pt x="29" y="251"/>
                    <a:pt x="29" y="251"/>
                    <a:pt x="29" y="251"/>
                  </a:cubicBezTo>
                  <a:cubicBezTo>
                    <a:pt x="29" y="250"/>
                    <a:pt x="29" y="250"/>
                    <a:pt x="29" y="250"/>
                  </a:cubicBezTo>
                  <a:lnTo>
                    <a:pt x="34" y="251"/>
                  </a:lnTo>
                  <a:close/>
                  <a:moveTo>
                    <a:pt x="34" y="252"/>
                  </a:moveTo>
                  <a:cubicBezTo>
                    <a:pt x="33" y="253"/>
                    <a:pt x="33" y="254"/>
                    <a:pt x="33" y="255"/>
                  </a:cubicBezTo>
                  <a:cubicBezTo>
                    <a:pt x="29" y="255"/>
                    <a:pt x="29" y="255"/>
                    <a:pt x="29" y="255"/>
                  </a:cubicBezTo>
                  <a:cubicBezTo>
                    <a:pt x="29" y="254"/>
                    <a:pt x="29" y="253"/>
                    <a:pt x="29" y="252"/>
                  </a:cubicBezTo>
                  <a:lnTo>
                    <a:pt x="34" y="252"/>
                  </a:lnTo>
                  <a:close/>
                  <a:moveTo>
                    <a:pt x="33" y="258"/>
                  </a:moveTo>
                  <a:cubicBezTo>
                    <a:pt x="33" y="258"/>
                    <a:pt x="33" y="259"/>
                    <a:pt x="34" y="260"/>
                  </a:cubicBezTo>
                  <a:cubicBezTo>
                    <a:pt x="29" y="260"/>
                    <a:pt x="29" y="260"/>
                    <a:pt x="29" y="260"/>
                  </a:cubicBezTo>
                  <a:cubicBezTo>
                    <a:pt x="29" y="260"/>
                    <a:pt x="29" y="260"/>
                    <a:pt x="29" y="260"/>
                  </a:cubicBezTo>
                  <a:cubicBezTo>
                    <a:pt x="29" y="259"/>
                    <a:pt x="29" y="259"/>
                    <a:pt x="29" y="258"/>
                  </a:cubicBezTo>
                  <a:lnTo>
                    <a:pt x="33" y="258"/>
                  </a:lnTo>
                  <a:close/>
                  <a:moveTo>
                    <a:pt x="34" y="262"/>
                  </a:moveTo>
                  <a:cubicBezTo>
                    <a:pt x="34" y="263"/>
                    <a:pt x="34" y="264"/>
                    <a:pt x="34" y="265"/>
                  </a:cubicBezTo>
                  <a:cubicBezTo>
                    <a:pt x="30" y="266"/>
                    <a:pt x="30" y="266"/>
                    <a:pt x="30" y="266"/>
                  </a:cubicBezTo>
                  <a:cubicBezTo>
                    <a:pt x="30" y="266"/>
                    <a:pt x="30" y="266"/>
                    <a:pt x="30" y="266"/>
                  </a:cubicBezTo>
                  <a:cubicBezTo>
                    <a:pt x="29" y="265"/>
                    <a:pt x="29" y="264"/>
                    <a:pt x="29" y="263"/>
                  </a:cubicBezTo>
                  <a:cubicBezTo>
                    <a:pt x="29" y="263"/>
                    <a:pt x="29" y="263"/>
                    <a:pt x="29" y="263"/>
                  </a:cubicBezTo>
                  <a:lnTo>
                    <a:pt x="34" y="262"/>
                  </a:lnTo>
                  <a:close/>
                  <a:moveTo>
                    <a:pt x="35" y="266"/>
                  </a:moveTo>
                  <a:cubicBezTo>
                    <a:pt x="35" y="266"/>
                    <a:pt x="35" y="266"/>
                    <a:pt x="35" y="266"/>
                  </a:cubicBezTo>
                  <a:cubicBezTo>
                    <a:pt x="35" y="266"/>
                    <a:pt x="35" y="266"/>
                    <a:pt x="35" y="266"/>
                  </a:cubicBezTo>
                  <a:cubicBezTo>
                    <a:pt x="30" y="267"/>
                    <a:pt x="30" y="267"/>
                    <a:pt x="30" y="267"/>
                  </a:cubicBezTo>
                  <a:cubicBezTo>
                    <a:pt x="30" y="267"/>
                    <a:pt x="30" y="267"/>
                    <a:pt x="30" y="267"/>
                  </a:cubicBezTo>
                  <a:lnTo>
                    <a:pt x="35" y="266"/>
                  </a:lnTo>
                  <a:close/>
                  <a:moveTo>
                    <a:pt x="35" y="267"/>
                  </a:moveTo>
                  <a:cubicBezTo>
                    <a:pt x="35" y="268"/>
                    <a:pt x="35" y="269"/>
                    <a:pt x="36" y="269"/>
                  </a:cubicBezTo>
                  <a:cubicBezTo>
                    <a:pt x="31" y="271"/>
                    <a:pt x="31" y="271"/>
                    <a:pt x="31" y="271"/>
                  </a:cubicBezTo>
                  <a:cubicBezTo>
                    <a:pt x="31" y="271"/>
                    <a:pt x="31" y="271"/>
                    <a:pt x="31" y="271"/>
                  </a:cubicBezTo>
                  <a:cubicBezTo>
                    <a:pt x="31" y="270"/>
                    <a:pt x="30" y="269"/>
                    <a:pt x="30" y="268"/>
                  </a:cubicBezTo>
                  <a:cubicBezTo>
                    <a:pt x="30" y="268"/>
                    <a:pt x="30" y="268"/>
                    <a:pt x="30" y="268"/>
                  </a:cubicBezTo>
                  <a:lnTo>
                    <a:pt x="35" y="267"/>
                  </a:lnTo>
                  <a:close/>
                  <a:moveTo>
                    <a:pt x="36" y="270"/>
                  </a:moveTo>
                  <a:cubicBezTo>
                    <a:pt x="36" y="270"/>
                    <a:pt x="36" y="270"/>
                    <a:pt x="36" y="270"/>
                  </a:cubicBezTo>
                  <a:cubicBezTo>
                    <a:pt x="36" y="270"/>
                    <a:pt x="36" y="270"/>
                    <a:pt x="36" y="270"/>
                  </a:cubicBezTo>
                  <a:cubicBezTo>
                    <a:pt x="32" y="272"/>
                    <a:pt x="32" y="272"/>
                    <a:pt x="32" y="272"/>
                  </a:cubicBezTo>
                  <a:cubicBezTo>
                    <a:pt x="32" y="272"/>
                    <a:pt x="32" y="272"/>
                    <a:pt x="32" y="272"/>
                  </a:cubicBezTo>
                  <a:cubicBezTo>
                    <a:pt x="32" y="272"/>
                    <a:pt x="32" y="272"/>
                    <a:pt x="32" y="272"/>
                  </a:cubicBezTo>
                  <a:lnTo>
                    <a:pt x="36" y="270"/>
                  </a:lnTo>
                  <a:close/>
                  <a:moveTo>
                    <a:pt x="36" y="271"/>
                  </a:moveTo>
                  <a:cubicBezTo>
                    <a:pt x="37" y="272"/>
                    <a:pt x="37" y="273"/>
                    <a:pt x="38" y="274"/>
                  </a:cubicBezTo>
                  <a:cubicBezTo>
                    <a:pt x="34" y="277"/>
                    <a:pt x="34" y="277"/>
                    <a:pt x="34" y="277"/>
                  </a:cubicBezTo>
                  <a:cubicBezTo>
                    <a:pt x="34" y="277"/>
                    <a:pt x="34" y="277"/>
                    <a:pt x="34" y="277"/>
                  </a:cubicBezTo>
                  <a:cubicBezTo>
                    <a:pt x="33" y="276"/>
                    <a:pt x="32" y="274"/>
                    <a:pt x="32" y="273"/>
                  </a:cubicBezTo>
                  <a:cubicBezTo>
                    <a:pt x="32" y="273"/>
                    <a:pt x="32" y="273"/>
                    <a:pt x="32" y="273"/>
                  </a:cubicBezTo>
                  <a:lnTo>
                    <a:pt x="36" y="271"/>
                  </a:lnTo>
                  <a:close/>
                  <a:moveTo>
                    <a:pt x="39" y="276"/>
                  </a:moveTo>
                  <a:cubicBezTo>
                    <a:pt x="39" y="277"/>
                    <a:pt x="40" y="277"/>
                    <a:pt x="40" y="278"/>
                  </a:cubicBezTo>
                  <a:cubicBezTo>
                    <a:pt x="36" y="281"/>
                    <a:pt x="36" y="281"/>
                    <a:pt x="36" y="281"/>
                  </a:cubicBezTo>
                  <a:cubicBezTo>
                    <a:pt x="36" y="281"/>
                    <a:pt x="36" y="281"/>
                    <a:pt x="36" y="281"/>
                  </a:cubicBezTo>
                  <a:cubicBezTo>
                    <a:pt x="36" y="280"/>
                    <a:pt x="35" y="279"/>
                    <a:pt x="35" y="278"/>
                  </a:cubicBezTo>
                  <a:cubicBezTo>
                    <a:pt x="35" y="278"/>
                    <a:pt x="35" y="278"/>
                    <a:pt x="35" y="278"/>
                  </a:cubicBezTo>
                  <a:lnTo>
                    <a:pt x="39" y="276"/>
                  </a:lnTo>
                  <a:close/>
                  <a:moveTo>
                    <a:pt x="41" y="279"/>
                  </a:moveTo>
                  <a:cubicBezTo>
                    <a:pt x="42" y="280"/>
                    <a:pt x="43" y="281"/>
                    <a:pt x="43" y="282"/>
                  </a:cubicBezTo>
                  <a:cubicBezTo>
                    <a:pt x="40" y="286"/>
                    <a:pt x="40" y="286"/>
                    <a:pt x="40" y="286"/>
                  </a:cubicBezTo>
                  <a:cubicBezTo>
                    <a:pt x="40" y="286"/>
                    <a:pt x="40" y="286"/>
                    <a:pt x="40" y="286"/>
                  </a:cubicBezTo>
                  <a:cubicBezTo>
                    <a:pt x="39" y="285"/>
                    <a:pt x="38" y="283"/>
                    <a:pt x="37" y="282"/>
                  </a:cubicBezTo>
                  <a:cubicBezTo>
                    <a:pt x="37" y="282"/>
                    <a:pt x="37" y="282"/>
                    <a:pt x="37" y="282"/>
                  </a:cubicBezTo>
                  <a:lnTo>
                    <a:pt x="41" y="279"/>
                  </a:lnTo>
                  <a:close/>
                  <a:moveTo>
                    <a:pt x="45" y="283"/>
                  </a:moveTo>
                  <a:cubicBezTo>
                    <a:pt x="46" y="284"/>
                    <a:pt x="46" y="285"/>
                    <a:pt x="47" y="285"/>
                  </a:cubicBezTo>
                  <a:cubicBezTo>
                    <a:pt x="44" y="289"/>
                    <a:pt x="44" y="289"/>
                    <a:pt x="44" y="289"/>
                  </a:cubicBezTo>
                  <a:cubicBezTo>
                    <a:pt x="43" y="289"/>
                    <a:pt x="43" y="289"/>
                    <a:pt x="43" y="289"/>
                  </a:cubicBezTo>
                  <a:cubicBezTo>
                    <a:pt x="43" y="288"/>
                    <a:pt x="42" y="287"/>
                    <a:pt x="41" y="287"/>
                  </a:cubicBezTo>
                  <a:cubicBezTo>
                    <a:pt x="41" y="287"/>
                    <a:pt x="41" y="287"/>
                    <a:pt x="41" y="287"/>
                  </a:cubicBezTo>
                  <a:lnTo>
                    <a:pt x="45" y="283"/>
                  </a:lnTo>
                  <a:close/>
                  <a:moveTo>
                    <a:pt x="48" y="286"/>
                  </a:moveTo>
                  <a:cubicBezTo>
                    <a:pt x="49" y="287"/>
                    <a:pt x="50" y="287"/>
                    <a:pt x="51" y="288"/>
                  </a:cubicBezTo>
                  <a:cubicBezTo>
                    <a:pt x="49" y="292"/>
                    <a:pt x="49" y="292"/>
                    <a:pt x="49" y="292"/>
                  </a:cubicBezTo>
                  <a:cubicBezTo>
                    <a:pt x="48" y="292"/>
                    <a:pt x="48" y="292"/>
                    <a:pt x="48" y="292"/>
                  </a:cubicBezTo>
                  <a:cubicBezTo>
                    <a:pt x="47" y="292"/>
                    <a:pt x="46" y="291"/>
                    <a:pt x="45" y="290"/>
                  </a:cubicBezTo>
                  <a:cubicBezTo>
                    <a:pt x="45" y="290"/>
                    <a:pt x="45" y="290"/>
                    <a:pt x="45" y="290"/>
                  </a:cubicBezTo>
                  <a:lnTo>
                    <a:pt x="48" y="286"/>
                  </a:lnTo>
                  <a:close/>
                  <a:moveTo>
                    <a:pt x="53" y="289"/>
                  </a:moveTo>
                  <a:cubicBezTo>
                    <a:pt x="53" y="289"/>
                    <a:pt x="54" y="290"/>
                    <a:pt x="55" y="290"/>
                  </a:cubicBezTo>
                  <a:cubicBezTo>
                    <a:pt x="53" y="294"/>
                    <a:pt x="53" y="294"/>
                    <a:pt x="53" y="294"/>
                  </a:cubicBezTo>
                  <a:cubicBezTo>
                    <a:pt x="52" y="294"/>
                    <a:pt x="51" y="294"/>
                    <a:pt x="50" y="293"/>
                  </a:cubicBezTo>
                  <a:cubicBezTo>
                    <a:pt x="50" y="293"/>
                    <a:pt x="50" y="293"/>
                    <a:pt x="50" y="293"/>
                  </a:cubicBezTo>
                  <a:lnTo>
                    <a:pt x="53" y="289"/>
                  </a:lnTo>
                  <a:close/>
                  <a:moveTo>
                    <a:pt x="57" y="291"/>
                  </a:moveTo>
                  <a:cubicBezTo>
                    <a:pt x="58" y="291"/>
                    <a:pt x="59" y="292"/>
                    <a:pt x="60" y="292"/>
                  </a:cubicBezTo>
                  <a:cubicBezTo>
                    <a:pt x="59" y="297"/>
                    <a:pt x="59" y="297"/>
                    <a:pt x="59" y="297"/>
                  </a:cubicBezTo>
                  <a:cubicBezTo>
                    <a:pt x="59" y="297"/>
                    <a:pt x="59" y="297"/>
                    <a:pt x="59" y="297"/>
                  </a:cubicBezTo>
                  <a:cubicBezTo>
                    <a:pt x="57" y="296"/>
                    <a:pt x="56" y="296"/>
                    <a:pt x="55" y="296"/>
                  </a:cubicBezTo>
                  <a:lnTo>
                    <a:pt x="57" y="291"/>
                  </a:lnTo>
                  <a:close/>
                  <a:moveTo>
                    <a:pt x="61" y="292"/>
                  </a:moveTo>
                  <a:cubicBezTo>
                    <a:pt x="61" y="292"/>
                    <a:pt x="61" y="292"/>
                    <a:pt x="61" y="292"/>
                  </a:cubicBezTo>
                  <a:cubicBezTo>
                    <a:pt x="61" y="292"/>
                    <a:pt x="61" y="292"/>
                    <a:pt x="61" y="292"/>
                  </a:cubicBezTo>
                  <a:cubicBezTo>
                    <a:pt x="60" y="296"/>
                    <a:pt x="60" y="296"/>
                    <a:pt x="60" y="296"/>
                  </a:cubicBezTo>
                  <a:cubicBezTo>
                    <a:pt x="60" y="296"/>
                    <a:pt x="60" y="296"/>
                    <a:pt x="60" y="296"/>
                  </a:cubicBezTo>
                  <a:cubicBezTo>
                    <a:pt x="59" y="296"/>
                    <a:pt x="59" y="296"/>
                    <a:pt x="59" y="296"/>
                  </a:cubicBezTo>
                  <a:lnTo>
                    <a:pt x="61" y="292"/>
                  </a:lnTo>
                  <a:close/>
                  <a:moveTo>
                    <a:pt x="62" y="293"/>
                  </a:moveTo>
                  <a:cubicBezTo>
                    <a:pt x="62" y="293"/>
                    <a:pt x="63" y="293"/>
                    <a:pt x="64" y="293"/>
                  </a:cubicBezTo>
                  <a:cubicBezTo>
                    <a:pt x="63" y="298"/>
                    <a:pt x="63" y="298"/>
                    <a:pt x="63" y="298"/>
                  </a:cubicBezTo>
                  <a:cubicBezTo>
                    <a:pt x="63" y="298"/>
                    <a:pt x="63" y="298"/>
                    <a:pt x="63" y="298"/>
                  </a:cubicBezTo>
                  <a:cubicBezTo>
                    <a:pt x="62" y="298"/>
                    <a:pt x="61" y="297"/>
                    <a:pt x="61" y="297"/>
                  </a:cubicBezTo>
                  <a:cubicBezTo>
                    <a:pt x="61" y="297"/>
                    <a:pt x="61" y="297"/>
                    <a:pt x="61" y="297"/>
                  </a:cubicBezTo>
                  <a:lnTo>
                    <a:pt x="62" y="293"/>
                  </a:lnTo>
                  <a:close/>
                  <a:moveTo>
                    <a:pt x="65" y="293"/>
                  </a:moveTo>
                  <a:cubicBezTo>
                    <a:pt x="65" y="293"/>
                    <a:pt x="65" y="293"/>
                    <a:pt x="65" y="293"/>
                  </a:cubicBezTo>
                  <a:cubicBezTo>
                    <a:pt x="64" y="297"/>
                    <a:pt x="64" y="297"/>
                    <a:pt x="64" y="297"/>
                  </a:cubicBezTo>
                  <a:cubicBezTo>
                    <a:pt x="64" y="297"/>
                    <a:pt x="64" y="297"/>
                    <a:pt x="64" y="297"/>
                  </a:cubicBezTo>
                  <a:lnTo>
                    <a:pt x="65" y="293"/>
                  </a:lnTo>
                  <a:close/>
                  <a:moveTo>
                    <a:pt x="66" y="293"/>
                  </a:moveTo>
                  <a:cubicBezTo>
                    <a:pt x="67" y="293"/>
                    <a:pt x="68" y="294"/>
                    <a:pt x="69" y="294"/>
                  </a:cubicBezTo>
                  <a:cubicBezTo>
                    <a:pt x="69" y="298"/>
                    <a:pt x="69" y="298"/>
                    <a:pt x="69" y="298"/>
                  </a:cubicBezTo>
                  <a:cubicBezTo>
                    <a:pt x="68" y="298"/>
                    <a:pt x="67" y="298"/>
                    <a:pt x="65" y="298"/>
                  </a:cubicBezTo>
                  <a:cubicBezTo>
                    <a:pt x="65" y="298"/>
                    <a:pt x="65" y="298"/>
                    <a:pt x="65" y="298"/>
                  </a:cubicBezTo>
                  <a:lnTo>
                    <a:pt x="66" y="293"/>
                  </a:lnTo>
                  <a:close/>
                  <a:moveTo>
                    <a:pt x="71" y="294"/>
                  </a:moveTo>
                  <a:cubicBezTo>
                    <a:pt x="72" y="294"/>
                    <a:pt x="73" y="294"/>
                    <a:pt x="74" y="293"/>
                  </a:cubicBezTo>
                  <a:cubicBezTo>
                    <a:pt x="74" y="298"/>
                    <a:pt x="74" y="298"/>
                    <a:pt x="74" y="298"/>
                  </a:cubicBezTo>
                  <a:cubicBezTo>
                    <a:pt x="74" y="298"/>
                    <a:pt x="74" y="298"/>
                    <a:pt x="74" y="298"/>
                  </a:cubicBezTo>
                  <a:cubicBezTo>
                    <a:pt x="73" y="298"/>
                    <a:pt x="72" y="298"/>
                    <a:pt x="71" y="298"/>
                  </a:cubicBezTo>
                  <a:lnTo>
                    <a:pt x="71" y="294"/>
                  </a:lnTo>
                  <a:close/>
                  <a:moveTo>
                    <a:pt x="76" y="293"/>
                  </a:moveTo>
                  <a:cubicBezTo>
                    <a:pt x="77" y="293"/>
                    <a:pt x="78" y="293"/>
                    <a:pt x="79" y="293"/>
                  </a:cubicBezTo>
                  <a:cubicBezTo>
                    <a:pt x="80" y="297"/>
                    <a:pt x="80" y="297"/>
                    <a:pt x="80" y="297"/>
                  </a:cubicBezTo>
                  <a:cubicBezTo>
                    <a:pt x="80" y="297"/>
                    <a:pt x="80" y="297"/>
                    <a:pt x="80" y="297"/>
                  </a:cubicBezTo>
                  <a:cubicBezTo>
                    <a:pt x="79" y="298"/>
                    <a:pt x="78" y="298"/>
                    <a:pt x="76" y="298"/>
                  </a:cubicBezTo>
                  <a:cubicBezTo>
                    <a:pt x="76" y="298"/>
                    <a:pt x="76" y="298"/>
                    <a:pt x="76" y="298"/>
                  </a:cubicBezTo>
                  <a:lnTo>
                    <a:pt x="76" y="293"/>
                  </a:lnTo>
                  <a:close/>
                  <a:moveTo>
                    <a:pt x="80" y="292"/>
                  </a:moveTo>
                  <a:cubicBezTo>
                    <a:pt x="80" y="292"/>
                    <a:pt x="80" y="292"/>
                    <a:pt x="80" y="292"/>
                  </a:cubicBezTo>
                  <a:cubicBezTo>
                    <a:pt x="81" y="296"/>
                    <a:pt x="81" y="296"/>
                    <a:pt x="81" y="296"/>
                  </a:cubicBezTo>
                  <a:cubicBezTo>
                    <a:pt x="81" y="296"/>
                    <a:pt x="81" y="296"/>
                    <a:pt x="81" y="296"/>
                  </a:cubicBezTo>
                  <a:cubicBezTo>
                    <a:pt x="81" y="296"/>
                    <a:pt x="81" y="296"/>
                    <a:pt x="81" y="296"/>
                  </a:cubicBezTo>
                  <a:cubicBezTo>
                    <a:pt x="80" y="292"/>
                    <a:pt x="80" y="292"/>
                    <a:pt x="80" y="292"/>
                  </a:cubicBezTo>
                  <a:close/>
                  <a:moveTo>
                    <a:pt x="81" y="292"/>
                  </a:moveTo>
                  <a:cubicBezTo>
                    <a:pt x="81" y="292"/>
                    <a:pt x="82" y="292"/>
                    <a:pt x="83" y="291"/>
                  </a:cubicBezTo>
                  <a:cubicBezTo>
                    <a:pt x="85" y="296"/>
                    <a:pt x="85" y="296"/>
                    <a:pt x="85" y="296"/>
                  </a:cubicBezTo>
                  <a:cubicBezTo>
                    <a:pt x="85" y="296"/>
                    <a:pt x="85" y="296"/>
                    <a:pt x="85" y="296"/>
                  </a:cubicBezTo>
                  <a:cubicBezTo>
                    <a:pt x="84" y="296"/>
                    <a:pt x="83" y="297"/>
                    <a:pt x="82" y="297"/>
                  </a:cubicBezTo>
                  <a:cubicBezTo>
                    <a:pt x="82" y="297"/>
                    <a:pt x="82" y="297"/>
                    <a:pt x="82" y="297"/>
                  </a:cubicBezTo>
                  <a:lnTo>
                    <a:pt x="81" y="292"/>
                  </a:lnTo>
                  <a:close/>
                  <a:moveTo>
                    <a:pt x="84" y="291"/>
                  </a:moveTo>
                  <a:cubicBezTo>
                    <a:pt x="84" y="291"/>
                    <a:pt x="84" y="291"/>
                    <a:pt x="84" y="291"/>
                  </a:cubicBezTo>
                  <a:cubicBezTo>
                    <a:pt x="86" y="295"/>
                    <a:pt x="86" y="295"/>
                    <a:pt x="86" y="295"/>
                  </a:cubicBezTo>
                  <a:cubicBezTo>
                    <a:pt x="86" y="295"/>
                    <a:pt x="86" y="295"/>
                    <a:pt x="86" y="295"/>
                  </a:cubicBezTo>
                  <a:lnTo>
                    <a:pt x="84" y="291"/>
                  </a:lnTo>
                  <a:close/>
                  <a:moveTo>
                    <a:pt x="85" y="291"/>
                  </a:moveTo>
                  <a:cubicBezTo>
                    <a:pt x="86" y="290"/>
                    <a:pt x="87" y="289"/>
                    <a:pt x="88" y="289"/>
                  </a:cubicBezTo>
                  <a:cubicBezTo>
                    <a:pt x="90" y="293"/>
                    <a:pt x="90" y="293"/>
                    <a:pt x="90" y="293"/>
                  </a:cubicBezTo>
                  <a:cubicBezTo>
                    <a:pt x="90" y="293"/>
                    <a:pt x="90" y="293"/>
                    <a:pt x="90" y="293"/>
                  </a:cubicBezTo>
                  <a:cubicBezTo>
                    <a:pt x="89" y="294"/>
                    <a:pt x="88" y="294"/>
                    <a:pt x="87" y="295"/>
                  </a:cubicBezTo>
                  <a:cubicBezTo>
                    <a:pt x="87" y="295"/>
                    <a:pt x="87" y="295"/>
                    <a:pt x="87" y="295"/>
                  </a:cubicBezTo>
                  <a:lnTo>
                    <a:pt x="85" y="291"/>
                  </a:lnTo>
                  <a:close/>
                  <a:moveTo>
                    <a:pt x="90" y="288"/>
                  </a:moveTo>
                  <a:cubicBezTo>
                    <a:pt x="90" y="288"/>
                    <a:pt x="91" y="287"/>
                    <a:pt x="92" y="287"/>
                  </a:cubicBezTo>
                  <a:cubicBezTo>
                    <a:pt x="95" y="291"/>
                    <a:pt x="95" y="291"/>
                    <a:pt x="95" y="291"/>
                  </a:cubicBezTo>
                  <a:cubicBezTo>
                    <a:pt x="94" y="291"/>
                    <a:pt x="93" y="292"/>
                    <a:pt x="92" y="292"/>
                  </a:cubicBezTo>
                  <a:cubicBezTo>
                    <a:pt x="92" y="292"/>
                    <a:pt x="92" y="292"/>
                    <a:pt x="92" y="292"/>
                  </a:cubicBezTo>
                  <a:lnTo>
                    <a:pt x="90" y="288"/>
                  </a:lnTo>
                  <a:close/>
                  <a:moveTo>
                    <a:pt x="92" y="286"/>
                  </a:moveTo>
                  <a:cubicBezTo>
                    <a:pt x="92" y="286"/>
                    <a:pt x="92" y="286"/>
                    <a:pt x="92" y="286"/>
                  </a:cubicBezTo>
                  <a:cubicBezTo>
                    <a:pt x="92" y="286"/>
                    <a:pt x="92" y="286"/>
                    <a:pt x="92" y="286"/>
                  </a:cubicBezTo>
                  <a:cubicBezTo>
                    <a:pt x="95" y="289"/>
                    <a:pt x="95" y="289"/>
                    <a:pt x="95" y="289"/>
                  </a:cubicBezTo>
                  <a:cubicBezTo>
                    <a:pt x="95" y="289"/>
                    <a:pt x="95" y="289"/>
                    <a:pt x="95" y="289"/>
                  </a:cubicBezTo>
                  <a:lnTo>
                    <a:pt x="92" y="286"/>
                  </a:lnTo>
                  <a:close/>
                  <a:moveTo>
                    <a:pt x="93" y="286"/>
                  </a:moveTo>
                  <a:cubicBezTo>
                    <a:pt x="94" y="285"/>
                    <a:pt x="95" y="284"/>
                    <a:pt x="96" y="283"/>
                  </a:cubicBezTo>
                  <a:cubicBezTo>
                    <a:pt x="99" y="287"/>
                    <a:pt x="99" y="287"/>
                    <a:pt x="99" y="287"/>
                  </a:cubicBezTo>
                  <a:cubicBezTo>
                    <a:pt x="99" y="287"/>
                    <a:pt x="99" y="287"/>
                    <a:pt x="99" y="287"/>
                  </a:cubicBezTo>
                  <a:cubicBezTo>
                    <a:pt x="98" y="288"/>
                    <a:pt x="97" y="289"/>
                    <a:pt x="96" y="289"/>
                  </a:cubicBezTo>
                  <a:cubicBezTo>
                    <a:pt x="96" y="289"/>
                    <a:pt x="96" y="289"/>
                    <a:pt x="96" y="289"/>
                  </a:cubicBezTo>
                  <a:lnTo>
                    <a:pt x="93" y="286"/>
                  </a:lnTo>
                  <a:close/>
                  <a:moveTo>
                    <a:pt x="97" y="282"/>
                  </a:moveTo>
                  <a:cubicBezTo>
                    <a:pt x="98" y="281"/>
                    <a:pt x="98" y="281"/>
                    <a:pt x="98" y="280"/>
                  </a:cubicBezTo>
                  <a:cubicBezTo>
                    <a:pt x="102" y="283"/>
                    <a:pt x="102" y="283"/>
                    <a:pt x="102" y="283"/>
                  </a:cubicBezTo>
                  <a:cubicBezTo>
                    <a:pt x="102" y="284"/>
                    <a:pt x="101" y="285"/>
                    <a:pt x="101" y="285"/>
                  </a:cubicBezTo>
                  <a:lnTo>
                    <a:pt x="97" y="282"/>
                  </a:lnTo>
                  <a:close/>
                  <a:moveTo>
                    <a:pt x="100" y="278"/>
                  </a:moveTo>
                  <a:cubicBezTo>
                    <a:pt x="101" y="278"/>
                    <a:pt x="101" y="277"/>
                    <a:pt x="102" y="276"/>
                  </a:cubicBezTo>
                  <a:cubicBezTo>
                    <a:pt x="106" y="278"/>
                    <a:pt x="106" y="278"/>
                    <a:pt x="106" y="278"/>
                  </a:cubicBezTo>
                  <a:cubicBezTo>
                    <a:pt x="105" y="280"/>
                    <a:pt x="105" y="281"/>
                    <a:pt x="104" y="282"/>
                  </a:cubicBezTo>
                  <a:cubicBezTo>
                    <a:pt x="103" y="282"/>
                    <a:pt x="103" y="282"/>
                    <a:pt x="103" y="282"/>
                  </a:cubicBezTo>
                  <a:lnTo>
                    <a:pt x="100" y="278"/>
                  </a:lnTo>
                  <a:close/>
                  <a:moveTo>
                    <a:pt x="103" y="274"/>
                  </a:moveTo>
                  <a:cubicBezTo>
                    <a:pt x="103" y="273"/>
                    <a:pt x="103" y="273"/>
                    <a:pt x="104" y="272"/>
                  </a:cubicBezTo>
                  <a:cubicBezTo>
                    <a:pt x="108" y="274"/>
                    <a:pt x="108" y="274"/>
                    <a:pt x="108" y="274"/>
                  </a:cubicBezTo>
                  <a:cubicBezTo>
                    <a:pt x="108" y="275"/>
                    <a:pt x="107" y="276"/>
                    <a:pt x="107" y="277"/>
                  </a:cubicBezTo>
                  <a:cubicBezTo>
                    <a:pt x="107" y="277"/>
                    <a:pt x="107" y="277"/>
                    <a:pt x="107" y="277"/>
                  </a:cubicBezTo>
                  <a:lnTo>
                    <a:pt x="103" y="274"/>
                  </a:lnTo>
                  <a:close/>
                  <a:moveTo>
                    <a:pt x="105" y="270"/>
                  </a:moveTo>
                  <a:cubicBezTo>
                    <a:pt x="105" y="269"/>
                    <a:pt x="106" y="268"/>
                    <a:pt x="106" y="267"/>
                  </a:cubicBezTo>
                  <a:cubicBezTo>
                    <a:pt x="110" y="268"/>
                    <a:pt x="110" y="268"/>
                    <a:pt x="110" y="268"/>
                  </a:cubicBezTo>
                  <a:cubicBezTo>
                    <a:pt x="111" y="268"/>
                    <a:pt x="111" y="268"/>
                    <a:pt x="111" y="268"/>
                  </a:cubicBezTo>
                  <a:cubicBezTo>
                    <a:pt x="110" y="270"/>
                    <a:pt x="109" y="271"/>
                    <a:pt x="109" y="272"/>
                  </a:cubicBezTo>
                  <a:lnTo>
                    <a:pt x="105" y="270"/>
                  </a:lnTo>
                  <a:close/>
                  <a:moveTo>
                    <a:pt x="106" y="265"/>
                  </a:moveTo>
                  <a:cubicBezTo>
                    <a:pt x="106" y="265"/>
                    <a:pt x="107" y="264"/>
                    <a:pt x="107" y="263"/>
                  </a:cubicBezTo>
                  <a:cubicBezTo>
                    <a:pt x="112" y="264"/>
                    <a:pt x="112" y="264"/>
                    <a:pt x="112" y="264"/>
                  </a:cubicBezTo>
                  <a:cubicBezTo>
                    <a:pt x="111" y="264"/>
                    <a:pt x="111" y="265"/>
                    <a:pt x="111" y="266"/>
                  </a:cubicBezTo>
                  <a:cubicBezTo>
                    <a:pt x="111" y="266"/>
                    <a:pt x="111" y="266"/>
                    <a:pt x="111" y="266"/>
                  </a:cubicBezTo>
                  <a:lnTo>
                    <a:pt x="106" y="265"/>
                  </a:lnTo>
                  <a:close/>
                  <a:moveTo>
                    <a:pt x="107" y="262"/>
                  </a:moveTo>
                  <a:cubicBezTo>
                    <a:pt x="107" y="262"/>
                    <a:pt x="107" y="262"/>
                    <a:pt x="107" y="262"/>
                  </a:cubicBezTo>
                  <a:cubicBezTo>
                    <a:pt x="111" y="263"/>
                    <a:pt x="111" y="263"/>
                    <a:pt x="111" y="263"/>
                  </a:cubicBezTo>
                  <a:cubicBezTo>
                    <a:pt x="111" y="263"/>
                    <a:pt x="111" y="263"/>
                    <a:pt x="111" y="263"/>
                  </a:cubicBezTo>
                  <a:cubicBezTo>
                    <a:pt x="111" y="263"/>
                    <a:pt x="111" y="263"/>
                    <a:pt x="111" y="263"/>
                  </a:cubicBezTo>
                  <a:lnTo>
                    <a:pt x="107" y="262"/>
                  </a:lnTo>
                  <a:close/>
                  <a:moveTo>
                    <a:pt x="107" y="261"/>
                  </a:moveTo>
                  <a:cubicBezTo>
                    <a:pt x="107" y="260"/>
                    <a:pt x="107" y="259"/>
                    <a:pt x="107" y="258"/>
                  </a:cubicBezTo>
                  <a:cubicBezTo>
                    <a:pt x="112" y="258"/>
                    <a:pt x="112" y="258"/>
                    <a:pt x="112" y="258"/>
                  </a:cubicBezTo>
                  <a:cubicBezTo>
                    <a:pt x="112" y="259"/>
                    <a:pt x="112" y="260"/>
                    <a:pt x="112" y="261"/>
                  </a:cubicBezTo>
                  <a:lnTo>
                    <a:pt x="107" y="261"/>
                  </a:lnTo>
                  <a:close/>
                  <a:moveTo>
                    <a:pt x="107" y="255"/>
                  </a:moveTo>
                  <a:cubicBezTo>
                    <a:pt x="107" y="255"/>
                    <a:pt x="107" y="254"/>
                    <a:pt x="107" y="253"/>
                  </a:cubicBezTo>
                  <a:cubicBezTo>
                    <a:pt x="112" y="253"/>
                    <a:pt x="112" y="253"/>
                    <a:pt x="112" y="253"/>
                  </a:cubicBezTo>
                  <a:cubicBezTo>
                    <a:pt x="112" y="253"/>
                    <a:pt x="112" y="253"/>
                    <a:pt x="112" y="253"/>
                  </a:cubicBezTo>
                  <a:cubicBezTo>
                    <a:pt x="112" y="253"/>
                    <a:pt x="112" y="254"/>
                    <a:pt x="112" y="255"/>
                  </a:cubicBezTo>
                  <a:lnTo>
                    <a:pt x="107" y="255"/>
                  </a:lnTo>
                  <a:close/>
                  <a:moveTo>
                    <a:pt x="107" y="252"/>
                  </a:moveTo>
                  <a:cubicBezTo>
                    <a:pt x="107" y="252"/>
                    <a:pt x="107" y="252"/>
                    <a:pt x="107" y="252"/>
                  </a:cubicBezTo>
                  <a:cubicBezTo>
                    <a:pt x="107" y="252"/>
                    <a:pt x="107" y="252"/>
                    <a:pt x="107" y="252"/>
                  </a:cubicBezTo>
                  <a:cubicBezTo>
                    <a:pt x="111" y="252"/>
                    <a:pt x="111" y="252"/>
                    <a:pt x="111" y="252"/>
                  </a:cubicBezTo>
                  <a:cubicBezTo>
                    <a:pt x="111" y="252"/>
                    <a:pt x="111" y="252"/>
                    <a:pt x="111" y="252"/>
                  </a:cubicBezTo>
                  <a:cubicBezTo>
                    <a:pt x="111" y="252"/>
                    <a:pt x="111" y="252"/>
                    <a:pt x="111" y="252"/>
                  </a:cubicBezTo>
                  <a:lnTo>
                    <a:pt x="107" y="252"/>
                  </a:lnTo>
                  <a:close/>
                  <a:moveTo>
                    <a:pt x="107" y="251"/>
                  </a:moveTo>
                  <a:cubicBezTo>
                    <a:pt x="107" y="250"/>
                    <a:pt x="107" y="249"/>
                    <a:pt x="106" y="248"/>
                  </a:cubicBezTo>
                  <a:cubicBezTo>
                    <a:pt x="111" y="247"/>
                    <a:pt x="111" y="247"/>
                    <a:pt x="111" y="247"/>
                  </a:cubicBezTo>
                  <a:cubicBezTo>
                    <a:pt x="111" y="247"/>
                    <a:pt x="111" y="247"/>
                    <a:pt x="111" y="247"/>
                  </a:cubicBezTo>
                  <a:cubicBezTo>
                    <a:pt x="111" y="248"/>
                    <a:pt x="112" y="249"/>
                    <a:pt x="112" y="251"/>
                  </a:cubicBezTo>
                  <a:cubicBezTo>
                    <a:pt x="112" y="251"/>
                    <a:pt x="112" y="251"/>
                    <a:pt x="112" y="251"/>
                  </a:cubicBezTo>
                  <a:lnTo>
                    <a:pt x="107" y="251"/>
                  </a:lnTo>
                  <a:close/>
                  <a:moveTo>
                    <a:pt x="106" y="246"/>
                  </a:moveTo>
                  <a:cubicBezTo>
                    <a:pt x="106" y="245"/>
                    <a:pt x="105" y="244"/>
                    <a:pt x="105" y="244"/>
                  </a:cubicBezTo>
                  <a:cubicBezTo>
                    <a:pt x="109" y="242"/>
                    <a:pt x="109" y="242"/>
                    <a:pt x="109" y="242"/>
                  </a:cubicBezTo>
                  <a:cubicBezTo>
                    <a:pt x="109" y="242"/>
                    <a:pt x="109" y="242"/>
                    <a:pt x="109" y="242"/>
                  </a:cubicBezTo>
                  <a:cubicBezTo>
                    <a:pt x="110" y="243"/>
                    <a:pt x="110" y="244"/>
                    <a:pt x="110" y="245"/>
                  </a:cubicBezTo>
                  <a:cubicBezTo>
                    <a:pt x="110" y="245"/>
                    <a:pt x="110" y="245"/>
                    <a:pt x="110" y="245"/>
                  </a:cubicBezTo>
                  <a:lnTo>
                    <a:pt x="106" y="246"/>
                  </a:lnTo>
                  <a:close/>
                  <a:moveTo>
                    <a:pt x="105" y="243"/>
                  </a:moveTo>
                  <a:cubicBezTo>
                    <a:pt x="105" y="243"/>
                    <a:pt x="105" y="243"/>
                    <a:pt x="105" y="243"/>
                  </a:cubicBezTo>
                  <a:cubicBezTo>
                    <a:pt x="108" y="241"/>
                    <a:pt x="108" y="241"/>
                    <a:pt x="108" y="241"/>
                  </a:cubicBezTo>
                  <a:cubicBezTo>
                    <a:pt x="108" y="241"/>
                    <a:pt x="108" y="241"/>
                    <a:pt x="108" y="241"/>
                  </a:cubicBezTo>
                  <a:cubicBezTo>
                    <a:pt x="108" y="241"/>
                    <a:pt x="108" y="241"/>
                    <a:pt x="108" y="241"/>
                  </a:cubicBezTo>
                  <a:lnTo>
                    <a:pt x="105" y="243"/>
                  </a:lnTo>
                  <a:close/>
                  <a:moveTo>
                    <a:pt x="104" y="242"/>
                  </a:moveTo>
                  <a:cubicBezTo>
                    <a:pt x="104" y="241"/>
                    <a:pt x="103" y="240"/>
                    <a:pt x="103" y="239"/>
                  </a:cubicBezTo>
                  <a:cubicBezTo>
                    <a:pt x="107" y="237"/>
                    <a:pt x="107" y="237"/>
                    <a:pt x="107" y="237"/>
                  </a:cubicBezTo>
                  <a:cubicBezTo>
                    <a:pt x="107" y="237"/>
                    <a:pt x="107" y="237"/>
                    <a:pt x="107" y="237"/>
                  </a:cubicBezTo>
                  <a:cubicBezTo>
                    <a:pt x="108" y="238"/>
                    <a:pt x="108" y="239"/>
                    <a:pt x="109" y="240"/>
                  </a:cubicBezTo>
                  <a:lnTo>
                    <a:pt x="104" y="242"/>
                  </a:lnTo>
                  <a:close/>
                  <a:moveTo>
                    <a:pt x="102" y="237"/>
                  </a:moveTo>
                  <a:cubicBezTo>
                    <a:pt x="101" y="237"/>
                    <a:pt x="101" y="236"/>
                    <a:pt x="101" y="235"/>
                  </a:cubicBezTo>
                  <a:cubicBezTo>
                    <a:pt x="104" y="232"/>
                    <a:pt x="104" y="232"/>
                    <a:pt x="104" y="232"/>
                  </a:cubicBezTo>
                  <a:cubicBezTo>
                    <a:pt x="105" y="233"/>
                    <a:pt x="106" y="234"/>
                    <a:pt x="106" y="235"/>
                  </a:cubicBezTo>
                  <a:lnTo>
                    <a:pt x="102" y="237"/>
                  </a:lnTo>
                  <a:close/>
                  <a:moveTo>
                    <a:pt x="99" y="233"/>
                  </a:moveTo>
                  <a:cubicBezTo>
                    <a:pt x="98" y="233"/>
                    <a:pt x="98" y="232"/>
                    <a:pt x="97" y="231"/>
                  </a:cubicBezTo>
                  <a:cubicBezTo>
                    <a:pt x="101" y="228"/>
                    <a:pt x="101" y="228"/>
                    <a:pt x="101" y="228"/>
                  </a:cubicBezTo>
                  <a:cubicBezTo>
                    <a:pt x="101" y="229"/>
                    <a:pt x="102" y="230"/>
                    <a:pt x="103" y="231"/>
                  </a:cubicBezTo>
                  <a:cubicBezTo>
                    <a:pt x="103" y="231"/>
                    <a:pt x="103" y="231"/>
                    <a:pt x="103" y="231"/>
                  </a:cubicBezTo>
                  <a:lnTo>
                    <a:pt x="99" y="233"/>
                  </a:lnTo>
                  <a:close/>
                  <a:moveTo>
                    <a:pt x="96" y="230"/>
                  </a:moveTo>
                  <a:cubicBezTo>
                    <a:pt x="95" y="229"/>
                    <a:pt x="95" y="228"/>
                    <a:pt x="94" y="228"/>
                  </a:cubicBezTo>
                  <a:cubicBezTo>
                    <a:pt x="97" y="224"/>
                    <a:pt x="97" y="224"/>
                    <a:pt x="97" y="224"/>
                  </a:cubicBezTo>
                  <a:cubicBezTo>
                    <a:pt x="97" y="225"/>
                    <a:pt x="98" y="226"/>
                    <a:pt x="99" y="226"/>
                  </a:cubicBezTo>
                  <a:lnTo>
                    <a:pt x="96" y="230"/>
                  </a:lnTo>
                  <a:close/>
                  <a:moveTo>
                    <a:pt x="93" y="227"/>
                  </a:moveTo>
                  <a:cubicBezTo>
                    <a:pt x="93" y="227"/>
                    <a:pt x="93" y="227"/>
                    <a:pt x="93" y="227"/>
                  </a:cubicBezTo>
                  <a:cubicBezTo>
                    <a:pt x="96" y="224"/>
                    <a:pt x="96" y="224"/>
                    <a:pt x="96" y="224"/>
                  </a:cubicBezTo>
                  <a:cubicBezTo>
                    <a:pt x="96" y="224"/>
                    <a:pt x="96" y="224"/>
                    <a:pt x="96" y="224"/>
                  </a:cubicBezTo>
                  <a:cubicBezTo>
                    <a:pt x="94" y="227"/>
                    <a:pt x="94" y="227"/>
                    <a:pt x="94" y="227"/>
                  </a:cubicBezTo>
                  <a:lnTo>
                    <a:pt x="93" y="227"/>
                  </a:lnTo>
                  <a:close/>
                  <a:moveTo>
                    <a:pt x="92" y="227"/>
                  </a:moveTo>
                  <a:cubicBezTo>
                    <a:pt x="91" y="226"/>
                    <a:pt x="91" y="226"/>
                    <a:pt x="90" y="225"/>
                  </a:cubicBezTo>
                  <a:cubicBezTo>
                    <a:pt x="92" y="221"/>
                    <a:pt x="92" y="221"/>
                    <a:pt x="92" y="221"/>
                  </a:cubicBezTo>
                  <a:cubicBezTo>
                    <a:pt x="93" y="222"/>
                    <a:pt x="94" y="222"/>
                    <a:pt x="95" y="223"/>
                  </a:cubicBezTo>
                  <a:lnTo>
                    <a:pt x="92" y="227"/>
                  </a:lnTo>
                  <a:close/>
                  <a:moveTo>
                    <a:pt x="88" y="224"/>
                  </a:moveTo>
                  <a:cubicBezTo>
                    <a:pt x="87" y="223"/>
                    <a:pt x="86" y="223"/>
                    <a:pt x="86" y="223"/>
                  </a:cubicBezTo>
                  <a:cubicBezTo>
                    <a:pt x="87" y="218"/>
                    <a:pt x="87" y="218"/>
                    <a:pt x="87" y="218"/>
                  </a:cubicBezTo>
                  <a:cubicBezTo>
                    <a:pt x="87" y="218"/>
                    <a:pt x="87" y="218"/>
                    <a:pt x="87" y="218"/>
                  </a:cubicBezTo>
                  <a:cubicBezTo>
                    <a:pt x="89" y="219"/>
                    <a:pt x="89" y="219"/>
                    <a:pt x="90" y="220"/>
                  </a:cubicBezTo>
                  <a:lnTo>
                    <a:pt x="88" y="224"/>
                  </a:lnTo>
                  <a:close/>
                  <a:moveTo>
                    <a:pt x="84" y="222"/>
                  </a:moveTo>
                  <a:cubicBezTo>
                    <a:pt x="83" y="222"/>
                    <a:pt x="82" y="221"/>
                    <a:pt x="81" y="221"/>
                  </a:cubicBezTo>
                  <a:cubicBezTo>
                    <a:pt x="82" y="216"/>
                    <a:pt x="82" y="216"/>
                    <a:pt x="82" y="216"/>
                  </a:cubicBezTo>
                  <a:cubicBezTo>
                    <a:pt x="82" y="216"/>
                    <a:pt x="82" y="216"/>
                    <a:pt x="82" y="216"/>
                  </a:cubicBezTo>
                  <a:cubicBezTo>
                    <a:pt x="83" y="217"/>
                    <a:pt x="85" y="217"/>
                    <a:pt x="86" y="218"/>
                  </a:cubicBezTo>
                  <a:cubicBezTo>
                    <a:pt x="86" y="218"/>
                    <a:pt x="86" y="218"/>
                    <a:pt x="86" y="218"/>
                  </a:cubicBezTo>
                  <a:lnTo>
                    <a:pt x="84" y="222"/>
                  </a:lnTo>
                  <a:close/>
                  <a:moveTo>
                    <a:pt x="79" y="221"/>
                  </a:moveTo>
                  <a:cubicBezTo>
                    <a:pt x="78" y="220"/>
                    <a:pt x="77" y="220"/>
                    <a:pt x="76" y="220"/>
                  </a:cubicBezTo>
                  <a:cubicBezTo>
                    <a:pt x="77" y="215"/>
                    <a:pt x="77" y="215"/>
                    <a:pt x="77" y="215"/>
                  </a:cubicBezTo>
                  <a:cubicBezTo>
                    <a:pt x="78" y="216"/>
                    <a:pt x="79" y="216"/>
                    <a:pt x="80" y="216"/>
                  </a:cubicBezTo>
                  <a:cubicBezTo>
                    <a:pt x="80" y="216"/>
                    <a:pt x="80" y="216"/>
                    <a:pt x="80" y="216"/>
                  </a:cubicBezTo>
                  <a:lnTo>
                    <a:pt x="79" y="221"/>
                  </a:lnTo>
                  <a:close/>
                  <a:moveTo>
                    <a:pt x="76" y="220"/>
                  </a:moveTo>
                  <a:cubicBezTo>
                    <a:pt x="75" y="220"/>
                    <a:pt x="75" y="220"/>
                    <a:pt x="75" y="220"/>
                  </a:cubicBezTo>
                  <a:cubicBezTo>
                    <a:pt x="75" y="220"/>
                    <a:pt x="75" y="220"/>
                    <a:pt x="75" y="220"/>
                  </a:cubicBezTo>
                  <a:cubicBezTo>
                    <a:pt x="76" y="216"/>
                    <a:pt x="76" y="216"/>
                    <a:pt x="76" y="216"/>
                  </a:cubicBezTo>
                  <a:cubicBezTo>
                    <a:pt x="76" y="216"/>
                    <a:pt x="76" y="216"/>
                    <a:pt x="76" y="216"/>
                  </a:cubicBezTo>
                  <a:lnTo>
                    <a:pt x="76" y="220"/>
                  </a:lnTo>
                  <a:close/>
                  <a:moveTo>
                    <a:pt x="75" y="220"/>
                  </a:moveTo>
                  <a:cubicBezTo>
                    <a:pt x="74" y="220"/>
                    <a:pt x="72" y="220"/>
                    <a:pt x="71" y="220"/>
                  </a:cubicBezTo>
                  <a:cubicBezTo>
                    <a:pt x="71" y="215"/>
                    <a:pt x="71" y="215"/>
                    <a:pt x="71" y="215"/>
                  </a:cubicBezTo>
                  <a:cubicBezTo>
                    <a:pt x="73" y="215"/>
                    <a:pt x="74" y="215"/>
                    <a:pt x="75" y="215"/>
                  </a:cubicBezTo>
                  <a:lnTo>
                    <a:pt x="75" y="220"/>
                  </a:lnTo>
                  <a:close/>
                  <a:moveTo>
                    <a:pt x="53" y="225"/>
                  </a:moveTo>
                  <a:cubicBezTo>
                    <a:pt x="54" y="224"/>
                    <a:pt x="55" y="224"/>
                    <a:pt x="56" y="223"/>
                  </a:cubicBezTo>
                  <a:cubicBezTo>
                    <a:pt x="56" y="223"/>
                    <a:pt x="56" y="223"/>
                    <a:pt x="56" y="223"/>
                  </a:cubicBezTo>
                  <a:cubicBezTo>
                    <a:pt x="57" y="223"/>
                    <a:pt x="57" y="223"/>
                    <a:pt x="57" y="223"/>
                  </a:cubicBezTo>
                  <a:cubicBezTo>
                    <a:pt x="57" y="223"/>
                    <a:pt x="57" y="223"/>
                    <a:pt x="57" y="223"/>
                  </a:cubicBezTo>
                  <a:cubicBezTo>
                    <a:pt x="58" y="222"/>
                    <a:pt x="59" y="222"/>
                    <a:pt x="60" y="222"/>
                  </a:cubicBezTo>
                  <a:cubicBezTo>
                    <a:pt x="61" y="222"/>
                    <a:pt x="61" y="222"/>
                    <a:pt x="61" y="222"/>
                  </a:cubicBezTo>
                  <a:cubicBezTo>
                    <a:pt x="61" y="221"/>
                    <a:pt x="61" y="221"/>
                    <a:pt x="61" y="221"/>
                  </a:cubicBezTo>
                  <a:cubicBezTo>
                    <a:pt x="62" y="221"/>
                    <a:pt x="62" y="221"/>
                    <a:pt x="62" y="221"/>
                  </a:cubicBezTo>
                  <a:cubicBezTo>
                    <a:pt x="63" y="221"/>
                    <a:pt x="64" y="221"/>
                    <a:pt x="65" y="221"/>
                  </a:cubicBezTo>
                  <a:cubicBezTo>
                    <a:pt x="65" y="221"/>
                    <a:pt x="65" y="221"/>
                    <a:pt x="65" y="221"/>
                  </a:cubicBezTo>
                  <a:cubicBezTo>
                    <a:pt x="65" y="221"/>
                    <a:pt x="65" y="221"/>
                    <a:pt x="65" y="221"/>
                  </a:cubicBezTo>
                  <a:cubicBezTo>
                    <a:pt x="67" y="221"/>
                    <a:pt x="67" y="221"/>
                    <a:pt x="67" y="221"/>
                  </a:cubicBezTo>
                  <a:cubicBezTo>
                    <a:pt x="67" y="221"/>
                    <a:pt x="67" y="221"/>
                    <a:pt x="67" y="221"/>
                  </a:cubicBezTo>
                  <a:cubicBezTo>
                    <a:pt x="67" y="220"/>
                    <a:pt x="67" y="220"/>
                    <a:pt x="67" y="220"/>
                  </a:cubicBezTo>
                  <a:cubicBezTo>
                    <a:pt x="68" y="220"/>
                    <a:pt x="69" y="220"/>
                    <a:pt x="69" y="220"/>
                  </a:cubicBezTo>
                  <a:cubicBezTo>
                    <a:pt x="69" y="235"/>
                    <a:pt x="69" y="235"/>
                    <a:pt x="69" y="235"/>
                  </a:cubicBezTo>
                  <a:cubicBezTo>
                    <a:pt x="66" y="236"/>
                    <a:pt x="63" y="236"/>
                    <a:pt x="61" y="238"/>
                  </a:cubicBezTo>
                  <a:lnTo>
                    <a:pt x="53" y="225"/>
                  </a:lnTo>
                  <a:close/>
                  <a:moveTo>
                    <a:pt x="71" y="220"/>
                  </a:moveTo>
                  <a:cubicBezTo>
                    <a:pt x="72" y="220"/>
                    <a:pt x="73" y="220"/>
                    <a:pt x="74" y="221"/>
                  </a:cubicBezTo>
                  <a:cubicBezTo>
                    <a:pt x="74" y="221"/>
                    <a:pt x="74" y="221"/>
                    <a:pt x="74" y="221"/>
                  </a:cubicBezTo>
                  <a:cubicBezTo>
                    <a:pt x="75" y="221"/>
                    <a:pt x="75" y="221"/>
                    <a:pt x="75" y="221"/>
                  </a:cubicBezTo>
                  <a:cubicBezTo>
                    <a:pt x="76" y="221"/>
                    <a:pt x="76" y="221"/>
                    <a:pt x="76" y="221"/>
                  </a:cubicBezTo>
                  <a:cubicBezTo>
                    <a:pt x="76" y="221"/>
                    <a:pt x="76" y="221"/>
                    <a:pt x="76" y="221"/>
                  </a:cubicBezTo>
                  <a:cubicBezTo>
                    <a:pt x="77" y="221"/>
                    <a:pt x="78" y="221"/>
                    <a:pt x="79" y="221"/>
                  </a:cubicBezTo>
                  <a:cubicBezTo>
                    <a:pt x="79" y="221"/>
                    <a:pt x="79" y="221"/>
                    <a:pt x="79" y="221"/>
                  </a:cubicBezTo>
                  <a:cubicBezTo>
                    <a:pt x="79" y="221"/>
                    <a:pt x="79" y="221"/>
                    <a:pt x="79" y="221"/>
                  </a:cubicBezTo>
                  <a:cubicBezTo>
                    <a:pt x="80" y="222"/>
                    <a:pt x="80" y="222"/>
                    <a:pt x="80" y="222"/>
                  </a:cubicBezTo>
                  <a:cubicBezTo>
                    <a:pt x="80" y="222"/>
                    <a:pt x="80" y="222"/>
                    <a:pt x="80" y="222"/>
                  </a:cubicBezTo>
                  <a:cubicBezTo>
                    <a:pt x="81" y="222"/>
                    <a:pt x="83" y="222"/>
                    <a:pt x="84" y="223"/>
                  </a:cubicBezTo>
                  <a:cubicBezTo>
                    <a:pt x="84" y="223"/>
                    <a:pt x="84" y="223"/>
                    <a:pt x="84" y="223"/>
                  </a:cubicBezTo>
                  <a:cubicBezTo>
                    <a:pt x="84" y="223"/>
                    <a:pt x="84" y="223"/>
                    <a:pt x="84" y="223"/>
                  </a:cubicBezTo>
                  <a:cubicBezTo>
                    <a:pt x="84" y="223"/>
                    <a:pt x="85" y="223"/>
                    <a:pt x="85" y="223"/>
                  </a:cubicBezTo>
                  <a:cubicBezTo>
                    <a:pt x="85" y="223"/>
                    <a:pt x="85" y="223"/>
                    <a:pt x="85" y="223"/>
                  </a:cubicBezTo>
                  <a:cubicBezTo>
                    <a:pt x="85" y="224"/>
                    <a:pt x="85" y="224"/>
                    <a:pt x="85" y="224"/>
                  </a:cubicBezTo>
                  <a:cubicBezTo>
                    <a:pt x="85" y="224"/>
                    <a:pt x="85" y="224"/>
                    <a:pt x="85" y="224"/>
                  </a:cubicBezTo>
                  <a:cubicBezTo>
                    <a:pt x="86" y="224"/>
                    <a:pt x="87" y="225"/>
                    <a:pt x="87" y="225"/>
                  </a:cubicBezTo>
                  <a:cubicBezTo>
                    <a:pt x="80" y="238"/>
                    <a:pt x="80" y="238"/>
                    <a:pt x="80" y="238"/>
                  </a:cubicBezTo>
                  <a:cubicBezTo>
                    <a:pt x="77" y="236"/>
                    <a:pt x="74" y="236"/>
                    <a:pt x="71" y="235"/>
                  </a:cubicBezTo>
                  <a:lnTo>
                    <a:pt x="71" y="220"/>
                  </a:lnTo>
                  <a:close/>
                  <a:moveTo>
                    <a:pt x="102" y="239"/>
                  </a:moveTo>
                  <a:cubicBezTo>
                    <a:pt x="103" y="241"/>
                    <a:pt x="103" y="242"/>
                    <a:pt x="103" y="243"/>
                  </a:cubicBezTo>
                  <a:cubicBezTo>
                    <a:pt x="103" y="243"/>
                    <a:pt x="103" y="243"/>
                    <a:pt x="103" y="243"/>
                  </a:cubicBezTo>
                  <a:cubicBezTo>
                    <a:pt x="104" y="243"/>
                    <a:pt x="104" y="243"/>
                    <a:pt x="104" y="243"/>
                  </a:cubicBezTo>
                  <a:cubicBezTo>
                    <a:pt x="104" y="243"/>
                    <a:pt x="104" y="244"/>
                    <a:pt x="104" y="244"/>
                  </a:cubicBezTo>
                  <a:cubicBezTo>
                    <a:pt x="104" y="244"/>
                    <a:pt x="104" y="244"/>
                    <a:pt x="104" y="244"/>
                  </a:cubicBezTo>
                  <a:cubicBezTo>
                    <a:pt x="104" y="244"/>
                    <a:pt x="104" y="244"/>
                    <a:pt x="104" y="244"/>
                  </a:cubicBezTo>
                  <a:cubicBezTo>
                    <a:pt x="105" y="245"/>
                    <a:pt x="105" y="247"/>
                    <a:pt x="105" y="248"/>
                  </a:cubicBezTo>
                  <a:cubicBezTo>
                    <a:pt x="105" y="248"/>
                    <a:pt x="105" y="248"/>
                    <a:pt x="105" y="248"/>
                  </a:cubicBezTo>
                  <a:cubicBezTo>
                    <a:pt x="105" y="248"/>
                    <a:pt x="105" y="248"/>
                    <a:pt x="105" y="248"/>
                  </a:cubicBezTo>
                  <a:cubicBezTo>
                    <a:pt x="106" y="250"/>
                    <a:pt x="106" y="253"/>
                    <a:pt x="106" y="256"/>
                  </a:cubicBezTo>
                  <a:cubicBezTo>
                    <a:pt x="91" y="256"/>
                    <a:pt x="91" y="256"/>
                    <a:pt x="91" y="256"/>
                  </a:cubicBezTo>
                  <a:cubicBezTo>
                    <a:pt x="91" y="253"/>
                    <a:pt x="90" y="249"/>
                    <a:pt x="89" y="247"/>
                  </a:cubicBezTo>
                  <a:lnTo>
                    <a:pt x="102" y="239"/>
                  </a:lnTo>
                  <a:close/>
                  <a:moveTo>
                    <a:pt x="106" y="258"/>
                  </a:moveTo>
                  <a:cubicBezTo>
                    <a:pt x="106" y="259"/>
                    <a:pt x="106" y="260"/>
                    <a:pt x="106" y="261"/>
                  </a:cubicBezTo>
                  <a:cubicBezTo>
                    <a:pt x="106" y="261"/>
                    <a:pt x="106" y="261"/>
                    <a:pt x="106" y="261"/>
                  </a:cubicBezTo>
                  <a:cubicBezTo>
                    <a:pt x="106" y="261"/>
                    <a:pt x="106" y="261"/>
                    <a:pt x="106" y="261"/>
                  </a:cubicBezTo>
                  <a:cubicBezTo>
                    <a:pt x="106" y="262"/>
                    <a:pt x="106" y="264"/>
                    <a:pt x="105" y="265"/>
                  </a:cubicBezTo>
                  <a:cubicBezTo>
                    <a:pt x="105" y="265"/>
                    <a:pt x="105" y="265"/>
                    <a:pt x="105" y="265"/>
                  </a:cubicBezTo>
                  <a:cubicBezTo>
                    <a:pt x="105" y="265"/>
                    <a:pt x="105" y="265"/>
                    <a:pt x="105" y="265"/>
                  </a:cubicBezTo>
                  <a:cubicBezTo>
                    <a:pt x="105" y="268"/>
                    <a:pt x="103" y="271"/>
                    <a:pt x="102" y="274"/>
                  </a:cubicBezTo>
                  <a:cubicBezTo>
                    <a:pt x="89" y="266"/>
                    <a:pt x="89" y="266"/>
                    <a:pt x="89" y="266"/>
                  </a:cubicBezTo>
                  <a:cubicBezTo>
                    <a:pt x="90" y="264"/>
                    <a:pt x="91" y="261"/>
                    <a:pt x="91" y="258"/>
                  </a:cubicBezTo>
                  <a:lnTo>
                    <a:pt x="106" y="258"/>
                  </a:lnTo>
                  <a:close/>
                  <a:moveTo>
                    <a:pt x="101" y="275"/>
                  </a:moveTo>
                  <a:cubicBezTo>
                    <a:pt x="101" y="276"/>
                    <a:pt x="100" y="277"/>
                    <a:pt x="99" y="278"/>
                  </a:cubicBezTo>
                  <a:cubicBezTo>
                    <a:pt x="98" y="279"/>
                    <a:pt x="98" y="279"/>
                    <a:pt x="98" y="279"/>
                  </a:cubicBezTo>
                  <a:cubicBezTo>
                    <a:pt x="98" y="280"/>
                    <a:pt x="98" y="280"/>
                    <a:pt x="98" y="280"/>
                  </a:cubicBezTo>
                  <a:cubicBezTo>
                    <a:pt x="98" y="280"/>
                    <a:pt x="98" y="280"/>
                    <a:pt x="98" y="280"/>
                  </a:cubicBezTo>
                  <a:cubicBezTo>
                    <a:pt x="97" y="280"/>
                    <a:pt x="97" y="281"/>
                    <a:pt x="97" y="281"/>
                  </a:cubicBezTo>
                  <a:cubicBezTo>
                    <a:pt x="96" y="282"/>
                    <a:pt x="96" y="282"/>
                    <a:pt x="96" y="282"/>
                  </a:cubicBezTo>
                  <a:cubicBezTo>
                    <a:pt x="96" y="282"/>
                    <a:pt x="96" y="282"/>
                    <a:pt x="96" y="282"/>
                  </a:cubicBezTo>
                  <a:cubicBezTo>
                    <a:pt x="96" y="282"/>
                    <a:pt x="96" y="282"/>
                    <a:pt x="96" y="282"/>
                  </a:cubicBezTo>
                  <a:cubicBezTo>
                    <a:pt x="95" y="283"/>
                    <a:pt x="95" y="283"/>
                    <a:pt x="95" y="283"/>
                  </a:cubicBezTo>
                  <a:cubicBezTo>
                    <a:pt x="95" y="283"/>
                    <a:pt x="95" y="283"/>
                    <a:pt x="95" y="283"/>
                  </a:cubicBezTo>
                  <a:cubicBezTo>
                    <a:pt x="94" y="283"/>
                    <a:pt x="94" y="284"/>
                    <a:pt x="93" y="285"/>
                  </a:cubicBezTo>
                  <a:cubicBezTo>
                    <a:pt x="92" y="285"/>
                    <a:pt x="92" y="285"/>
                    <a:pt x="92" y="285"/>
                  </a:cubicBezTo>
                  <a:cubicBezTo>
                    <a:pt x="92" y="285"/>
                    <a:pt x="92" y="285"/>
                    <a:pt x="92" y="285"/>
                  </a:cubicBezTo>
                  <a:cubicBezTo>
                    <a:pt x="92" y="286"/>
                    <a:pt x="92" y="286"/>
                    <a:pt x="92" y="286"/>
                  </a:cubicBezTo>
                  <a:cubicBezTo>
                    <a:pt x="91" y="286"/>
                    <a:pt x="90" y="287"/>
                    <a:pt x="89" y="287"/>
                  </a:cubicBezTo>
                  <a:cubicBezTo>
                    <a:pt x="82" y="274"/>
                    <a:pt x="82" y="274"/>
                    <a:pt x="82" y="274"/>
                  </a:cubicBezTo>
                  <a:cubicBezTo>
                    <a:pt x="83" y="273"/>
                    <a:pt x="84" y="272"/>
                    <a:pt x="85" y="271"/>
                  </a:cubicBezTo>
                  <a:cubicBezTo>
                    <a:pt x="86" y="270"/>
                    <a:pt x="87" y="269"/>
                    <a:pt x="88" y="268"/>
                  </a:cubicBezTo>
                  <a:cubicBezTo>
                    <a:pt x="101" y="275"/>
                    <a:pt x="101" y="275"/>
                    <a:pt x="101" y="275"/>
                  </a:cubicBezTo>
                  <a:cubicBezTo>
                    <a:pt x="101" y="275"/>
                    <a:pt x="101" y="275"/>
                    <a:pt x="101" y="275"/>
                  </a:cubicBezTo>
                  <a:close/>
                  <a:moveTo>
                    <a:pt x="87" y="288"/>
                  </a:moveTo>
                  <a:cubicBezTo>
                    <a:pt x="87" y="289"/>
                    <a:pt x="86" y="289"/>
                    <a:pt x="85" y="290"/>
                  </a:cubicBezTo>
                  <a:cubicBezTo>
                    <a:pt x="85" y="289"/>
                    <a:pt x="85" y="289"/>
                    <a:pt x="85" y="289"/>
                  </a:cubicBezTo>
                  <a:cubicBezTo>
                    <a:pt x="84" y="290"/>
                    <a:pt x="84" y="290"/>
                    <a:pt x="84" y="290"/>
                  </a:cubicBezTo>
                  <a:cubicBezTo>
                    <a:pt x="84" y="290"/>
                    <a:pt x="84" y="290"/>
                    <a:pt x="84" y="290"/>
                  </a:cubicBezTo>
                  <a:cubicBezTo>
                    <a:pt x="83" y="291"/>
                    <a:pt x="83" y="291"/>
                    <a:pt x="83" y="291"/>
                  </a:cubicBezTo>
                  <a:cubicBezTo>
                    <a:pt x="83" y="291"/>
                    <a:pt x="83" y="291"/>
                    <a:pt x="83" y="291"/>
                  </a:cubicBezTo>
                  <a:cubicBezTo>
                    <a:pt x="83" y="291"/>
                    <a:pt x="83" y="291"/>
                    <a:pt x="83" y="291"/>
                  </a:cubicBezTo>
                  <a:cubicBezTo>
                    <a:pt x="82" y="291"/>
                    <a:pt x="81" y="291"/>
                    <a:pt x="81" y="291"/>
                  </a:cubicBezTo>
                  <a:cubicBezTo>
                    <a:pt x="81" y="291"/>
                    <a:pt x="81" y="291"/>
                    <a:pt x="81" y="291"/>
                  </a:cubicBezTo>
                  <a:cubicBezTo>
                    <a:pt x="80" y="291"/>
                    <a:pt x="80" y="291"/>
                    <a:pt x="80" y="291"/>
                  </a:cubicBezTo>
                  <a:cubicBezTo>
                    <a:pt x="80" y="291"/>
                    <a:pt x="79" y="292"/>
                    <a:pt x="79" y="292"/>
                  </a:cubicBezTo>
                  <a:cubicBezTo>
                    <a:pt x="79" y="292"/>
                    <a:pt x="79" y="292"/>
                    <a:pt x="79" y="292"/>
                  </a:cubicBezTo>
                  <a:cubicBezTo>
                    <a:pt x="79" y="292"/>
                    <a:pt x="79" y="292"/>
                    <a:pt x="79" y="292"/>
                  </a:cubicBezTo>
                  <a:cubicBezTo>
                    <a:pt x="77" y="292"/>
                    <a:pt x="76" y="292"/>
                    <a:pt x="75" y="292"/>
                  </a:cubicBezTo>
                  <a:cubicBezTo>
                    <a:pt x="74" y="292"/>
                    <a:pt x="74" y="292"/>
                    <a:pt x="74" y="292"/>
                  </a:cubicBezTo>
                  <a:cubicBezTo>
                    <a:pt x="74" y="292"/>
                    <a:pt x="74" y="292"/>
                    <a:pt x="74" y="292"/>
                  </a:cubicBezTo>
                  <a:cubicBezTo>
                    <a:pt x="73" y="293"/>
                    <a:pt x="72" y="293"/>
                    <a:pt x="71" y="293"/>
                  </a:cubicBezTo>
                  <a:cubicBezTo>
                    <a:pt x="71" y="278"/>
                    <a:pt x="71" y="278"/>
                    <a:pt x="71" y="278"/>
                  </a:cubicBezTo>
                  <a:cubicBezTo>
                    <a:pt x="74" y="277"/>
                    <a:pt x="77" y="277"/>
                    <a:pt x="80" y="275"/>
                  </a:cubicBezTo>
                  <a:lnTo>
                    <a:pt x="87" y="288"/>
                  </a:lnTo>
                  <a:close/>
                  <a:moveTo>
                    <a:pt x="69" y="293"/>
                  </a:moveTo>
                  <a:cubicBezTo>
                    <a:pt x="68" y="293"/>
                    <a:pt x="67" y="293"/>
                    <a:pt x="66" y="292"/>
                  </a:cubicBezTo>
                  <a:cubicBezTo>
                    <a:pt x="66" y="292"/>
                    <a:pt x="66" y="292"/>
                    <a:pt x="66" y="292"/>
                  </a:cubicBezTo>
                  <a:cubicBezTo>
                    <a:pt x="66" y="292"/>
                    <a:pt x="66" y="292"/>
                    <a:pt x="66" y="292"/>
                  </a:cubicBezTo>
                  <a:cubicBezTo>
                    <a:pt x="66" y="292"/>
                    <a:pt x="65" y="292"/>
                    <a:pt x="65" y="292"/>
                  </a:cubicBezTo>
                  <a:cubicBezTo>
                    <a:pt x="65" y="292"/>
                    <a:pt x="65" y="292"/>
                    <a:pt x="65" y="292"/>
                  </a:cubicBezTo>
                  <a:cubicBezTo>
                    <a:pt x="64" y="292"/>
                    <a:pt x="64" y="292"/>
                    <a:pt x="64" y="292"/>
                  </a:cubicBezTo>
                  <a:cubicBezTo>
                    <a:pt x="63" y="292"/>
                    <a:pt x="63" y="292"/>
                    <a:pt x="62" y="292"/>
                  </a:cubicBezTo>
                  <a:cubicBezTo>
                    <a:pt x="62" y="292"/>
                    <a:pt x="62" y="292"/>
                    <a:pt x="62" y="292"/>
                  </a:cubicBezTo>
                  <a:cubicBezTo>
                    <a:pt x="62" y="292"/>
                    <a:pt x="62" y="292"/>
                    <a:pt x="62" y="292"/>
                  </a:cubicBezTo>
                  <a:cubicBezTo>
                    <a:pt x="60" y="291"/>
                    <a:pt x="58" y="291"/>
                    <a:pt x="57" y="290"/>
                  </a:cubicBezTo>
                  <a:cubicBezTo>
                    <a:pt x="56" y="290"/>
                    <a:pt x="56" y="290"/>
                    <a:pt x="56" y="290"/>
                  </a:cubicBezTo>
                  <a:cubicBezTo>
                    <a:pt x="56" y="290"/>
                    <a:pt x="56" y="290"/>
                    <a:pt x="56" y="290"/>
                  </a:cubicBezTo>
                  <a:cubicBezTo>
                    <a:pt x="55" y="289"/>
                    <a:pt x="54" y="289"/>
                    <a:pt x="53" y="288"/>
                  </a:cubicBezTo>
                  <a:cubicBezTo>
                    <a:pt x="61" y="275"/>
                    <a:pt x="61" y="275"/>
                    <a:pt x="61" y="275"/>
                  </a:cubicBezTo>
                  <a:cubicBezTo>
                    <a:pt x="63" y="277"/>
                    <a:pt x="66" y="277"/>
                    <a:pt x="69" y="278"/>
                  </a:cubicBezTo>
                  <a:lnTo>
                    <a:pt x="69" y="293"/>
                  </a:lnTo>
                  <a:close/>
                  <a:moveTo>
                    <a:pt x="51" y="287"/>
                  </a:moveTo>
                  <a:cubicBezTo>
                    <a:pt x="51" y="287"/>
                    <a:pt x="50" y="286"/>
                    <a:pt x="48" y="286"/>
                  </a:cubicBezTo>
                  <a:cubicBezTo>
                    <a:pt x="49" y="286"/>
                    <a:pt x="49" y="286"/>
                    <a:pt x="49" y="286"/>
                  </a:cubicBezTo>
                  <a:cubicBezTo>
                    <a:pt x="48" y="285"/>
                    <a:pt x="48" y="285"/>
                    <a:pt x="48" y="285"/>
                  </a:cubicBezTo>
                  <a:cubicBezTo>
                    <a:pt x="47" y="285"/>
                    <a:pt x="47" y="285"/>
                    <a:pt x="47" y="285"/>
                  </a:cubicBezTo>
                  <a:cubicBezTo>
                    <a:pt x="47" y="285"/>
                    <a:pt x="47" y="285"/>
                    <a:pt x="47" y="285"/>
                  </a:cubicBezTo>
                  <a:cubicBezTo>
                    <a:pt x="47" y="285"/>
                    <a:pt x="47" y="285"/>
                    <a:pt x="47" y="285"/>
                  </a:cubicBezTo>
                  <a:cubicBezTo>
                    <a:pt x="47" y="285"/>
                    <a:pt x="47" y="285"/>
                    <a:pt x="47" y="285"/>
                  </a:cubicBezTo>
                  <a:cubicBezTo>
                    <a:pt x="47" y="284"/>
                    <a:pt x="46" y="283"/>
                    <a:pt x="45" y="283"/>
                  </a:cubicBezTo>
                  <a:cubicBezTo>
                    <a:pt x="46" y="283"/>
                    <a:pt x="46" y="283"/>
                    <a:pt x="46" y="283"/>
                  </a:cubicBezTo>
                  <a:cubicBezTo>
                    <a:pt x="45" y="282"/>
                    <a:pt x="45" y="282"/>
                    <a:pt x="45" y="282"/>
                  </a:cubicBezTo>
                  <a:cubicBezTo>
                    <a:pt x="45" y="282"/>
                    <a:pt x="45" y="282"/>
                    <a:pt x="45" y="282"/>
                  </a:cubicBezTo>
                  <a:cubicBezTo>
                    <a:pt x="44" y="281"/>
                    <a:pt x="44" y="281"/>
                    <a:pt x="44" y="281"/>
                  </a:cubicBezTo>
                  <a:cubicBezTo>
                    <a:pt x="43" y="281"/>
                    <a:pt x="42" y="280"/>
                    <a:pt x="42" y="279"/>
                  </a:cubicBezTo>
                  <a:cubicBezTo>
                    <a:pt x="42" y="279"/>
                    <a:pt x="42" y="279"/>
                    <a:pt x="42" y="279"/>
                  </a:cubicBezTo>
                  <a:cubicBezTo>
                    <a:pt x="42" y="279"/>
                    <a:pt x="42" y="279"/>
                    <a:pt x="42" y="279"/>
                  </a:cubicBezTo>
                  <a:cubicBezTo>
                    <a:pt x="41" y="278"/>
                    <a:pt x="41" y="278"/>
                    <a:pt x="41" y="278"/>
                  </a:cubicBezTo>
                  <a:cubicBezTo>
                    <a:pt x="41" y="277"/>
                    <a:pt x="41" y="277"/>
                    <a:pt x="41" y="277"/>
                  </a:cubicBezTo>
                  <a:cubicBezTo>
                    <a:pt x="40" y="277"/>
                    <a:pt x="40" y="276"/>
                    <a:pt x="40" y="275"/>
                  </a:cubicBezTo>
                  <a:cubicBezTo>
                    <a:pt x="40" y="275"/>
                    <a:pt x="40" y="275"/>
                    <a:pt x="40" y="275"/>
                  </a:cubicBezTo>
                  <a:cubicBezTo>
                    <a:pt x="40" y="275"/>
                    <a:pt x="40" y="275"/>
                    <a:pt x="40" y="275"/>
                  </a:cubicBezTo>
                  <a:cubicBezTo>
                    <a:pt x="39" y="275"/>
                    <a:pt x="39" y="275"/>
                    <a:pt x="39" y="275"/>
                  </a:cubicBezTo>
                  <a:cubicBezTo>
                    <a:pt x="52" y="268"/>
                    <a:pt x="52" y="268"/>
                    <a:pt x="52" y="268"/>
                  </a:cubicBezTo>
                  <a:cubicBezTo>
                    <a:pt x="53" y="269"/>
                    <a:pt x="54" y="270"/>
                    <a:pt x="56" y="271"/>
                  </a:cubicBezTo>
                  <a:cubicBezTo>
                    <a:pt x="57" y="272"/>
                    <a:pt x="58" y="273"/>
                    <a:pt x="59" y="275"/>
                  </a:cubicBezTo>
                  <a:cubicBezTo>
                    <a:pt x="51" y="287"/>
                    <a:pt x="51" y="287"/>
                    <a:pt x="51" y="287"/>
                  </a:cubicBezTo>
                  <a:cubicBezTo>
                    <a:pt x="51" y="287"/>
                    <a:pt x="51" y="287"/>
                    <a:pt x="51" y="287"/>
                  </a:cubicBezTo>
                  <a:close/>
                  <a:moveTo>
                    <a:pt x="39" y="274"/>
                  </a:moveTo>
                  <a:cubicBezTo>
                    <a:pt x="38" y="273"/>
                    <a:pt x="37" y="272"/>
                    <a:pt x="37" y="270"/>
                  </a:cubicBezTo>
                  <a:cubicBezTo>
                    <a:pt x="37" y="270"/>
                    <a:pt x="37" y="270"/>
                    <a:pt x="37" y="270"/>
                  </a:cubicBezTo>
                  <a:cubicBezTo>
                    <a:pt x="37" y="270"/>
                    <a:pt x="37" y="270"/>
                    <a:pt x="37" y="270"/>
                  </a:cubicBezTo>
                  <a:cubicBezTo>
                    <a:pt x="36" y="269"/>
                    <a:pt x="36" y="268"/>
                    <a:pt x="36" y="267"/>
                  </a:cubicBezTo>
                  <a:cubicBezTo>
                    <a:pt x="36" y="267"/>
                    <a:pt x="36" y="267"/>
                    <a:pt x="36" y="267"/>
                  </a:cubicBezTo>
                  <a:cubicBezTo>
                    <a:pt x="36" y="267"/>
                    <a:pt x="36" y="267"/>
                    <a:pt x="36" y="267"/>
                  </a:cubicBezTo>
                  <a:cubicBezTo>
                    <a:pt x="35" y="266"/>
                    <a:pt x="35" y="266"/>
                    <a:pt x="35" y="265"/>
                  </a:cubicBezTo>
                  <a:cubicBezTo>
                    <a:pt x="35" y="265"/>
                    <a:pt x="35" y="265"/>
                    <a:pt x="35" y="265"/>
                  </a:cubicBezTo>
                  <a:cubicBezTo>
                    <a:pt x="35" y="265"/>
                    <a:pt x="35" y="265"/>
                    <a:pt x="35" y="265"/>
                  </a:cubicBezTo>
                  <a:cubicBezTo>
                    <a:pt x="35" y="263"/>
                    <a:pt x="34" y="260"/>
                    <a:pt x="34" y="258"/>
                  </a:cubicBezTo>
                  <a:cubicBezTo>
                    <a:pt x="49" y="258"/>
                    <a:pt x="49" y="258"/>
                    <a:pt x="49" y="258"/>
                  </a:cubicBezTo>
                  <a:cubicBezTo>
                    <a:pt x="49" y="261"/>
                    <a:pt x="50" y="264"/>
                    <a:pt x="52" y="266"/>
                  </a:cubicBezTo>
                  <a:lnTo>
                    <a:pt x="39" y="274"/>
                  </a:lnTo>
                  <a:close/>
                  <a:moveTo>
                    <a:pt x="34" y="256"/>
                  </a:moveTo>
                  <a:cubicBezTo>
                    <a:pt x="34" y="255"/>
                    <a:pt x="34" y="253"/>
                    <a:pt x="35" y="252"/>
                  </a:cubicBezTo>
                  <a:cubicBezTo>
                    <a:pt x="35" y="252"/>
                    <a:pt x="35" y="252"/>
                    <a:pt x="35" y="252"/>
                  </a:cubicBezTo>
                  <a:cubicBezTo>
                    <a:pt x="35" y="252"/>
                    <a:pt x="35" y="252"/>
                    <a:pt x="35" y="252"/>
                  </a:cubicBezTo>
                  <a:cubicBezTo>
                    <a:pt x="35" y="252"/>
                    <a:pt x="35" y="251"/>
                    <a:pt x="35" y="250"/>
                  </a:cubicBezTo>
                  <a:cubicBezTo>
                    <a:pt x="35" y="250"/>
                    <a:pt x="35" y="250"/>
                    <a:pt x="35" y="250"/>
                  </a:cubicBezTo>
                  <a:cubicBezTo>
                    <a:pt x="35" y="250"/>
                    <a:pt x="35" y="250"/>
                    <a:pt x="35" y="250"/>
                  </a:cubicBezTo>
                  <a:cubicBezTo>
                    <a:pt x="35" y="250"/>
                    <a:pt x="35" y="249"/>
                    <a:pt x="35" y="248"/>
                  </a:cubicBezTo>
                  <a:cubicBezTo>
                    <a:pt x="35" y="248"/>
                    <a:pt x="35" y="248"/>
                    <a:pt x="35" y="248"/>
                  </a:cubicBezTo>
                  <a:cubicBezTo>
                    <a:pt x="35" y="248"/>
                    <a:pt x="35" y="248"/>
                    <a:pt x="35" y="248"/>
                  </a:cubicBezTo>
                  <a:cubicBezTo>
                    <a:pt x="35" y="247"/>
                    <a:pt x="35" y="247"/>
                    <a:pt x="36" y="247"/>
                  </a:cubicBezTo>
                  <a:cubicBezTo>
                    <a:pt x="36" y="246"/>
                    <a:pt x="36" y="246"/>
                    <a:pt x="36" y="246"/>
                  </a:cubicBezTo>
                  <a:cubicBezTo>
                    <a:pt x="36" y="246"/>
                    <a:pt x="36" y="246"/>
                    <a:pt x="36" y="246"/>
                  </a:cubicBezTo>
                  <a:cubicBezTo>
                    <a:pt x="36" y="245"/>
                    <a:pt x="36" y="244"/>
                    <a:pt x="37" y="243"/>
                  </a:cubicBezTo>
                  <a:cubicBezTo>
                    <a:pt x="37" y="243"/>
                    <a:pt x="37" y="243"/>
                    <a:pt x="37" y="243"/>
                  </a:cubicBezTo>
                  <a:cubicBezTo>
                    <a:pt x="37" y="243"/>
                    <a:pt x="37" y="243"/>
                    <a:pt x="37" y="243"/>
                  </a:cubicBezTo>
                  <a:cubicBezTo>
                    <a:pt x="37" y="242"/>
                    <a:pt x="37" y="242"/>
                    <a:pt x="37" y="242"/>
                  </a:cubicBezTo>
                  <a:cubicBezTo>
                    <a:pt x="37" y="242"/>
                    <a:pt x="37" y="242"/>
                    <a:pt x="37" y="242"/>
                  </a:cubicBezTo>
                  <a:cubicBezTo>
                    <a:pt x="37" y="242"/>
                    <a:pt x="37" y="242"/>
                    <a:pt x="37" y="242"/>
                  </a:cubicBezTo>
                  <a:cubicBezTo>
                    <a:pt x="37" y="242"/>
                    <a:pt x="37" y="242"/>
                    <a:pt x="37" y="242"/>
                  </a:cubicBezTo>
                  <a:cubicBezTo>
                    <a:pt x="38" y="241"/>
                    <a:pt x="38" y="240"/>
                    <a:pt x="39" y="239"/>
                  </a:cubicBezTo>
                  <a:cubicBezTo>
                    <a:pt x="52" y="247"/>
                    <a:pt x="52" y="247"/>
                    <a:pt x="52" y="247"/>
                  </a:cubicBezTo>
                  <a:cubicBezTo>
                    <a:pt x="50" y="250"/>
                    <a:pt x="49" y="253"/>
                    <a:pt x="49" y="256"/>
                  </a:cubicBezTo>
                  <a:lnTo>
                    <a:pt x="34" y="256"/>
                  </a:lnTo>
                  <a:close/>
                  <a:moveTo>
                    <a:pt x="118" y="208"/>
                  </a:moveTo>
                  <a:cubicBezTo>
                    <a:pt x="70" y="208"/>
                    <a:pt x="70" y="208"/>
                    <a:pt x="70" y="208"/>
                  </a:cubicBezTo>
                  <a:cubicBezTo>
                    <a:pt x="97" y="208"/>
                    <a:pt x="118" y="230"/>
                    <a:pt x="118" y="256"/>
                  </a:cubicBezTo>
                  <a:lnTo>
                    <a:pt x="118" y="208"/>
                  </a:lnTo>
                  <a:close/>
                  <a:moveTo>
                    <a:pt x="81" y="216"/>
                  </a:moveTo>
                  <a:cubicBezTo>
                    <a:pt x="81" y="216"/>
                    <a:pt x="81" y="216"/>
                    <a:pt x="81" y="216"/>
                  </a:cubicBezTo>
                  <a:cubicBezTo>
                    <a:pt x="81" y="216"/>
                    <a:pt x="81" y="216"/>
                    <a:pt x="81" y="216"/>
                  </a:cubicBezTo>
                  <a:cubicBezTo>
                    <a:pt x="80" y="221"/>
                    <a:pt x="80" y="221"/>
                    <a:pt x="80" y="221"/>
                  </a:cubicBezTo>
                  <a:lnTo>
                    <a:pt x="81" y="216"/>
                  </a:lnTo>
                  <a:close/>
                  <a:moveTo>
                    <a:pt x="99" y="227"/>
                  </a:moveTo>
                  <a:cubicBezTo>
                    <a:pt x="99" y="227"/>
                    <a:pt x="99" y="227"/>
                    <a:pt x="99" y="227"/>
                  </a:cubicBezTo>
                  <a:cubicBezTo>
                    <a:pt x="100" y="227"/>
                    <a:pt x="100" y="227"/>
                    <a:pt x="100" y="227"/>
                  </a:cubicBezTo>
                  <a:cubicBezTo>
                    <a:pt x="97" y="231"/>
                    <a:pt x="97" y="231"/>
                    <a:pt x="97" y="231"/>
                  </a:cubicBezTo>
                  <a:cubicBezTo>
                    <a:pt x="96" y="230"/>
                    <a:pt x="96" y="230"/>
                    <a:pt x="96" y="230"/>
                  </a:cubicBezTo>
                  <a:lnTo>
                    <a:pt x="99" y="227"/>
                  </a:lnTo>
                  <a:close/>
                  <a:moveTo>
                    <a:pt x="110" y="246"/>
                  </a:moveTo>
                  <a:cubicBezTo>
                    <a:pt x="110" y="246"/>
                    <a:pt x="110" y="246"/>
                    <a:pt x="110" y="246"/>
                  </a:cubicBezTo>
                  <a:cubicBezTo>
                    <a:pt x="110" y="246"/>
                    <a:pt x="110" y="246"/>
                    <a:pt x="110" y="246"/>
                  </a:cubicBezTo>
                  <a:cubicBezTo>
                    <a:pt x="106" y="247"/>
                    <a:pt x="106" y="247"/>
                    <a:pt x="106" y="247"/>
                  </a:cubicBezTo>
                  <a:lnTo>
                    <a:pt x="110" y="246"/>
                  </a:lnTo>
                  <a:close/>
                  <a:moveTo>
                    <a:pt x="110" y="267"/>
                  </a:moveTo>
                  <a:cubicBezTo>
                    <a:pt x="110" y="267"/>
                    <a:pt x="110" y="267"/>
                    <a:pt x="110" y="267"/>
                  </a:cubicBezTo>
                  <a:cubicBezTo>
                    <a:pt x="110" y="267"/>
                    <a:pt x="110" y="267"/>
                    <a:pt x="110" y="267"/>
                  </a:cubicBezTo>
                  <a:cubicBezTo>
                    <a:pt x="106" y="266"/>
                    <a:pt x="106" y="266"/>
                    <a:pt x="106" y="266"/>
                  </a:cubicBezTo>
                  <a:cubicBezTo>
                    <a:pt x="106" y="266"/>
                    <a:pt x="106" y="266"/>
                    <a:pt x="106" y="266"/>
                  </a:cubicBezTo>
                  <a:lnTo>
                    <a:pt x="110" y="267"/>
                  </a:lnTo>
                  <a:close/>
                  <a:moveTo>
                    <a:pt x="100" y="286"/>
                  </a:moveTo>
                  <a:cubicBezTo>
                    <a:pt x="100" y="286"/>
                    <a:pt x="100" y="286"/>
                    <a:pt x="100" y="286"/>
                  </a:cubicBezTo>
                  <a:cubicBezTo>
                    <a:pt x="99" y="286"/>
                    <a:pt x="99" y="286"/>
                    <a:pt x="99" y="286"/>
                  </a:cubicBezTo>
                  <a:cubicBezTo>
                    <a:pt x="96" y="283"/>
                    <a:pt x="96" y="283"/>
                    <a:pt x="96" y="283"/>
                  </a:cubicBezTo>
                  <a:cubicBezTo>
                    <a:pt x="97" y="283"/>
                    <a:pt x="97" y="283"/>
                    <a:pt x="97" y="283"/>
                  </a:cubicBezTo>
                  <a:lnTo>
                    <a:pt x="100" y="286"/>
                  </a:lnTo>
                  <a:close/>
                  <a:moveTo>
                    <a:pt x="41" y="286"/>
                  </a:moveTo>
                  <a:cubicBezTo>
                    <a:pt x="41" y="286"/>
                    <a:pt x="41" y="286"/>
                    <a:pt x="41" y="286"/>
                  </a:cubicBezTo>
                  <a:cubicBezTo>
                    <a:pt x="41" y="286"/>
                    <a:pt x="41" y="286"/>
                    <a:pt x="41" y="286"/>
                  </a:cubicBezTo>
                  <a:cubicBezTo>
                    <a:pt x="44" y="283"/>
                    <a:pt x="44" y="283"/>
                    <a:pt x="44" y="283"/>
                  </a:cubicBezTo>
                  <a:cubicBezTo>
                    <a:pt x="44" y="283"/>
                    <a:pt x="44" y="283"/>
                    <a:pt x="44" y="283"/>
                  </a:cubicBezTo>
                  <a:lnTo>
                    <a:pt x="41" y="286"/>
                  </a:lnTo>
                  <a:close/>
                  <a:moveTo>
                    <a:pt x="59" y="216"/>
                  </a:moveTo>
                  <a:cubicBezTo>
                    <a:pt x="59" y="216"/>
                    <a:pt x="59" y="216"/>
                    <a:pt x="59" y="216"/>
                  </a:cubicBezTo>
                  <a:cubicBezTo>
                    <a:pt x="60" y="216"/>
                    <a:pt x="60" y="216"/>
                    <a:pt x="60" y="216"/>
                  </a:cubicBezTo>
                  <a:cubicBezTo>
                    <a:pt x="61" y="221"/>
                    <a:pt x="61" y="221"/>
                    <a:pt x="61" y="221"/>
                  </a:cubicBezTo>
                  <a:lnTo>
                    <a:pt x="59" y="216"/>
                  </a:lnTo>
                  <a:close/>
                  <a:moveTo>
                    <a:pt x="87" y="218"/>
                  </a:moveTo>
                  <a:cubicBezTo>
                    <a:pt x="87" y="218"/>
                    <a:pt x="87" y="218"/>
                    <a:pt x="87" y="218"/>
                  </a:cubicBezTo>
                  <a:cubicBezTo>
                    <a:pt x="85" y="222"/>
                    <a:pt x="85" y="222"/>
                    <a:pt x="85" y="222"/>
                  </a:cubicBezTo>
                  <a:lnTo>
                    <a:pt x="87" y="218"/>
                  </a:lnTo>
                  <a:close/>
                  <a:moveTo>
                    <a:pt x="103" y="232"/>
                  </a:moveTo>
                  <a:cubicBezTo>
                    <a:pt x="103" y="232"/>
                    <a:pt x="103" y="232"/>
                    <a:pt x="103" y="232"/>
                  </a:cubicBezTo>
                  <a:cubicBezTo>
                    <a:pt x="100" y="234"/>
                    <a:pt x="100" y="234"/>
                    <a:pt x="100" y="234"/>
                  </a:cubicBezTo>
                  <a:cubicBezTo>
                    <a:pt x="100" y="234"/>
                    <a:pt x="100" y="234"/>
                    <a:pt x="100" y="234"/>
                  </a:cubicBezTo>
                  <a:lnTo>
                    <a:pt x="103" y="232"/>
                  </a:lnTo>
                  <a:close/>
                  <a:moveTo>
                    <a:pt x="108" y="273"/>
                  </a:moveTo>
                  <a:cubicBezTo>
                    <a:pt x="108" y="273"/>
                    <a:pt x="108" y="273"/>
                    <a:pt x="108" y="273"/>
                  </a:cubicBezTo>
                  <a:cubicBezTo>
                    <a:pt x="108" y="273"/>
                    <a:pt x="108" y="273"/>
                    <a:pt x="108" y="273"/>
                  </a:cubicBezTo>
                  <a:cubicBezTo>
                    <a:pt x="104" y="271"/>
                    <a:pt x="104" y="271"/>
                    <a:pt x="104" y="271"/>
                  </a:cubicBezTo>
                  <a:cubicBezTo>
                    <a:pt x="104" y="271"/>
                    <a:pt x="104" y="271"/>
                    <a:pt x="104" y="271"/>
                  </a:cubicBezTo>
                  <a:lnTo>
                    <a:pt x="108" y="273"/>
                  </a:lnTo>
                  <a:close/>
                  <a:moveTo>
                    <a:pt x="103" y="282"/>
                  </a:moveTo>
                  <a:cubicBezTo>
                    <a:pt x="103" y="282"/>
                    <a:pt x="103" y="282"/>
                    <a:pt x="103" y="282"/>
                  </a:cubicBezTo>
                  <a:cubicBezTo>
                    <a:pt x="103" y="282"/>
                    <a:pt x="103" y="282"/>
                    <a:pt x="103" y="282"/>
                  </a:cubicBezTo>
                  <a:cubicBezTo>
                    <a:pt x="99" y="280"/>
                    <a:pt x="99" y="280"/>
                    <a:pt x="99" y="280"/>
                  </a:cubicBezTo>
                  <a:lnTo>
                    <a:pt x="103" y="282"/>
                  </a:lnTo>
                  <a:close/>
                  <a:moveTo>
                    <a:pt x="75" y="298"/>
                  </a:moveTo>
                  <a:cubicBezTo>
                    <a:pt x="75" y="298"/>
                    <a:pt x="75" y="298"/>
                    <a:pt x="75" y="298"/>
                  </a:cubicBezTo>
                  <a:cubicBezTo>
                    <a:pt x="75" y="293"/>
                    <a:pt x="75" y="293"/>
                    <a:pt x="75" y="293"/>
                  </a:cubicBezTo>
                  <a:lnTo>
                    <a:pt x="75" y="298"/>
                  </a:lnTo>
                  <a:close/>
                  <a:moveTo>
                    <a:pt x="54" y="295"/>
                  </a:moveTo>
                  <a:cubicBezTo>
                    <a:pt x="54" y="295"/>
                    <a:pt x="54" y="295"/>
                    <a:pt x="54" y="295"/>
                  </a:cubicBezTo>
                  <a:cubicBezTo>
                    <a:pt x="54" y="294"/>
                    <a:pt x="54" y="294"/>
                    <a:pt x="54" y="294"/>
                  </a:cubicBezTo>
                  <a:cubicBezTo>
                    <a:pt x="56" y="291"/>
                    <a:pt x="56" y="291"/>
                    <a:pt x="56" y="291"/>
                  </a:cubicBezTo>
                  <a:lnTo>
                    <a:pt x="54" y="295"/>
                  </a:lnTo>
                  <a:close/>
                  <a:moveTo>
                    <a:pt x="45" y="289"/>
                  </a:moveTo>
                  <a:cubicBezTo>
                    <a:pt x="45" y="289"/>
                    <a:pt x="45" y="289"/>
                    <a:pt x="45" y="289"/>
                  </a:cubicBezTo>
                  <a:cubicBezTo>
                    <a:pt x="45" y="289"/>
                    <a:pt x="45" y="289"/>
                    <a:pt x="45" y="289"/>
                  </a:cubicBezTo>
                  <a:cubicBezTo>
                    <a:pt x="47" y="286"/>
                    <a:pt x="47" y="286"/>
                    <a:pt x="47" y="286"/>
                  </a:cubicBezTo>
                  <a:lnTo>
                    <a:pt x="45" y="289"/>
                  </a:lnTo>
                  <a:close/>
                  <a:moveTo>
                    <a:pt x="37" y="281"/>
                  </a:moveTo>
                  <a:cubicBezTo>
                    <a:pt x="37" y="281"/>
                    <a:pt x="37" y="281"/>
                    <a:pt x="37" y="281"/>
                  </a:cubicBezTo>
                  <a:cubicBezTo>
                    <a:pt x="37" y="281"/>
                    <a:pt x="37" y="281"/>
                    <a:pt x="37" y="281"/>
                  </a:cubicBezTo>
                  <a:cubicBezTo>
                    <a:pt x="41" y="279"/>
                    <a:pt x="41" y="279"/>
                    <a:pt x="41" y="279"/>
                  </a:cubicBezTo>
                  <a:lnTo>
                    <a:pt x="37" y="281"/>
                  </a:lnTo>
                  <a:close/>
                  <a:moveTo>
                    <a:pt x="29" y="261"/>
                  </a:moveTo>
                  <a:cubicBezTo>
                    <a:pt x="29" y="261"/>
                    <a:pt x="29" y="261"/>
                    <a:pt x="29" y="261"/>
                  </a:cubicBezTo>
                  <a:cubicBezTo>
                    <a:pt x="34" y="261"/>
                    <a:pt x="34" y="261"/>
                    <a:pt x="34" y="261"/>
                  </a:cubicBezTo>
                  <a:lnTo>
                    <a:pt x="29" y="261"/>
                  </a:lnTo>
                  <a:close/>
                  <a:moveTo>
                    <a:pt x="32" y="240"/>
                  </a:moveTo>
                  <a:cubicBezTo>
                    <a:pt x="32" y="240"/>
                    <a:pt x="32" y="240"/>
                    <a:pt x="32" y="240"/>
                  </a:cubicBezTo>
                  <a:cubicBezTo>
                    <a:pt x="36" y="242"/>
                    <a:pt x="36" y="242"/>
                    <a:pt x="36" y="242"/>
                  </a:cubicBezTo>
                  <a:lnTo>
                    <a:pt x="32" y="240"/>
                  </a:lnTo>
                  <a:close/>
                  <a:moveTo>
                    <a:pt x="46" y="223"/>
                  </a:moveTo>
                  <a:cubicBezTo>
                    <a:pt x="46" y="223"/>
                    <a:pt x="46" y="223"/>
                    <a:pt x="46" y="223"/>
                  </a:cubicBezTo>
                  <a:cubicBezTo>
                    <a:pt x="46" y="223"/>
                    <a:pt x="46" y="223"/>
                    <a:pt x="46" y="223"/>
                  </a:cubicBezTo>
                  <a:cubicBezTo>
                    <a:pt x="48" y="227"/>
                    <a:pt x="48" y="227"/>
                    <a:pt x="48" y="227"/>
                  </a:cubicBezTo>
                  <a:cubicBezTo>
                    <a:pt x="48" y="227"/>
                    <a:pt x="48" y="227"/>
                    <a:pt x="48" y="227"/>
                  </a:cubicBezTo>
                  <a:lnTo>
                    <a:pt x="46" y="223"/>
                  </a:lnTo>
                  <a:close/>
                  <a:moveTo>
                    <a:pt x="55" y="218"/>
                  </a:moveTo>
                  <a:cubicBezTo>
                    <a:pt x="55" y="218"/>
                    <a:pt x="55" y="218"/>
                    <a:pt x="55" y="218"/>
                  </a:cubicBezTo>
                  <a:cubicBezTo>
                    <a:pt x="55" y="218"/>
                    <a:pt x="55" y="218"/>
                    <a:pt x="55" y="218"/>
                  </a:cubicBezTo>
                  <a:cubicBezTo>
                    <a:pt x="57" y="222"/>
                    <a:pt x="57" y="222"/>
                    <a:pt x="57" y="222"/>
                  </a:cubicBezTo>
                  <a:cubicBezTo>
                    <a:pt x="56" y="222"/>
                    <a:pt x="56" y="222"/>
                    <a:pt x="56" y="222"/>
                  </a:cubicBezTo>
                  <a:lnTo>
                    <a:pt x="55" y="218"/>
                  </a:lnTo>
                  <a:close/>
                  <a:moveTo>
                    <a:pt x="65" y="216"/>
                  </a:moveTo>
                  <a:cubicBezTo>
                    <a:pt x="65" y="216"/>
                    <a:pt x="65" y="216"/>
                    <a:pt x="65" y="216"/>
                  </a:cubicBezTo>
                  <a:cubicBezTo>
                    <a:pt x="66" y="220"/>
                    <a:pt x="66" y="220"/>
                    <a:pt x="66" y="220"/>
                  </a:cubicBezTo>
                  <a:lnTo>
                    <a:pt x="65" y="216"/>
                  </a:lnTo>
                  <a:close/>
                  <a:moveTo>
                    <a:pt x="70" y="208"/>
                  </a:moveTo>
                  <a:cubicBezTo>
                    <a:pt x="22" y="208"/>
                    <a:pt x="22" y="208"/>
                    <a:pt x="22" y="208"/>
                  </a:cubicBezTo>
                  <a:cubicBezTo>
                    <a:pt x="22" y="256"/>
                    <a:pt x="22" y="256"/>
                    <a:pt x="22" y="256"/>
                  </a:cubicBezTo>
                  <a:cubicBezTo>
                    <a:pt x="22" y="230"/>
                    <a:pt x="44" y="208"/>
                    <a:pt x="70" y="208"/>
                  </a:cubicBezTo>
                  <a:close/>
                  <a:moveTo>
                    <a:pt x="22" y="256"/>
                  </a:moveTo>
                  <a:cubicBezTo>
                    <a:pt x="22" y="305"/>
                    <a:pt x="22" y="305"/>
                    <a:pt x="22" y="305"/>
                  </a:cubicBezTo>
                  <a:cubicBezTo>
                    <a:pt x="70" y="305"/>
                    <a:pt x="70" y="305"/>
                    <a:pt x="70" y="305"/>
                  </a:cubicBezTo>
                  <a:cubicBezTo>
                    <a:pt x="44" y="305"/>
                    <a:pt x="22" y="283"/>
                    <a:pt x="22" y="256"/>
                  </a:cubicBezTo>
                  <a:close/>
                  <a:moveTo>
                    <a:pt x="70" y="305"/>
                  </a:moveTo>
                  <a:cubicBezTo>
                    <a:pt x="118" y="305"/>
                    <a:pt x="118" y="305"/>
                    <a:pt x="118" y="305"/>
                  </a:cubicBezTo>
                  <a:cubicBezTo>
                    <a:pt x="118" y="256"/>
                    <a:pt x="118" y="256"/>
                    <a:pt x="118" y="256"/>
                  </a:cubicBezTo>
                  <a:cubicBezTo>
                    <a:pt x="118" y="283"/>
                    <a:pt x="97" y="305"/>
                    <a:pt x="70" y="305"/>
                  </a:cubicBezTo>
                  <a:close/>
                  <a:moveTo>
                    <a:pt x="70" y="302"/>
                  </a:moveTo>
                  <a:cubicBezTo>
                    <a:pt x="45" y="302"/>
                    <a:pt x="25" y="282"/>
                    <a:pt x="25" y="256"/>
                  </a:cubicBezTo>
                  <a:cubicBezTo>
                    <a:pt x="25" y="232"/>
                    <a:pt x="45" y="211"/>
                    <a:pt x="70" y="211"/>
                  </a:cubicBezTo>
                  <a:cubicBezTo>
                    <a:pt x="95" y="211"/>
                    <a:pt x="116" y="232"/>
                    <a:pt x="116" y="256"/>
                  </a:cubicBezTo>
                  <a:cubicBezTo>
                    <a:pt x="116" y="282"/>
                    <a:pt x="95" y="302"/>
                    <a:pt x="70" y="302"/>
                  </a:cubicBezTo>
                  <a:close/>
                  <a:moveTo>
                    <a:pt x="111" y="299"/>
                  </a:moveTo>
                  <a:cubicBezTo>
                    <a:pt x="109" y="299"/>
                    <a:pt x="107" y="298"/>
                    <a:pt x="107" y="296"/>
                  </a:cubicBezTo>
                  <a:cubicBezTo>
                    <a:pt x="107" y="294"/>
                    <a:pt x="109" y="292"/>
                    <a:pt x="111" y="292"/>
                  </a:cubicBezTo>
                  <a:cubicBezTo>
                    <a:pt x="113" y="292"/>
                    <a:pt x="114" y="294"/>
                    <a:pt x="114" y="296"/>
                  </a:cubicBezTo>
                  <a:cubicBezTo>
                    <a:pt x="114" y="298"/>
                    <a:pt x="113" y="299"/>
                    <a:pt x="111" y="299"/>
                  </a:cubicBezTo>
                  <a:close/>
                  <a:moveTo>
                    <a:pt x="111" y="220"/>
                  </a:moveTo>
                  <a:cubicBezTo>
                    <a:pt x="109" y="220"/>
                    <a:pt x="107" y="218"/>
                    <a:pt x="107" y="216"/>
                  </a:cubicBezTo>
                  <a:cubicBezTo>
                    <a:pt x="107" y="214"/>
                    <a:pt x="109" y="213"/>
                    <a:pt x="111" y="213"/>
                  </a:cubicBezTo>
                  <a:cubicBezTo>
                    <a:pt x="113" y="213"/>
                    <a:pt x="114" y="214"/>
                    <a:pt x="114" y="216"/>
                  </a:cubicBezTo>
                  <a:cubicBezTo>
                    <a:pt x="114" y="218"/>
                    <a:pt x="113" y="220"/>
                    <a:pt x="111" y="220"/>
                  </a:cubicBezTo>
                  <a:close/>
                  <a:moveTo>
                    <a:pt x="30" y="220"/>
                  </a:moveTo>
                  <a:cubicBezTo>
                    <a:pt x="28" y="220"/>
                    <a:pt x="27" y="218"/>
                    <a:pt x="27" y="216"/>
                  </a:cubicBezTo>
                  <a:cubicBezTo>
                    <a:pt x="27" y="214"/>
                    <a:pt x="28" y="213"/>
                    <a:pt x="30" y="213"/>
                  </a:cubicBezTo>
                  <a:cubicBezTo>
                    <a:pt x="32" y="213"/>
                    <a:pt x="34" y="214"/>
                    <a:pt x="34" y="216"/>
                  </a:cubicBezTo>
                  <a:cubicBezTo>
                    <a:pt x="34" y="218"/>
                    <a:pt x="32" y="220"/>
                    <a:pt x="30" y="220"/>
                  </a:cubicBezTo>
                  <a:close/>
                  <a:moveTo>
                    <a:pt x="30" y="299"/>
                  </a:moveTo>
                  <a:cubicBezTo>
                    <a:pt x="28" y="299"/>
                    <a:pt x="27" y="298"/>
                    <a:pt x="27" y="296"/>
                  </a:cubicBezTo>
                  <a:cubicBezTo>
                    <a:pt x="27" y="294"/>
                    <a:pt x="28" y="292"/>
                    <a:pt x="30" y="292"/>
                  </a:cubicBezTo>
                  <a:cubicBezTo>
                    <a:pt x="32" y="292"/>
                    <a:pt x="34" y="294"/>
                    <a:pt x="34" y="296"/>
                  </a:cubicBezTo>
                  <a:cubicBezTo>
                    <a:pt x="34" y="298"/>
                    <a:pt x="32" y="299"/>
                    <a:pt x="30" y="299"/>
                  </a:cubicBezTo>
                  <a:close/>
                  <a:moveTo>
                    <a:pt x="120" y="207"/>
                  </a:moveTo>
                  <a:cubicBezTo>
                    <a:pt x="120" y="306"/>
                    <a:pt x="120" y="306"/>
                    <a:pt x="120" y="306"/>
                  </a:cubicBezTo>
                  <a:cubicBezTo>
                    <a:pt x="21" y="306"/>
                    <a:pt x="21" y="306"/>
                    <a:pt x="21" y="306"/>
                  </a:cubicBezTo>
                  <a:cubicBezTo>
                    <a:pt x="21" y="207"/>
                    <a:pt x="21" y="207"/>
                    <a:pt x="21" y="207"/>
                  </a:cubicBezTo>
                  <a:lnTo>
                    <a:pt x="120" y="207"/>
                  </a:lnTo>
                  <a:close/>
                  <a:moveTo>
                    <a:pt x="120" y="196"/>
                  </a:moveTo>
                  <a:cubicBezTo>
                    <a:pt x="113" y="196"/>
                    <a:pt x="113" y="196"/>
                    <a:pt x="113" y="196"/>
                  </a:cubicBezTo>
                  <a:cubicBezTo>
                    <a:pt x="113" y="203"/>
                    <a:pt x="113" y="203"/>
                    <a:pt x="113" y="203"/>
                  </a:cubicBezTo>
                  <a:cubicBezTo>
                    <a:pt x="120" y="203"/>
                    <a:pt x="120" y="203"/>
                    <a:pt x="120" y="203"/>
                  </a:cubicBezTo>
                  <a:lnTo>
                    <a:pt x="120" y="196"/>
                  </a:lnTo>
                  <a:close/>
                  <a:moveTo>
                    <a:pt x="27" y="196"/>
                  </a:moveTo>
                  <a:cubicBezTo>
                    <a:pt x="20" y="196"/>
                    <a:pt x="20" y="196"/>
                    <a:pt x="20" y="196"/>
                  </a:cubicBezTo>
                  <a:cubicBezTo>
                    <a:pt x="20" y="203"/>
                    <a:pt x="20" y="203"/>
                    <a:pt x="20" y="203"/>
                  </a:cubicBezTo>
                  <a:cubicBezTo>
                    <a:pt x="27" y="203"/>
                    <a:pt x="27" y="203"/>
                    <a:pt x="27" y="203"/>
                  </a:cubicBezTo>
                  <a:lnTo>
                    <a:pt x="27" y="196"/>
                  </a:lnTo>
                  <a:close/>
                  <a:moveTo>
                    <a:pt x="35" y="196"/>
                  </a:moveTo>
                  <a:cubicBezTo>
                    <a:pt x="29" y="196"/>
                    <a:pt x="29" y="196"/>
                    <a:pt x="29" y="196"/>
                  </a:cubicBezTo>
                  <a:cubicBezTo>
                    <a:pt x="29" y="203"/>
                    <a:pt x="29" y="203"/>
                    <a:pt x="29" y="203"/>
                  </a:cubicBezTo>
                  <a:cubicBezTo>
                    <a:pt x="35" y="203"/>
                    <a:pt x="35" y="203"/>
                    <a:pt x="35" y="203"/>
                  </a:cubicBezTo>
                  <a:lnTo>
                    <a:pt x="35" y="196"/>
                  </a:lnTo>
                  <a:close/>
                  <a:moveTo>
                    <a:pt x="44" y="196"/>
                  </a:moveTo>
                  <a:cubicBezTo>
                    <a:pt x="37" y="196"/>
                    <a:pt x="37" y="196"/>
                    <a:pt x="37" y="196"/>
                  </a:cubicBezTo>
                  <a:cubicBezTo>
                    <a:pt x="37" y="203"/>
                    <a:pt x="37" y="203"/>
                    <a:pt x="37" y="203"/>
                  </a:cubicBezTo>
                  <a:cubicBezTo>
                    <a:pt x="44" y="203"/>
                    <a:pt x="44" y="203"/>
                    <a:pt x="44" y="203"/>
                  </a:cubicBezTo>
                  <a:lnTo>
                    <a:pt x="44" y="196"/>
                  </a:lnTo>
                  <a:close/>
                  <a:moveTo>
                    <a:pt x="52" y="196"/>
                  </a:moveTo>
                  <a:cubicBezTo>
                    <a:pt x="46" y="196"/>
                    <a:pt x="46" y="196"/>
                    <a:pt x="46" y="196"/>
                  </a:cubicBezTo>
                  <a:cubicBezTo>
                    <a:pt x="46" y="203"/>
                    <a:pt x="46" y="203"/>
                    <a:pt x="46" y="203"/>
                  </a:cubicBezTo>
                  <a:cubicBezTo>
                    <a:pt x="52" y="203"/>
                    <a:pt x="52" y="203"/>
                    <a:pt x="52" y="203"/>
                  </a:cubicBezTo>
                  <a:lnTo>
                    <a:pt x="52" y="196"/>
                  </a:lnTo>
                  <a:close/>
                  <a:moveTo>
                    <a:pt x="61" y="196"/>
                  </a:moveTo>
                  <a:cubicBezTo>
                    <a:pt x="54" y="196"/>
                    <a:pt x="54" y="196"/>
                    <a:pt x="54" y="196"/>
                  </a:cubicBezTo>
                  <a:cubicBezTo>
                    <a:pt x="54" y="203"/>
                    <a:pt x="54" y="203"/>
                    <a:pt x="54" y="203"/>
                  </a:cubicBezTo>
                  <a:cubicBezTo>
                    <a:pt x="61" y="203"/>
                    <a:pt x="61" y="203"/>
                    <a:pt x="61" y="203"/>
                  </a:cubicBezTo>
                  <a:lnTo>
                    <a:pt x="61" y="196"/>
                  </a:lnTo>
                  <a:close/>
                  <a:moveTo>
                    <a:pt x="69" y="196"/>
                  </a:moveTo>
                  <a:cubicBezTo>
                    <a:pt x="62" y="196"/>
                    <a:pt x="62" y="196"/>
                    <a:pt x="62" y="196"/>
                  </a:cubicBezTo>
                  <a:cubicBezTo>
                    <a:pt x="62" y="203"/>
                    <a:pt x="62" y="203"/>
                    <a:pt x="62" y="203"/>
                  </a:cubicBezTo>
                  <a:cubicBezTo>
                    <a:pt x="69" y="203"/>
                    <a:pt x="69" y="203"/>
                    <a:pt x="69" y="203"/>
                  </a:cubicBezTo>
                  <a:lnTo>
                    <a:pt x="69" y="196"/>
                  </a:lnTo>
                  <a:close/>
                  <a:moveTo>
                    <a:pt x="78" y="196"/>
                  </a:moveTo>
                  <a:cubicBezTo>
                    <a:pt x="71" y="196"/>
                    <a:pt x="71" y="196"/>
                    <a:pt x="71" y="196"/>
                  </a:cubicBezTo>
                  <a:cubicBezTo>
                    <a:pt x="71" y="203"/>
                    <a:pt x="71" y="203"/>
                    <a:pt x="71" y="203"/>
                  </a:cubicBezTo>
                  <a:cubicBezTo>
                    <a:pt x="78" y="203"/>
                    <a:pt x="78" y="203"/>
                    <a:pt x="78" y="203"/>
                  </a:cubicBezTo>
                  <a:lnTo>
                    <a:pt x="78" y="196"/>
                  </a:lnTo>
                  <a:close/>
                  <a:moveTo>
                    <a:pt x="86" y="196"/>
                  </a:moveTo>
                  <a:cubicBezTo>
                    <a:pt x="79" y="196"/>
                    <a:pt x="79" y="196"/>
                    <a:pt x="79" y="196"/>
                  </a:cubicBezTo>
                  <a:cubicBezTo>
                    <a:pt x="79" y="203"/>
                    <a:pt x="79" y="203"/>
                    <a:pt x="79" y="203"/>
                  </a:cubicBezTo>
                  <a:cubicBezTo>
                    <a:pt x="86" y="203"/>
                    <a:pt x="86" y="203"/>
                    <a:pt x="86" y="203"/>
                  </a:cubicBezTo>
                  <a:lnTo>
                    <a:pt x="86" y="196"/>
                  </a:lnTo>
                  <a:close/>
                  <a:moveTo>
                    <a:pt x="95" y="196"/>
                  </a:moveTo>
                  <a:cubicBezTo>
                    <a:pt x="88" y="196"/>
                    <a:pt x="88" y="196"/>
                    <a:pt x="88" y="196"/>
                  </a:cubicBezTo>
                  <a:cubicBezTo>
                    <a:pt x="88" y="203"/>
                    <a:pt x="88" y="203"/>
                    <a:pt x="88" y="203"/>
                  </a:cubicBezTo>
                  <a:cubicBezTo>
                    <a:pt x="95" y="203"/>
                    <a:pt x="95" y="203"/>
                    <a:pt x="95" y="203"/>
                  </a:cubicBezTo>
                  <a:lnTo>
                    <a:pt x="95" y="196"/>
                  </a:lnTo>
                  <a:close/>
                  <a:moveTo>
                    <a:pt x="103" y="196"/>
                  </a:moveTo>
                  <a:cubicBezTo>
                    <a:pt x="96" y="196"/>
                    <a:pt x="96" y="196"/>
                    <a:pt x="96" y="196"/>
                  </a:cubicBezTo>
                  <a:cubicBezTo>
                    <a:pt x="96" y="203"/>
                    <a:pt x="96" y="203"/>
                    <a:pt x="96" y="203"/>
                  </a:cubicBezTo>
                  <a:cubicBezTo>
                    <a:pt x="103" y="203"/>
                    <a:pt x="103" y="203"/>
                    <a:pt x="103" y="203"/>
                  </a:cubicBezTo>
                  <a:lnTo>
                    <a:pt x="103" y="196"/>
                  </a:lnTo>
                  <a:close/>
                  <a:moveTo>
                    <a:pt x="112" y="196"/>
                  </a:moveTo>
                  <a:cubicBezTo>
                    <a:pt x="105" y="196"/>
                    <a:pt x="105" y="196"/>
                    <a:pt x="105" y="196"/>
                  </a:cubicBezTo>
                  <a:cubicBezTo>
                    <a:pt x="105" y="203"/>
                    <a:pt x="105" y="203"/>
                    <a:pt x="105" y="203"/>
                  </a:cubicBezTo>
                  <a:cubicBezTo>
                    <a:pt x="112" y="203"/>
                    <a:pt x="112" y="203"/>
                    <a:pt x="112" y="203"/>
                  </a:cubicBezTo>
                  <a:lnTo>
                    <a:pt x="112" y="196"/>
                  </a:lnTo>
                  <a:close/>
                  <a:moveTo>
                    <a:pt x="16" y="316"/>
                  </a:moveTo>
                  <a:cubicBezTo>
                    <a:pt x="18" y="316"/>
                    <a:pt x="18" y="316"/>
                    <a:pt x="18" y="316"/>
                  </a:cubicBezTo>
                  <a:cubicBezTo>
                    <a:pt x="18" y="196"/>
                    <a:pt x="18" y="196"/>
                    <a:pt x="18" y="196"/>
                  </a:cubicBezTo>
                  <a:cubicBezTo>
                    <a:pt x="16" y="196"/>
                    <a:pt x="16" y="196"/>
                    <a:pt x="16" y="196"/>
                  </a:cubicBezTo>
                  <a:lnTo>
                    <a:pt x="16" y="316"/>
                  </a:lnTo>
                  <a:close/>
                  <a:moveTo>
                    <a:pt x="9" y="316"/>
                  </a:moveTo>
                  <a:cubicBezTo>
                    <a:pt x="11" y="316"/>
                    <a:pt x="11" y="316"/>
                    <a:pt x="11" y="316"/>
                  </a:cubicBezTo>
                  <a:cubicBezTo>
                    <a:pt x="11" y="196"/>
                    <a:pt x="11" y="196"/>
                    <a:pt x="11" y="196"/>
                  </a:cubicBezTo>
                  <a:cubicBezTo>
                    <a:pt x="9" y="196"/>
                    <a:pt x="9" y="196"/>
                    <a:pt x="9" y="196"/>
                  </a:cubicBezTo>
                  <a:lnTo>
                    <a:pt x="9" y="316"/>
                  </a:lnTo>
                  <a:close/>
                  <a:moveTo>
                    <a:pt x="13" y="316"/>
                  </a:moveTo>
                  <a:cubicBezTo>
                    <a:pt x="14" y="316"/>
                    <a:pt x="14" y="316"/>
                    <a:pt x="14" y="316"/>
                  </a:cubicBezTo>
                  <a:cubicBezTo>
                    <a:pt x="14" y="196"/>
                    <a:pt x="14" y="196"/>
                    <a:pt x="14" y="196"/>
                  </a:cubicBezTo>
                  <a:cubicBezTo>
                    <a:pt x="13" y="196"/>
                    <a:pt x="13" y="196"/>
                    <a:pt x="13" y="196"/>
                  </a:cubicBezTo>
                  <a:lnTo>
                    <a:pt x="13" y="316"/>
                  </a:lnTo>
                  <a:close/>
                  <a:moveTo>
                    <a:pt x="123" y="316"/>
                  </a:moveTo>
                  <a:cubicBezTo>
                    <a:pt x="125" y="316"/>
                    <a:pt x="125" y="316"/>
                    <a:pt x="125" y="316"/>
                  </a:cubicBezTo>
                  <a:cubicBezTo>
                    <a:pt x="125" y="196"/>
                    <a:pt x="125" y="196"/>
                    <a:pt x="125" y="196"/>
                  </a:cubicBezTo>
                  <a:cubicBezTo>
                    <a:pt x="123" y="196"/>
                    <a:pt x="123" y="196"/>
                    <a:pt x="123" y="196"/>
                  </a:cubicBezTo>
                  <a:lnTo>
                    <a:pt x="123" y="316"/>
                  </a:lnTo>
                  <a:close/>
                  <a:moveTo>
                    <a:pt x="130" y="316"/>
                  </a:moveTo>
                  <a:cubicBezTo>
                    <a:pt x="132" y="316"/>
                    <a:pt x="132" y="316"/>
                    <a:pt x="132" y="316"/>
                  </a:cubicBezTo>
                  <a:cubicBezTo>
                    <a:pt x="132" y="196"/>
                    <a:pt x="132" y="196"/>
                    <a:pt x="132" y="196"/>
                  </a:cubicBezTo>
                  <a:cubicBezTo>
                    <a:pt x="130" y="196"/>
                    <a:pt x="130" y="196"/>
                    <a:pt x="130" y="196"/>
                  </a:cubicBezTo>
                  <a:lnTo>
                    <a:pt x="130" y="316"/>
                  </a:lnTo>
                  <a:close/>
                  <a:moveTo>
                    <a:pt x="127" y="316"/>
                  </a:moveTo>
                  <a:cubicBezTo>
                    <a:pt x="128" y="316"/>
                    <a:pt x="128" y="316"/>
                    <a:pt x="128" y="316"/>
                  </a:cubicBezTo>
                  <a:cubicBezTo>
                    <a:pt x="128" y="196"/>
                    <a:pt x="128" y="196"/>
                    <a:pt x="128" y="196"/>
                  </a:cubicBezTo>
                  <a:cubicBezTo>
                    <a:pt x="127" y="196"/>
                    <a:pt x="127" y="196"/>
                    <a:pt x="127" y="196"/>
                  </a:cubicBezTo>
                  <a:lnTo>
                    <a:pt x="127" y="3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 name="任意多边形: 形状 17">
              <a:extLst>
                <a:ext uri="{FF2B5EF4-FFF2-40B4-BE49-F238E27FC236}">
                  <a16:creationId xmlns:a16="http://schemas.microsoft.com/office/drawing/2014/main" id="{BAEAE6DB-DC37-4320-B40E-9B67F51A9982}"/>
                </a:ext>
              </a:extLst>
            </p:cNvPr>
            <p:cNvSpPr/>
            <p:nvPr/>
          </p:nvSpPr>
          <p:spPr bwMode="auto">
            <a:xfrm>
              <a:off x="10566418" y="3772428"/>
              <a:ext cx="1652712" cy="1865562"/>
            </a:xfrm>
            <a:custGeom>
              <a:avLst/>
              <a:gdLst>
                <a:gd name="T0" fmla="*/ 245 w 572"/>
                <a:gd name="T1" fmla="*/ 73 h 646"/>
                <a:gd name="T2" fmla="*/ 139 w 572"/>
                <a:gd name="T3" fmla="*/ 109 h 646"/>
                <a:gd name="T4" fmla="*/ 166 w 572"/>
                <a:gd name="T5" fmla="*/ 82 h 646"/>
                <a:gd name="T6" fmla="*/ 211 w 572"/>
                <a:gd name="T7" fmla="*/ 146 h 646"/>
                <a:gd name="T8" fmla="*/ 184 w 572"/>
                <a:gd name="T9" fmla="*/ 124 h 646"/>
                <a:gd name="T10" fmla="*/ 166 w 572"/>
                <a:gd name="T11" fmla="*/ 117 h 646"/>
                <a:gd name="T12" fmla="*/ 178 w 572"/>
                <a:gd name="T13" fmla="*/ 188 h 646"/>
                <a:gd name="T14" fmla="*/ 209 w 572"/>
                <a:gd name="T15" fmla="*/ 196 h 646"/>
                <a:gd name="T16" fmla="*/ 202 w 572"/>
                <a:gd name="T17" fmla="*/ 199 h 646"/>
                <a:gd name="T18" fmla="*/ 184 w 572"/>
                <a:gd name="T19" fmla="*/ 235 h 646"/>
                <a:gd name="T20" fmla="*/ 158 w 572"/>
                <a:gd name="T21" fmla="*/ 235 h 646"/>
                <a:gd name="T22" fmla="*/ 218 w 572"/>
                <a:gd name="T23" fmla="*/ 225 h 646"/>
                <a:gd name="T24" fmla="*/ 225 w 572"/>
                <a:gd name="T25" fmla="*/ 82 h 646"/>
                <a:gd name="T26" fmla="*/ 179 w 572"/>
                <a:gd name="T27" fmla="*/ 91 h 646"/>
                <a:gd name="T28" fmla="*/ 180 w 572"/>
                <a:gd name="T29" fmla="*/ 646 h 646"/>
                <a:gd name="T30" fmla="*/ 133 w 572"/>
                <a:gd name="T31" fmla="*/ 613 h 646"/>
                <a:gd name="T32" fmla="*/ 67 w 572"/>
                <a:gd name="T33" fmla="*/ 544 h 646"/>
                <a:gd name="T34" fmla="*/ 118 w 572"/>
                <a:gd name="T35" fmla="*/ 558 h 646"/>
                <a:gd name="T36" fmla="*/ 106 w 572"/>
                <a:gd name="T37" fmla="*/ 563 h 646"/>
                <a:gd name="T38" fmla="*/ 76 w 572"/>
                <a:gd name="T39" fmla="*/ 625 h 646"/>
                <a:gd name="T40" fmla="*/ 31 w 572"/>
                <a:gd name="T41" fmla="*/ 623 h 646"/>
                <a:gd name="T42" fmla="*/ 58 w 572"/>
                <a:gd name="T43" fmla="*/ 436 h 646"/>
                <a:gd name="T44" fmla="*/ 151 w 572"/>
                <a:gd name="T45" fmla="*/ 472 h 646"/>
                <a:gd name="T46" fmla="*/ 76 w 572"/>
                <a:gd name="T47" fmla="*/ 472 h 646"/>
                <a:gd name="T48" fmla="*/ 45 w 572"/>
                <a:gd name="T49" fmla="*/ 372 h 646"/>
                <a:gd name="T50" fmla="*/ 67 w 572"/>
                <a:gd name="T51" fmla="*/ 380 h 646"/>
                <a:gd name="T52" fmla="*/ 180 w 572"/>
                <a:gd name="T53" fmla="*/ 404 h 646"/>
                <a:gd name="T54" fmla="*/ 223 w 572"/>
                <a:gd name="T55" fmla="*/ 31 h 646"/>
                <a:gd name="T56" fmla="*/ 200 w 572"/>
                <a:gd name="T57" fmla="*/ 34 h 646"/>
                <a:gd name="T58" fmla="*/ 540 w 572"/>
                <a:gd name="T59" fmla="*/ 219 h 646"/>
                <a:gd name="T60" fmla="*/ 459 w 572"/>
                <a:gd name="T61" fmla="*/ 219 h 646"/>
                <a:gd name="T62" fmla="*/ 460 w 572"/>
                <a:gd name="T63" fmla="*/ 290 h 646"/>
                <a:gd name="T64" fmla="*/ 524 w 572"/>
                <a:gd name="T65" fmla="*/ 378 h 646"/>
                <a:gd name="T66" fmla="*/ 486 w 572"/>
                <a:gd name="T67" fmla="*/ 348 h 646"/>
                <a:gd name="T68" fmla="*/ 459 w 572"/>
                <a:gd name="T69" fmla="*/ 338 h 646"/>
                <a:gd name="T70" fmla="*/ 477 w 572"/>
                <a:gd name="T71" fmla="*/ 437 h 646"/>
                <a:gd name="T72" fmla="*/ 521 w 572"/>
                <a:gd name="T73" fmla="*/ 449 h 646"/>
                <a:gd name="T74" fmla="*/ 510 w 572"/>
                <a:gd name="T75" fmla="*/ 453 h 646"/>
                <a:gd name="T76" fmla="*/ 486 w 572"/>
                <a:gd name="T77" fmla="*/ 504 h 646"/>
                <a:gd name="T78" fmla="*/ 448 w 572"/>
                <a:gd name="T79" fmla="*/ 502 h 646"/>
                <a:gd name="T80" fmla="*/ 532 w 572"/>
                <a:gd name="T81" fmla="*/ 489 h 646"/>
                <a:gd name="T82" fmla="*/ 543 w 572"/>
                <a:gd name="T83" fmla="*/ 289 h 646"/>
                <a:gd name="T84" fmla="*/ 478 w 572"/>
                <a:gd name="T85" fmla="*/ 302 h 646"/>
                <a:gd name="T86" fmla="*/ 572 w 572"/>
                <a:gd name="T87" fmla="*/ 392 h 646"/>
                <a:gd name="T88" fmla="*/ 91 w 572"/>
                <a:gd name="T89" fmla="*/ 226 h 646"/>
                <a:gd name="T90" fmla="*/ 102 w 572"/>
                <a:gd name="T91" fmla="*/ 304 h 646"/>
                <a:gd name="T92" fmla="*/ 198 w 572"/>
                <a:gd name="T93" fmla="*/ 480 h 646"/>
                <a:gd name="T94" fmla="*/ 240 w 572"/>
                <a:gd name="T95" fmla="*/ 460 h 646"/>
                <a:gd name="T96" fmla="*/ 290 w 572"/>
                <a:gd name="T97" fmla="*/ 398 h 646"/>
                <a:gd name="T98" fmla="*/ 323 w 572"/>
                <a:gd name="T99" fmla="*/ 382 h 646"/>
                <a:gd name="T100" fmla="*/ 373 w 572"/>
                <a:gd name="T101" fmla="*/ 396 h 646"/>
                <a:gd name="T102" fmla="*/ 415 w 572"/>
                <a:gd name="T103" fmla="*/ 376 h 646"/>
                <a:gd name="T104" fmla="*/ 438 w 572"/>
                <a:gd name="T105" fmla="*/ 222 h 646"/>
                <a:gd name="T106" fmla="*/ 402 w 572"/>
                <a:gd name="T107" fmla="*/ 205 h 646"/>
                <a:gd name="T108" fmla="*/ 359 w 572"/>
                <a:gd name="T109" fmla="*/ 152 h 646"/>
                <a:gd name="T110" fmla="*/ 331 w 572"/>
                <a:gd name="T111" fmla="*/ 138 h 646"/>
                <a:gd name="T112" fmla="*/ 288 w 572"/>
                <a:gd name="T113" fmla="*/ 150 h 646"/>
                <a:gd name="T114" fmla="*/ 252 w 572"/>
                <a:gd name="T115" fmla="*/ 132 h 646"/>
                <a:gd name="T116" fmla="*/ 445 w 572"/>
                <a:gd name="T117" fmla="*/ 217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72" h="646">
                  <a:moveTo>
                    <a:pt x="460" y="205"/>
                  </a:moveTo>
                  <a:cubicBezTo>
                    <a:pt x="460" y="200"/>
                    <a:pt x="460" y="200"/>
                    <a:pt x="460" y="200"/>
                  </a:cubicBezTo>
                  <a:cubicBezTo>
                    <a:pt x="445" y="193"/>
                    <a:pt x="445" y="193"/>
                    <a:pt x="445" y="193"/>
                  </a:cubicBezTo>
                  <a:cubicBezTo>
                    <a:pt x="445" y="217"/>
                    <a:pt x="445" y="217"/>
                    <a:pt x="445" y="217"/>
                  </a:cubicBezTo>
                  <a:lnTo>
                    <a:pt x="460" y="205"/>
                  </a:lnTo>
                  <a:close/>
                  <a:moveTo>
                    <a:pt x="139" y="73"/>
                  </a:moveTo>
                  <a:cubicBezTo>
                    <a:pt x="245" y="73"/>
                    <a:pt x="245" y="73"/>
                    <a:pt x="245" y="73"/>
                  </a:cubicBezTo>
                  <a:cubicBezTo>
                    <a:pt x="245" y="104"/>
                    <a:pt x="245" y="104"/>
                    <a:pt x="245" y="104"/>
                  </a:cubicBezTo>
                  <a:cubicBezTo>
                    <a:pt x="139" y="104"/>
                    <a:pt x="139" y="104"/>
                    <a:pt x="139" y="104"/>
                  </a:cubicBezTo>
                  <a:lnTo>
                    <a:pt x="139" y="73"/>
                  </a:lnTo>
                  <a:close/>
                  <a:moveTo>
                    <a:pt x="245" y="109"/>
                  </a:moveTo>
                  <a:cubicBezTo>
                    <a:pt x="245" y="156"/>
                    <a:pt x="245" y="156"/>
                    <a:pt x="245" y="156"/>
                  </a:cubicBezTo>
                  <a:cubicBezTo>
                    <a:pt x="139" y="156"/>
                    <a:pt x="139" y="156"/>
                    <a:pt x="139" y="156"/>
                  </a:cubicBezTo>
                  <a:cubicBezTo>
                    <a:pt x="139" y="109"/>
                    <a:pt x="139" y="109"/>
                    <a:pt x="139" y="109"/>
                  </a:cubicBezTo>
                  <a:lnTo>
                    <a:pt x="245" y="109"/>
                  </a:lnTo>
                  <a:close/>
                  <a:moveTo>
                    <a:pt x="245" y="163"/>
                  </a:moveTo>
                  <a:cubicBezTo>
                    <a:pt x="245" y="248"/>
                    <a:pt x="245" y="248"/>
                    <a:pt x="245" y="248"/>
                  </a:cubicBezTo>
                  <a:cubicBezTo>
                    <a:pt x="139" y="248"/>
                    <a:pt x="139" y="248"/>
                    <a:pt x="139" y="248"/>
                  </a:cubicBezTo>
                  <a:cubicBezTo>
                    <a:pt x="139" y="163"/>
                    <a:pt x="139" y="163"/>
                    <a:pt x="139" y="163"/>
                  </a:cubicBezTo>
                  <a:lnTo>
                    <a:pt x="245" y="163"/>
                  </a:lnTo>
                  <a:close/>
                  <a:moveTo>
                    <a:pt x="166" y="82"/>
                  </a:moveTo>
                  <a:cubicBezTo>
                    <a:pt x="184" y="82"/>
                    <a:pt x="184" y="82"/>
                    <a:pt x="184" y="82"/>
                  </a:cubicBezTo>
                  <a:cubicBezTo>
                    <a:pt x="184" y="86"/>
                    <a:pt x="184" y="86"/>
                    <a:pt x="184" y="86"/>
                  </a:cubicBezTo>
                  <a:cubicBezTo>
                    <a:pt x="166" y="86"/>
                    <a:pt x="166" y="86"/>
                    <a:pt x="166" y="86"/>
                  </a:cubicBezTo>
                  <a:lnTo>
                    <a:pt x="166" y="82"/>
                  </a:lnTo>
                  <a:close/>
                  <a:moveTo>
                    <a:pt x="228" y="124"/>
                  </a:moveTo>
                  <a:cubicBezTo>
                    <a:pt x="228" y="146"/>
                    <a:pt x="228" y="146"/>
                    <a:pt x="228" y="146"/>
                  </a:cubicBezTo>
                  <a:cubicBezTo>
                    <a:pt x="211" y="146"/>
                    <a:pt x="211" y="146"/>
                    <a:pt x="211" y="146"/>
                  </a:cubicBezTo>
                  <a:cubicBezTo>
                    <a:pt x="211" y="124"/>
                    <a:pt x="211" y="124"/>
                    <a:pt x="211" y="124"/>
                  </a:cubicBezTo>
                  <a:cubicBezTo>
                    <a:pt x="211" y="120"/>
                    <a:pt x="216" y="117"/>
                    <a:pt x="220" y="117"/>
                  </a:cubicBezTo>
                  <a:cubicBezTo>
                    <a:pt x="225" y="117"/>
                    <a:pt x="228" y="120"/>
                    <a:pt x="228" y="124"/>
                  </a:cubicBezTo>
                  <a:close/>
                  <a:moveTo>
                    <a:pt x="201" y="124"/>
                  </a:moveTo>
                  <a:cubicBezTo>
                    <a:pt x="201" y="146"/>
                    <a:pt x="201" y="146"/>
                    <a:pt x="201" y="146"/>
                  </a:cubicBezTo>
                  <a:cubicBezTo>
                    <a:pt x="184" y="146"/>
                    <a:pt x="184" y="146"/>
                    <a:pt x="184" y="146"/>
                  </a:cubicBezTo>
                  <a:cubicBezTo>
                    <a:pt x="184" y="124"/>
                    <a:pt x="184" y="124"/>
                    <a:pt x="184" y="124"/>
                  </a:cubicBezTo>
                  <a:cubicBezTo>
                    <a:pt x="184" y="120"/>
                    <a:pt x="188" y="117"/>
                    <a:pt x="193" y="117"/>
                  </a:cubicBezTo>
                  <a:cubicBezTo>
                    <a:pt x="197" y="117"/>
                    <a:pt x="201" y="120"/>
                    <a:pt x="201" y="124"/>
                  </a:cubicBezTo>
                  <a:close/>
                  <a:moveTo>
                    <a:pt x="174" y="124"/>
                  </a:moveTo>
                  <a:cubicBezTo>
                    <a:pt x="174" y="146"/>
                    <a:pt x="174" y="146"/>
                    <a:pt x="174" y="146"/>
                  </a:cubicBezTo>
                  <a:cubicBezTo>
                    <a:pt x="157" y="146"/>
                    <a:pt x="157" y="146"/>
                    <a:pt x="157" y="146"/>
                  </a:cubicBezTo>
                  <a:cubicBezTo>
                    <a:pt x="157" y="124"/>
                    <a:pt x="157" y="124"/>
                    <a:pt x="157" y="124"/>
                  </a:cubicBezTo>
                  <a:cubicBezTo>
                    <a:pt x="157" y="120"/>
                    <a:pt x="161" y="117"/>
                    <a:pt x="166" y="117"/>
                  </a:cubicBezTo>
                  <a:cubicBezTo>
                    <a:pt x="170" y="117"/>
                    <a:pt x="174" y="120"/>
                    <a:pt x="174" y="124"/>
                  </a:cubicBezTo>
                  <a:close/>
                  <a:moveTo>
                    <a:pt x="201" y="187"/>
                  </a:moveTo>
                  <a:cubicBezTo>
                    <a:pt x="219" y="187"/>
                    <a:pt x="219" y="187"/>
                    <a:pt x="219" y="187"/>
                  </a:cubicBezTo>
                  <a:cubicBezTo>
                    <a:pt x="219" y="191"/>
                    <a:pt x="219" y="191"/>
                    <a:pt x="219" y="191"/>
                  </a:cubicBezTo>
                  <a:cubicBezTo>
                    <a:pt x="201" y="191"/>
                    <a:pt x="201" y="191"/>
                    <a:pt x="201" y="191"/>
                  </a:cubicBezTo>
                  <a:lnTo>
                    <a:pt x="201" y="187"/>
                  </a:lnTo>
                  <a:close/>
                  <a:moveTo>
                    <a:pt x="178" y="188"/>
                  </a:moveTo>
                  <a:cubicBezTo>
                    <a:pt x="196" y="188"/>
                    <a:pt x="196" y="188"/>
                    <a:pt x="196" y="188"/>
                  </a:cubicBezTo>
                  <a:cubicBezTo>
                    <a:pt x="196" y="191"/>
                    <a:pt x="196" y="191"/>
                    <a:pt x="196" y="191"/>
                  </a:cubicBezTo>
                  <a:cubicBezTo>
                    <a:pt x="178" y="191"/>
                    <a:pt x="178" y="191"/>
                    <a:pt x="178" y="191"/>
                  </a:cubicBezTo>
                  <a:lnTo>
                    <a:pt x="178" y="188"/>
                  </a:lnTo>
                  <a:close/>
                  <a:moveTo>
                    <a:pt x="191" y="192"/>
                  </a:moveTo>
                  <a:cubicBezTo>
                    <a:pt x="209" y="192"/>
                    <a:pt x="209" y="192"/>
                    <a:pt x="209" y="192"/>
                  </a:cubicBezTo>
                  <a:cubicBezTo>
                    <a:pt x="209" y="196"/>
                    <a:pt x="209" y="196"/>
                    <a:pt x="209" y="196"/>
                  </a:cubicBezTo>
                  <a:cubicBezTo>
                    <a:pt x="191" y="196"/>
                    <a:pt x="191" y="196"/>
                    <a:pt x="191" y="196"/>
                  </a:cubicBezTo>
                  <a:lnTo>
                    <a:pt x="191" y="192"/>
                  </a:lnTo>
                  <a:close/>
                  <a:moveTo>
                    <a:pt x="202" y="199"/>
                  </a:moveTo>
                  <a:cubicBezTo>
                    <a:pt x="220" y="199"/>
                    <a:pt x="220" y="199"/>
                    <a:pt x="220" y="199"/>
                  </a:cubicBezTo>
                  <a:cubicBezTo>
                    <a:pt x="220" y="203"/>
                    <a:pt x="220" y="203"/>
                    <a:pt x="220" y="203"/>
                  </a:cubicBezTo>
                  <a:cubicBezTo>
                    <a:pt x="202" y="203"/>
                    <a:pt x="202" y="203"/>
                    <a:pt x="202" y="203"/>
                  </a:cubicBezTo>
                  <a:lnTo>
                    <a:pt x="202" y="199"/>
                  </a:lnTo>
                  <a:close/>
                  <a:moveTo>
                    <a:pt x="180" y="199"/>
                  </a:moveTo>
                  <a:cubicBezTo>
                    <a:pt x="199" y="199"/>
                    <a:pt x="199" y="199"/>
                    <a:pt x="199" y="199"/>
                  </a:cubicBezTo>
                  <a:cubicBezTo>
                    <a:pt x="199" y="203"/>
                    <a:pt x="199" y="203"/>
                    <a:pt x="199" y="203"/>
                  </a:cubicBezTo>
                  <a:cubicBezTo>
                    <a:pt x="180" y="203"/>
                    <a:pt x="180" y="203"/>
                    <a:pt x="180" y="203"/>
                  </a:cubicBezTo>
                  <a:lnTo>
                    <a:pt x="180" y="199"/>
                  </a:lnTo>
                  <a:close/>
                  <a:moveTo>
                    <a:pt x="167" y="235"/>
                  </a:moveTo>
                  <a:cubicBezTo>
                    <a:pt x="184" y="235"/>
                    <a:pt x="184" y="235"/>
                    <a:pt x="184" y="235"/>
                  </a:cubicBezTo>
                  <a:cubicBezTo>
                    <a:pt x="184" y="239"/>
                    <a:pt x="184" y="239"/>
                    <a:pt x="184" y="239"/>
                  </a:cubicBezTo>
                  <a:cubicBezTo>
                    <a:pt x="167" y="239"/>
                    <a:pt x="167" y="239"/>
                    <a:pt x="167" y="239"/>
                  </a:cubicBezTo>
                  <a:lnTo>
                    <a:pt x="167" y="235"/>
                  </a:lnTo>
                  <a:close/>
                  <a:moveTo>
                    <a:pt x="158" y="231"/>
                  </a:moveTo>
                  <a:cubicBezTo>
                    <a:pt x="176" y="231"/>
                    <a:pt x="176" y="231"/>
                    <a:pt x="176" y="231"/>
                  </a:cubicBezTo>
                  <a:cubicBezTo>
                    <a:pt x="176" y="235"/>
                    <a:pt x="176" y="235"/>
                    <a:pt x="176" y="235"/>
                  </a:cubicBezTo>
                  <a:cubicBezTo>
                    <a:pt x="158" y="235"/>
                    <a:pt x="158" y="235"/>
                    <a:pt x="158" y="235"/>
                  </a:cubicBezTo>
                  <a:lnTo>
                    <a:pt x="158" y="231"/>
                  </a:lnTo>
                  <a:close/>
                  <a:moveTo>
                    <a:pt x="149" y="226"/>
                  </a:moveTo>
                  <a:cubicBezTo>
                    <a:pt x="167" y="226"/>
                    <a:pt x="167" y="226"/>
                    <a:pt x="167" y="226"/>
                  </a:cubicBezTo>
                  <a:cubicBezTo>
                    <a:pt x="167" y="229"/>
                    <a:pt x="167" y="229"/>
                    <a:pt x="167" y="229"/>
                  </a:cubicBezTo>
                  <a:cubicBezTo>
                    <a:pt x="149" y="229"/>
                    <a:pt x="149" y="229"/>
                    <a:pt x="149" y="229"/>
                  </a:cubicBezTo>
                  <a:lnTo>
                    <a:pt x="149" y="226"/>
                  </a:lnTo>
                  <a:close/>
                  <a:moveTo>
                    <a:pt x="218" y="225"/>
                  </a:moveTo>
                  <a:cubicBezTo>
                    <a:pt x="236" y="225"/>
                    <a:pt x="236" y="225"/>
                    <a:pt x="236" y="225"/>
                  </a:cubicBezTo>
                  <a:cubicBezTo>
                    <a:pt x="236" y="229"/>
                    <a:pt x="236" y="229"/>
                    <a:pt x="236" y="229"/>
                  </a:cubicBezTo>
                  <a:cubicBezTo>
                    <a:pt x="218" y="229"/>
                    <a:pt x="218" y="229"/>
                    <a:pt x="218" y="229"/>
                  </a:cubicBezTo>
                  <a:lnTo>
                    <a:pt x="218" y="225"/>
                  </a:lnTo>
                  <a:close/>
                  <a:moveTo>
                    <a:pt x="207" y="78"/>
                  </a:moveTo>
                  <a:cubicBezTo>
                    <a:pt x="225" y="78"/>
                    <a:pt x="225" y="78"/>
                    <a:pt x="225" y="78"/>
                  </a:cubicBezTo>
                  <a:cubicBezTo>
                    <a:pt x="225" y="82"/>
                    <a:pt x="225" y="82"/>
                    <a:pt x="225" y="82"/>
                  </a:cubicBezTo>
                  <a:cubicBezTo>
                    <a:pt x="207" y="82"/>
                    <a:pt x="207" y="82"/>
                    <a:pt x="207" y="82"/>
                  </a:cubicBezTo>
                  <a:lnTo>
                    <a:pt x="207" y="78"/>
                  </a:lnTo>
                  <a:close/>
                  <a:moveTo>
                    <a:pt x="179" y="91"/>
                  </a:moveTo>
                  <a:cubicBezTo>
                    <a:pt x="197" y="91"/>
                    <a:pt x="197" y="91"/>
                    <a:pt x="197" y="91"/>
                  </a:cubicBezTo>
                  <a:cubicBezTo>
                    <a:pt x="197" y="95"/>
                    <a:pt x="197" y="95"/>
                    <a:pt x="197" y="95"/>
                  </a:cubicBezTo>
                  <a:cubicBezTo>
                    <a:pt x="179" y="95"/>
                    <a:pt x="179" y="95"/>
                    <a:pt x="179" y="95"/>
                  </a:cubicBezTo>
                  <a:lnTo>
                    <a:pt x="179" y="91"/>
                  </a:lnTo>
                  <a:close/>
                  <a:moveTo>
                    <a:pt x="0" y="349"/>
                  </a:moveTo>
                  <a:cubicBezTo>
                    <a:pt x="180" y="349"/>
                    <a:pt x="180" y="349"/>
                    <a:pt x="180" y="349"/>
                  </a:cubicBezTo>
                  <a:cubicBezTo>
                    <a:pt x="180" y="489"/>
                    <a:pt x="180" y="489"/>
                    <a:pt x="180" y="489"/>
                  </a:cubicBezTo>
                  <a:cubicBezTo>
                    <a:pt x="0" y="489"/>
                    <a:pt x="0" y="489"/>
                    <a:pt x="0" y="489"/>
                  </a:cubicBezTo>
                  <a:lnTo>
                    <a:pt x="0" y="349"/>
                  </a:lnTo>
                  <a:close/>
                  <a:moveTo>
                    <a:pt x="180" y="495"/>
                  </a:moveTo>
                  <a:cubicBezTo>
                    <a:pt x="180" y="646"/>
                    <a:pt x="180" y="646"/>
                    <a:pt x="180" y="646"/>
                  </a:cubicBezTo>
                  <a:cubicBezTo>
                    <a:pt x="0" y="646"/>
                    <a:pt x="0" y="646"/>
                    <a:pt x="0" y="646"/>
                  </a:cubicBezTo>
                  <a:cubicBezTo>
                    <a:pt x="0" y="495"/>
                    <a:pt x="0" y="495"/>
                    <a:pt x="0" y="495"/>
                  </a:cubicBezTo>
                  <a:lnTo>
                    <a:pt x="180" y="495"/>
                  </a:lnTo>
                  <a:close/>
                  <a:moveTo>
                    <a:pt x="133" y="607"/>
                  </a:moveTo>
                  <a:cubicBezTo>
                    <a:pt x="163" y="607"/>
                    <a:pt x="163" y="607"/>
                    <a:pt x="163" y="607"/>
                  </a:cubicBezTo>
                  <a:cubicBezTo>
                    <a:pt x="163" y="613"/>
                    <a:pt x="163" y="613"/>
                    <a:pt x="163" y="613"/>
                  </a:cubicBezTo>
                  <a:cubicBezTo>
                    <a:pt x="133" y="613"/>
                    <a:pt x="133" y="613"/>
                    <a:pt x="133" y="613"/>
                  </a:cubicBezTo>
                  <a:lnTo>
                    <a:pt x="133" y="607"/>
                  </a:lnTo>
                  <a:close/>
                  <a:moveTo>
                    <a:pt x="104" y="542"/>
                  </a:moveTo>
                  <a:cubicBezTo>
                    <a:pt x="134" y="542"/>
                    <a:pt x="134" y="542"/>
                    <a:pt x="134" y="542"/>
                  </a:cubicBezTo>
                  <a:cubicBezTo>
                    <a:pt x="134" y="549"/>
                    <a:pt x="134" y="549"/>
                    <a:pt x="134" y="549"/>
                  </a:cubicBezTo>
                  <a:cubicBezTo>
                    <a:pt x="104" y="549"/>
                    <a:pt x="104" y="549"/>
                    <a:pt x="104" y="549"/>
                  </a:cubicBezTo>
                  <a:lnTo>
                    <a:pt x="104" y="542"/>
                  </a:lnTo>
                  <a:close/>
                  <a:moveTo>
                    <a:pt x="67" y="544"/>
                  </a:moveTo>
                  <a:cubicBezTo>
                    <a:pt x="97" y="544"/>
                    <a:pt x="97" y="544"/>
                    <a:pt x="97" y="544"/>
                  </a:cubicBezTo>
                  <a:cubicBezTo>
                    <a:pt x="97" y="550"/>
                    <a:pt x="97" y="550"/>
                    <a:pt x="97" y="550"/>
                  </a:cubicBezTo>
                  <a:cubicBezTo>
                    <a:pt x="67" y="550"/>
                    <a:pt x="67" y="550"/>
                    <a:pt x="67" y="550"/>
                  </a:cubicBezTo>
                  <a:lnTo>
                    <a:pt x="67" y="544"/>
                  </a:lnTo>
                  <a:close/>
                  <a:moveTo>
                    <a:pt x="88" y="552"/>
                  </a:moveTo>
                  <a:cubicBezTo>
                    <a:pt x="118" y="552"/>
                    <a:pt x="118" y="552"/>
                    <a:pt x="118" y="552"/>
                  </a:cubicBezTo>
                  <a:cubicBezTo>
                    <a:pt x="118" y="558"/>
                    <a:pt x="118" y="558"/>
                    <a:pt x="118" y="558"/>
                  </a:cubicBezTo>
                  <a:cubicBezTo>
                    <a:pt x="88" y="558"/>
                    <a:pt x="88" y="558"/>
                    <a:pt x="88" y="558"/>
                  </a:cubicBezTo>
                  <a:lnTo>
                    <a:pt x="88" y="552"/>
                  </a:lnTo>
                  <a:close/>
                  <a:moveTo>
                    <a:pt x="106" y="563"/>
                  </a:moveTo>
                  <a:cubicBezTo>
                    <a:pt x="136" y="563"/>
                    <a:pt x="136" y="563"/>
                    <a:pt x="136" y="563"/>
                  </a:cubicBezTo>
                  <a:cubicBezTo>
                    <a:pt x="136" y="570"/>
                    <a:pt x="136" y="570"/>
                    <a:pt x="136" y="570"/>
                  </a:cubicBezTo>
                  <a:cubicBezTo>
                    <a:pt x="106" y="570"/>
                    <a:pt x="106" y="570"/>
                    <a:pt x="106" y="570"/>
                  </a:cubicBezTo>
                  <a:lnTo>
                    <a:pt x="106" y="563"/>
                  </a:lnTo>
                  <a:close/>
                  <a:moveTo>
                    <a:pt x="70" y="563"/>
                  </a:moveTo>
                  <a:cubicBezTo>
                    <a:pt x="100" y="563"/>
                    <a:pt x="100" y="563"/>
                    <a:pt x="100" y="563"/>
                  </a:cubicBezTo>
                  <a:cubicBezTo>
                    <a:pt x="100" y="570"/>
                    <a:pt x="100" y="570"/>
                    <a:pt x="100" y="570"/>
                  </a:cubicBezTo>
                  <a:cubicBezTo>
                    <a:pt x="70" y="570"/>
                    <a:pt x="70" y="570"/>
                    <a:pt x="70" y="570"/>
                  </a:cubicBezTo>
                  <a:lnTo>
                    <a:pt x="70" y="563"/>
                  </a:lnTo>
                  <a:close/>
                  <a:moveTo>
                    <a:pt x="46" y="625"/>
                  </a:moveTo>
                  <a:cubicBezTo>
                    <a:pt x="76" y="625"/>
                    <a:pt x="76" y="625"/>
                    <a:pt x="76" y="625"/>
                  </a:cubicBezTo>
                  <a:cubicBezTo>
                    <a:pt x="76" y="631"/>
                    <a:pt x="76" y="631"/>
                    <a:pt x="76" y="631"/>
                  </a:cubicBezTo>
                  <a:cubicBezTo>
                    <a:pt x="46" y="631"/>
                    <a:pt x="46" y="631"/>
                    <a:pt x="46" y="631"/>
                  </a:cubicBezTo>
                  <a:lnTo>
                    <a:pt x="46" y="625"/>
                  </a:lnTo>
                  <a:close/>
                  <a:moveTo>
                    <a:pt x="31" y="616"/>
                  </a:moveTo>
                  <a:cubicBezTo>
                    <a:pt x="62" y="616"/>
                    <a:pt x="62" y="616"/>
                    <a:pt x="62" y="616"/>
                  </a:cubicBezTo>
                  <a:cubicBezTo>
                    <a:pt x="62" y="623"/>
                    <a:pt x="62" y="623"/>
                    <a:pt x="62" y="623"/>
                  </a:cubicBezTo>
                  <a:cubicBezTo>
                    <a:pt x="31" y="623"/>
                    <a:pt x="31" y="623"/>
                    <a:pt x="31" y="623"/>
                  </a:cubicBezTo>
                  <a:lnTo>
                    <a:pt x="31" y="616"/>
                  </a:lnTo>
                  <a:close/>
                  <a:moveTo>
                    <a:pt x="16" y="608"/>
                  </a:moveTo>
                  <a:cubicBezTo>
                    <a:pt x="47" y="608"/>
                    <a:pt x="47" y="608"/>
                    <a:pt x="47" y="608"/>
                  </a:cubicBezTo>
                  <a:cubicBezTo>
                    <a:pt x="47" y="615"/>
                    <a:pt x="47" y="615"/>
                    <a:pt x="47" y="615"/>
                  </a:cubicBezTo>
                  <a:cubicBezTo>
                    <a:pt x="16" y="615"/>
                    <a:pt x="16" y="615"/>
                    <a:pt x="16" y="615"/>
                  </a:cubicBezTo>
                  <a:lnTo>
                    <a:pt x="16" y="608"/>
                  </a:lnTo>
                  <a:close/>
                  <a:moveTo>
                    <a:pt x="58" y="436"/>
                  </a:moveTo>
                  <a:cubicBezTo>
                    <a:pt x="58" y="472"/>
                    <a:pt x="58" y="472"/>
                    <a:pt x="58" y="472"/>
                  </a:cubicBezTo>
                  <a:cubicBezTo>
                    <a:pt x="30" y="472"/>
                    <a:pt x="30" y="472"/>
                    <a:pt x="30" y="472"/>
                  </a:cubicBezTo>
                  <a:cubicBezTo>
                    <a:pt x="30" y="436"/>
                    <a:pt x="30" y="436"/>
                    <a:pt x="30" y="436"/>
                  </a:cubicBezTo>
                  <a:cubicBezTo>
                    <a:pt x="30" y="429"/>
                    <a:pt x="36" y="423"/>
                    <a:pt x="44" y="423"/>
                  </a:cubicBezTo>
                  <a:cubicBezTo>
                    <a:pt x="52" y="423"/>
                    <a:pt x="58" y="429"/>
                    <a:pt x="58" y="436"/>
                  </a:cubicBezTo>
                  <a:close/>
                  <a:moveTo>
                    <a:pt x="151" y="436"/>
                  </a:moveTo>
                  <a:cubicBezTo>
                    <a:pt x="151" y="472"/>
                    <a:pt x="151" y="472"/>
                    <a:pt x="151" y="472"/>
                  </a:cubicBezTo>
                  <a:cubicBezTo>
                    <a:pt x="123" y="472"/>
                    <a:pt x="123" y="472"/>
                    <a:pt x="123" y="472"/>
                  </a:cubicBezTo>
                  <a:cubicBezTo>
                    <a:pt x="123" y="436"/>
                    <a:pt x="123" y="436"/>
                    <a:pt x="123" y="436"/>
                  </a:cubicBezTo>
                  <a:cubicBezTo>
                    <a:pt x="123" y="429"/>
                    <a:pt x="129" y="423"/>
                    <a:pt x="137" y="423"/>
                  </a:cubicBezTo>
                  <a:cubicBezTo>
                    <a:pt x="145" y="423"/>
                    <a:pt x="151" y="429"/>
                    <a:pt x="151" y="436"/>
                  </a:cubicBezTo>
                  <a:close/>
                  <a:moveTo>
                    <a:pt x="105" y="436"/>
                  </a:moveTo>
                  <a:cubicBezTo>
                    <a:pt x="105" y="472"/>
                    <a:pt x="105" y="472"/>
                    <a:pt x="105" y="472"/>
                  </a:cubicBezTo>
                  <a:cubicBezTo>
                    <a:pt x="76" y="472"/>
                    <a:pt x="76" y="472"/>
                    <a:pt x="76" y="472"/>
                  </a:cubicBezTo>
                  <a:cubicBezTo>
                    <a:pt x="76" y="436"/>
                    <a:pt x="76" y="436"/>
                    <a:pt x="76" y="436"/>
                  </a:cubicBezTo>
                  <a:cubicBezTo>
                    <a:pt x="76" y="429"/>
                    <a:pt x="82" y="423"/>
                    <a:pt x="90" y="423"/>
                  </a:cubicBezTo>
                  <a:cubicBezTo>
                    <a:pt x="98" y="423"/>
                    <a:pt x="105" y="429"/>
                    <a:pt x="105" y="436"/>
                  </a:cubicBezTo>
                  <a:close/>
                  <a:moveTo>
                    <a:pt x="45" y="366"/>
                  </a:moveTo>
                  <a:cubicBezTo>
                    <a:pt x="76" y="366"/>
                    <a:pt x="76" y="366"/>
                    <a:pt x="76" y="366"/>
                  </a:cubicBezTo>
                  <a:cubicBezTo>
                    <a:pt x="76" y="372"/>
                    <a:pt x="76" y="372"/>
                    <a:pt x="76" y="372"/>
                  </a:cubicBezTo>
                  <a:cubicBezTo>
                    <a:pt x="45" y="372"/>
                    <a:pt x="45" y="372"/>
                    <a:pt x="45" y="372"/>
                  </a:cubicBezTo>
                  <a:lnTo>
                    <a:pt x="45" y="366"/>
                  </a:lnTo>
                  <a:close/>
                  <a:moveTo>
                    <a:pt x="115" y="358"/>
                  </a:moveTo>
                  <a:cubicBezTo>
                    <a:pt x="146" y="358"/>
                    <a:pt x="146" y="358"/>
                    <a:pt x="146" y="358"/>
                  </a:cubicBezTo>
                  <a:cubicBezTo>
                    <a:pt x="146" y="364"/>
                    <a:pt x="146" y="364"/>
                    <a:pt x="146" y="364"/>
                  </a:cubicBezTo>
                  <a:cubicBezTo>
                    <a:pt x="115" y="364"/>
                    <a:pt x="115" y="364"/>
                    <a:pt x="115" y="364"/>
                  </a:cubicBezTo>
                  <a:lnTo>
                    <a:pt x="115" y="358"/>
                  </a:lnTo>
                  <a:close/>
                  <a:moveTo>
                    <a:pt x="67" y="380"/>
                  </a:moveTo>
                  <a:cubicBezTo>
                    <a:pt x="97" y="380"/>
                    <a:pt x="97" y="380"/>
                    <a:pt x="97" y="380"/>
                  </a:cubicBezTo>
                  <a:cubicBezTo>
                    <a:pt x="97" y="387"/>
                    <a:pt x="97" y="387"/>
                    <a:pt x="97" y="387"/>
                  </a:cubicBezTo>
                  <a:cubicBezTo>
                    <a:pt x="67" y="387"/>
                    <a:pt x="67" y="387"/>
                    <a:pt x="67" y="387"/>
                  </a:cubicBezTo>
                  <a:lnTo>
                    <a:pt x="67" y="380"/>
                  </a:lnTo>
                  <a:close/>
                  <a:moveTo>
                    <a:pt x="0" y="397"/>
                  </a:moveTo>
                  <a:cubicBezTo>
                    <a:pt x="180" y="397"/>
                    <a:pt x="180" y="397"/>
                    <a:pt x="180" y="397"/>
                  </a:cubicBezTo>
                  <a:cubicBezTo>
                    <a:pt x="180" y="404"/>
                    <a:pt x="180" y="404"/>
                    <a:pt x="180" y="404"/>
                  </a:cubicBezTo>
                  <a:cubicBezTo>
                    <a:pt x="0" y="404"/>
                    <a:pt x="0" y="404"/>
                    <a:pt x="0" y="404"/>
                  </a:cubicBezTo>
                  <a:lnTo>
                    <a:pt x="0" y="397"/>
                  </a:lnTo>
                  <a:close/>
                  <a:moveTo>
                    <a:pt x="193" y="0"/>
                  </a:moveTo>
                  <a:cubicBezTo>
                    <a:pt x="157" y="29"/>
                    <a:pt x="157" y="29"/>
                    <a:pt x="157" y="29"/>
                  </a:cubicBezTo>
                  <a:cubicBezTo>
                    <a:pt x="230" y="29"/>
                    <a:pt x="230" y="29"/>
                    <a:pt x="230" y="29"/>
                  </a:cubicBezTo>
                  <a:lnTo>
                    <a:pt x="193" y="0"/>
                  </a:lnTo>
                  <a:close/>
                  <a:moveTo>
                    <a:pt x="223" y="31"/>
                  </a:moveTo>
                  <a:cubicBezTo>
                    <a:pt x="223" y="70"/>
                    <a:pt x="223" y="70"/>
                    <a:pt x="223" y="70"/>
                  </a:cubicBezTo>
                  <a:cubicBezTo>
                    <a:pt x="165" y="70"/>
                    <a:pt x="165" y="70"/>
                    <a:pt x="165" y="70"/>
                  </a:cubicBezTo>
                  <a:cubicBezTo>
                    <a:pt x="165" y="31"/>
                    <a:pt x="165" y="31"/>
                    <a:pt x="165" y="31"/>
                  </a:cubicBezTo>
                  <a:lnTo>
                    <a:pt x="223" y="31"/>
                  </a:lnTo>
                  <a:close/>
                  <a:moveTo>
                    <a:pt x="188" y="46"/>
                  </a:moveTo>
                  <a:cubicBezTo>
                    <a:pt x="200" y="46"/>
                    <a:pt x="200" y="46"/>
                    <a:pt x="200" y="46"/>
                  </a:cubicBezTo>
                  <a:cubicBezTo>
                    <a:pt x="200" y="34"/>
                    <a:pt x="200" y="34"/>
                    <a:pt x="200" y="34"/>
                  </a:cubicBezTo>
                  <a:cubicBezTo>
                    <a:pt x="188" y="34"/>
                    <a:pt x="188" y="34"/>
                    <a:pt x="188" y="34"/>
                  </a:cubicBezTo>
                  <a:lnTo>
                    <a:pt x="188" y="46"/>
                  </a:lnTo>
                  <a:close/>
                  <a:moveTo>
                    <a:pt x="498" y="174"/>
                  </a:moveTo>
                  <a:cubicBezTo>
                    <a:pt x="448" y="217"/>
                    <a:pt x="448" y="217"/>
                    <a:pt x="448" y="217"/>
                  </a:cubicBezTo>
                  <a:cubicBezTo>
                    <a:pt x="551" y="217"/>
                    <a:pt x="551" y="217"/>
                    <a:pt x="551" y="217"/>
                  </a:cubicBezTo>
                  <a:lnTo>
                    <a:pt x="498" y="174"/>
                  </a:lnTo>
                  <a:close/>
                  <a:moveTo>
                    <a:pt x="540" y="219"/>
                  </a:moveTo>
                  <a:cubicBezTo>
                    <a:pt x="540" y="276"/>
                    <a:pt x="540" y="276"/>
                    <a:pt x="540" y="276"/>
                  </a:cubicBezTo>
                  <a:cubicBezTo>
                    <a:pt x="572" y="276"/>
                    <a:pt x="572" y="276"/>
                    <a:pt x="572" y="276"/>
                  </a:cubicBezTo>
                  <a:cubicBezTo>
                    <a:pt x="572" y="521"/>
                    <a:pt x="572" y="521"/>
                    <a:pt x="572" y="521"/>
                  </a:cubicBezTo>
                  <a:cubicBezTo>
                    <a:pt x="423" y="521"/>
                    <a:pt x="423" y="521"/>
                    <a:pt x="423" y="521"/>
                  </a:cubicBezTo>
                  <a:cubicBezTo>
                    <a:pt x="423" y="276"/>
                    <a:pt x="423" y="276"/>
                    <a:pt x="423" y="276"/>
                  </a:cubicBezTo>
                  <a:cubicBezTo>
                    <a:pt x="459" y="276"/>
                    <a:pt x="459" y="276"/>
                    <a:pt x="459" y="276"/>
                  </a:cubicBezTo>
                  <a:cubicBezTo>
                    <a:pt x="459" y="219"/>
                    <a:pt x="459" y="219"/>
                    <a:pt x="459" y="219"/>
                  </a:cubicBezTo>
                  <a:lnTo>
                    <a:pt x="540" y="219"/>
                  </a:lnTo>
                  <a:close/>
                  <a:moveTo>
                    <a:pt x="490" y="239"/>
                  </a:moveTo>
                  <a:cubicBezTo>
                    <a:pt x="507" y="239"/>
                    <a:pt x="507" y="239"/>
                    <a:pt x="507" y="239"/>
                  </a:cubicBezTo>
                  <a:cubicBezTo>
                    <a:pt x="507" y="222"/>
                    <a:pt x="507" y="222"/>
                    <a:pt x="507" y="222"/>
                  </a:cubicBezTo>
                  <a:cubicBezTo>
                    <a:pt x="490" y="222"/>
                    <a:pt x="490" y="222"/>
                    <a:pt x="490" y="222"/>
                  </a:cubicBezTo>
                  <a:lnTo>
                    <a:pt x="490" y="239"/>
                  </a:lnTo>
                  <a:close/>
                  <a:moveTo>
                    <a:pt x="460" y="290"/>
                  </a:moveTo>
                  <a:cubicBezTo>
                    <a:pt x="485" y="290"/>
                    <a:pt x="485" y="290"/>
                    <a:pt x="485" y="290"/>
                  </a:cubicBezTo>
                  <a:cubicBezTo>
                    <a:pt x="485" y="295"/>
                    <a:pt x="485" y="295"/>
                    <a:pt x="485" y="295"/>
                  </a:cubicBezTo>
                  <a:cubicBezTo>
                    <a:pt x="460" y="295"/>
                    <a:pt x="460" y="295"/>
                    <a:pt x="460" y="295"/>
                  </a:cubicBezTo>
                  <a:lnTo>
                    <a:pt x="460" y="290"/>
                  </a:lnTo>
                  <a:close/>
                  <a:moveTo>
                    <a:pt x="548" y="348"/>
                  </a:moveTo>
                  <a:cubicBezTo>
                    <a:pt x="548" y="378"/>
                    <a:pt x="548" y="378"/>
                    <a:pt x="548" y="378"/>
                  </a:cubicBezTo>
                  <a:cubicBezTo>
                    <a:pt x="524" y="378"/>
                    <a:pt x="524" y="378"/>
                    <a:pt x="524" y="378"/>
                  </a:cubicBezTo>
                  <a:cubicBezTo>
                    <a:pt x="524" y="348"/>
                    <a:pt x="524" y="348"/>
                    <a:pt x="524" y="348"/>
                  </a:cubicBezTo>
                  <a:cubicBezTo>
                    <a:pt x="524" y="342"/>
                    <a:pt x="529" y="338"/>
                    <a:pt x="536" y="338"/>
                  </a:cubicBezTo>
                  <a:cubicBezTo>
                    <a:pt x="542" y="338"/>
                    <a:pt x="548" y="342"/>
                    <a:pt x="548" y="348"/>
                  </a:cubicBezTo>
                  <a:close/>
                  <a:moveTo>
                    <a:pt x="509" y="348"/>
                  </a:moveTo>
                  <a:cubicBezTo>
                    <a:pt x="509" y="378"/>
                    <a:pt x="509" y="378"/>
                    <a:pt x="509" y="378"/>
                  </a:cubicBezTo>
                  <a:cubicBezTo>
                    <a:pt x="486" y="378"/>
                    <a:pt x="486" y="378"/>
                    <a:pt x="486" y="378"/>
                  </a:cubicBezTo>
                  <a:cubicBezTo>
                    <a:pt x="486" y="348"/>
                    <a:pt x="486" y="348"/>
                    <a:pt x="486" y="348"/>
                  </a:cubicBezTo>
                  <a:cubicBezTo>
                    <a:pt x="486" y="342"/>
                    <a:pt x="491" y="338"/>
                    <a:pt x="497" y="338"/>
                  </a:cubicBezTo>
                  <a:cubicBezTo>
                    <a:pt x="504" y="338"/>
                    <a:pt x="509" y="342"/>
                    <a:pt x="509" y="348"/>
                  </a:cubicBezTo>
                  <a:close/>
                  <a:moveTo>
                    <a:pt x="471" y="348"/>
                  </a:moveTo>
                  <a:cubicBezTo>
                    <a:pt x="471" y="378"/>
                    <a:pt x="471" y="378"/>
                    <a:pt x="471" y="378"/>
                  </a:cubicBezTo>
                  <a:cubicBezTo>
                    <a:pt x="447" y="378"/>
                    <a:pt x="447" y="378"/>
                    <a:pt x="447" y="378"/>
                  </a:cubicBezTo>
                  <a:cubicBezTo>
                    <a:pt x="447" y="348"/>
                    <a:pt x="447" y="348"/>
                    <a:pt x="447" y="348"/>
                  </a:cubicBezTo>
                  <a:cubicBezTo>
                    <a:pt x="447" y="342"/>
                    <a:pt x="453" y="338"/>
                    <a:pt x="459" y="338"/>
                  </a:cubicBezTo>
                  <a:cubicBezTo>
                    <a:pt x="466" y="338"/>
                    <a:pt x="471" y="342"/>
                    <a:pt x="471" y="348"/>
                  </a:cubicBezTo>
                  <a:close/>
                  <a:moveTo>
                    <a:pt x="508" y="435"/>
                  </a:moveTo>
                  <a:cubicBezTo>
                    <a:pt x="534" y="435"/>
                    <a:pt x="534" y="435"/>
                    <a:pt x="534" y="435"/>
                  </a:cubicBezTo>
                  <a:cubicBezTo>
                    <a:pt x="534" y="441"/>
                    <a:pt x="534" y="441"/>
                    <a:pt x="534" y="441"/>
                  </a:cubicBezTo>
                  <a:cubicBezTo>
                    <a:pt x="508" y="441"/>
                    <a:pt x="508" y="441"/>
                    <a:pt x="508" y="441"/>
                  </a:cubicBezTo>
                  <a:lnTo>
                    <a:pt x="508" y="435"/>
                  </a:lnTo>
                  <a:close/>
                  <a:moveTo>
                    <a:pt x="477" y="437"/>
                  </a:moveTo>
                  <a:cubicBezTo>
                    <a:pt x="503" y="437"/>
                    <a:pt x="503" y="437"/>
                    <a:pt x="503" y="437"/>
                  </a:cubicBezTo>
                  <a:cubicBezTo>
                    <a:pt x="503" y="442"/>
                    <a:pt x="503" y="442"/>
                    <a:pt x="503" y="442"/>
                  </a:cubicBezTo>
                  <a:cubicBezTo>
                    <a:pt x="477" y="442"/>
                    <a:pt x="477" y="442"/>
                    <a:pt x="477" y="442"/>
                  </a:cubicBezTo>
                  <a:lnTo>
                    <a:pt x="477" y="437"/>
                  </a:lnTo>
                  <a:close/>
                  <a:moveTo>
                    <a:pt x="495" y="443"/>
                  </a:moveTo>
                  <a:cubicBezTo>
                    <a:pt x="521" y="443"/>
                    <a:pt x="521" y="443"/>
                    <a:pt x="521" y="443"/>
                  </a:cubicBezTo>
                  <a:cubicBezTo>
                    <a:pt x="521" y="449"/>
                    <a:pt x="521" y="449"/>
                    <a:pt x="521" y="449"/>
                  </a:cubicBezTo>
                  <a:cubicBezTo>
                    <a:pt x="495" y="449"/>
                    <a:pt x="495" y="449"/>
                    <a:pt x="495" y="449"/>
                  </a:cubicBezTo>
                  <a:lnTo>
                    <a:pt x="495" y="443"/>
                  </a:lnTo>
                  <a:close/>
                  <a:moveTo>
                    <a:pt x="510" y="453"/>
                  </a:moveTo>
                  <a:cubicBezTo>
                    <a:pt x="535" y="453"/>
                    <a:pt x="535" y="453"/>
                    <a:pt x="535" y="453"/>
                  </a:cubicBezTo>
                  <a:cubicBezTo>
                    <a:pt x="535" y="458"/>
                    <a:pt x="535" y="458"/>
                    <a:pt x="535" y="458"/>
                  </a:cubicBezTo>
                  <a:cubicBezTo>
                    <a:pt x="510" y="458"/>
                    <a:pt x="510" y="458"/>
                    <a:pt x="510" y="458"/>
                  </a:cubicBezTo>
                  <a:lnTo>
                    <a:pt x="510" y="453"/>
                  </a:lnTo>
                  <a:close/>
                  <a:moveTo>
                    <a:pt x="480" y="453"/>
                  </a:moveTo>
                  <a:cubicBezTo>
                    <a:pt x="506" y="453"/>
                    <a:pt x="506" y="453"/>
                    <a:pt x="506" y="453"/>
                  </a:cubicBezTo>
                  <a:cubicBezTo>
                    <a:pt x="506" y="458"/>
                    <a:pt x="506" y="458"/>
                    <a:pt x="506" y="458"/>
                  </a:cubicBezTo>
                  <a:cubicBezTo>
                    <a:pt x="480" y="458"/>
                    <a:pt x="480" y="458"/>
                    <a:pt x="480" y="458"/>
                  </a:cubicBezTo>
                  <a:lnTo>
                    <a:pt x="480" y="453"/>
                  </a:lnTo>
                  <a:close/>
                  <a:moveTo>
                    <a:pt x="460" y="504"/>
                  </a:moveTo>
                  <a:cubicBezTo>
                    <a:pt x="486" y="504"/>
                    <a:pt x="486" y="504"/>
                    <a:pt x="486" y="504"/>
                  </a:cubicBezTo>
                  <a:cubicBezTo>
                    <a:pt x="486" y="509"/>
                    <a:pt x="486" y="509"/>
                    <a:pt x="486" y="509"/>
                  </a:cubicBezTo>
                  <a:cubicBezTo>
                    <a:pt x="460" y="509"/>
                    <a:pt x="460" y="509"/>
                    <a:pt x="460" y="509"/>
                  </a:cubicBezTo>
                  <a:lnTo>
                    <a:pt x="460" y="504"/>
                  </a:lnTo>
                  <a:close/>
                  <a:moveTo>
                    <a:pt x="448" y="497"/>
                  </a:moveTo>
                  <a:cubicBezTo>
                    <a:pt x="474" y="497"/>
                    <a:pt x="474" y="497"/>
                    <a:pt x="474" y="497"/>
                  </a:cubicBezTo>
                  <a:cubicBezTo>
                    <a:pt x="474" y="502"/>
                    <a:pt x="474" y="502"/>
                    <a:pt x="474" y="502"/>
                  </a:cubicBezTo>
                  <a:cubicBezTo>
                    <a:pt x="448" y="502"/>
                    <a:pt x="448" y="502"/>
                    <a:pt x="448" y="502"/>
                  </a:cubicBezTo>
                  <a:lnTo>
                    <a:pt x="448" y="497"/>
                  </a:lnTo>
                  <a:close/>
                  <a:moveTo>
                    <a:pt x="436" y="490"/>
                  </a:moveTo>
                  <a:cubicBezTo>
                    <a:pt x="461" y="490"/>
                    <a:pt x="461" y="490"/>
                    <a:pt x="461" y="490"/>
                  </a:cubicBezTo>
                  <a:cubicBezTo>
                    <a:pt x="461" y="495"/>
                    <a:pt x="461" y="495"/>
                    <a:pt x="461" y="495"/>
                  </a:cubicBezTo>
                  <a:cubicBezTo>
                    <a:pt x="436" y="495"/>
                    <a:pt x="436" y="495"/>
                    <a:pt x="436" y="495"/>
                  </a:cubicBezTo>
                  <a:lnTo>
                    <a:pt x="436" y="490"/>
                  </a:lnTo>
                  <a:close/>
                  <a:moveTo>
                    <a:pt x="532" y="489"/>
                  </a:moveTo>
                  <a:cubicBezTo>
                    <a:pt x="558" y="489"/>
                    <a:pt x="558" y="489"/>
                    <a:pt x="558" y="489"/>
                  </a:cubicBezTo>
                  <a:cubicBezTo>
                    <a:pt x="558" y="494"/>
                    <a:pt x="558" y="494"/>
                    <a:pt x="558" y="494"/>
                  </a:cubicBezTo>
                  <a:cubicBezTo>
                    <a:pt x="532" y="494"/>
                    <a:pt x="532" y="494"/>
                    <a:pt x="532" y="494"/>
                  </a:cubicBezTo>
                  <a:lnTo>
                    <a:pt x="532" y="489"/>
                  </a:lnTo>
                  <a:close/>
                  <a:moveTo>
                    <a:pt x="518" y="284"/>
                  </a:moveTo>
                  <a:cubicBezTo>
                    <a:pt x="543" y="284"/>
                    <a:pt x="543" y="284"/>
                    <a:pt x="543" y="284"/>
                  </a:cubicBezTo>
                  <a:cubicBezTo>
                    <a:pt x="543" y="289"/>
                    <a:pt x="543" y="289"/>
                    <a:pt x="543" y="289"/>
                  </a:cubicBezTo>
                  <a:cubicBezTo>
                    <a:pt x="518" y="289"/>
                    <a:pt x="518" y="289"/>
                    <a:pt x="518" y="289"/>
                  </a:cubicBezTo>
                  <a:lnTo>
                    <a:pt x="518" y="284"/>
                  </a:lnTo>
                  <a:close/>
                  <a:moveTo>
                    <a:pt x="478" y="302"/>
                  </a:moveTo>
                  <a:cubicBezTo>
                    <a:pt x="503" y="302"/>
                    <a:pt x="503" y="302"/>
                    <a:pt x="503" y="302"/>
                  </a:cubicBezTo>
                  <a:cubicBezTo>
                    <a:pt x="503" y="307"/>
                    <a:pt x="503" y="307"/>
                    <a:pt x="503" y="307"/>
                  </a:cubicBezTo>
                  <a:cubicBezTo>
                    <a:pt x="478" y="307"/>
                    <a:pt x="478" y="307"/>
                    <a:pt x="478" y="307"/>
                  </a:cubicBezTo>
                  <a:lnTo>
                    <a:pt x="478" y="302"/>
                  </a:lnTo>
                  <a:close/>
                  <a:moveTo>
                    <a:pt x="423" y="316"/>
                  </a:moveTo>
                  <a:cubicBezTo>
                    <a:pt x="572" y="316"/>
                    <a:pt x="572" y="316"/>
                    <a:pt x="572" y="316"/>
                  </a:cubicBezTo>
                  <a:cubicBezTo>
                    <a:pt x="572" y="323"/>
                    <a:pt x="572" y="323"/>
                    <a:pt x="572" y="323"/>
                  </a:cubicBezTo>
                  <a:cubicBezTo>
                    <a:pt x="423" y="323"/>
                    <a:pt x="423" y="323"/>
                    <a:pt x="423" y="323"/>
                  </a:cubicBezTo>
                  <a:lnTo>
                    <a:pt x="423" y="316"/>
                  </a:lnTo>
                  <a:close/>
                  <a:moveTo>
                    <a:pt x="423" y="392"/>
                  </a:moveTo>
                  <a:cubicBezTo>
                    <a:pt x="572" y="392"/>
                    <a:pt x="572" y="392"/>
                    <a:pt x="572" y="392"/>
                  </a:cubicBezTo>
                  <a:cubicBezTo>
                    <a:pt x="572" y="407"/>
                    <a:pt x="572" y="407"/>
                    <a:pt x="572" y="407"/>
                  </a:cubicBezTo>
                  <a:cubicBezTo>
                    <a:pt x="423" y="407"/>
                    <a:pt x="423" y="407"/>
                    <a:pt x="423" y="407"/>
                  </a:cubicBezTo>
                  <a:lnTo>
                    <a:pt x="423" y="392"/>
                  </a:lnTo>
                  <a:close/>
                  <a:moveTo>
                    <a:pt x="91" y="226"/>
                  </a:moveTo>
                  <a:cubicBezTo>
                    <a:pt x="30" y="277"/>
                    <a:pt x="30" y="277"/>
                    <a:pt x="30" y="277"/>
                  </a:cubicBezTo>
                  <a:cubicBezTo>
                    <a:pt x="156" y="277"/>
                    <a:pt x="156" y="277"/>
                    <a:pt x="156" y="277"/>
                  </a:cubicBezTo>
                  <a:lnTo>
                    <a:pt x="91" y="226"/>
                  </a:lnTo>
                  <a:close/>
                  <a:moveTo>
                    <a:pt x="142" y="280"/>
                  </a:moveTo>
                  <a:cubicBezTo>
                    <a:pt x="142" y="344"/>
                    <a:pt x="142" y="344"/>
                    <a:pt x="142" y="344"/>
                  </a:cubicBezTo>
                  <a:cubicBezTo>
                    <a:pt x="43" y="344"/>
                    <a:pt x="43" y="344"/>
                    <a:pt x="43" y="344"/>
                  </a:cubicBezTo>
                  <a:cubicBezTo>
                    <a:pt x="43" y="280"/>
                    <a:pt x="43" y="280"/>
                    <a:pt x="43" y="280"/>
                  </a:cubicBezTo>
                  <a:lnTo>
                    <a:pt x="142" y="280"/>
                  </a:lnTo>
                  <a:close/>
                  <a:moveTo>
                    <a:pt x="82" y="304"/>
                  </a:moveTo>
                  <a:cubicBezTo>
                    <a:pt x="102" y="304"/>
                    <a:pt x="102" y="304"/>
                    <a:pt x="102" y="304"/>
                  </a:cubicBezTo>
                  <a:cubicBezTo>
                    <a:pt x="102" y="284"/>
                    <a:pt x="102" y="284"/>
                    <a:pt x="102" y="284"/>
                  </a:cubicBezTo>
                  <a:cubicBezTo>
                    <a:pt x="82" y="284"/>
                    <a:pt x="82" y="284"/>
                    <a:pt x="82" y="284"/>
                  </a:cubicBezTo>
                  <a:lnTo>
                    <a:pt x="82" y="304"/>
                  </a:lnTo>
                  <a:close/>
                  <a:moveTo>
                    <a:pt x="185" y="448"/>
                  </a:moveTo>
                  <a:cubicBezTo>
                    <a:pt x="190" y="445"/>
                    <a:pt x="190" y="445"/>
                    <a:pt x="190" y="445"/>
                  </a:cubicBezTo>
                  <a:cubicBezTo>
                    <a:pt x="190" y="483"/>
                    <a:pt x="190" y="483"/>
                    <a:pt x="190" y="483"/>
                  </a:cubicBezTo>
                  <a:cubicBezTo>
                    <a:pt x="198" y="480"/>
                    <a:pt x="198" y="480"/>
                    <a:pt x="198" y="480"/>
                  </a:cubicBezTo>
                  <a:cubicBezTo>
                    <a:pt x="198" y="442"/>
                    <a:pt x="198" y="442"/>
                    <a:pt x="198" y="442"/>
                  </a:cubicBezTo>
                  <a:cubicBezTo>
                    <a:pt x="215" y="434"/>
                    <a:pt x="215" y="434"/>
                    <a:pt x="215" y="434"/>
                  </a:cubicBezTo>
                  <a:cubicBezTo>
                    <a:pt x="215" y="472"/>
                    <a:pt x="215" y="472"/>
                    <a:pt x="215" y="472"/>
                  </a:cubicBezTo>
                  <a:cubicBezTo>
                    <a:pt x="223" y="468"/>
                    <a:pt x="223" y="468"/>
                    <a:pt x="223" y="468"/>
                  </a:cubicBezTo>
                  <a:cubicBezTo>
                    <a:pt x="223" y="430"/>
                    <a:pt x="223" y="430"/>
                    <a:pt x="223" y="430"/>
                  </a:cubicBezTo>
                  <a:cubicBezTo>
                    <a:pt x="240" y="422"/>
                    <a:pt x="240" y="422"/>
                    <a:pt x="240" y="422"/>
                  </a:cubicBezTo>
                  <a:cubicBezTo>
                    <a:pt x="240" y="460"/>
                    <a:pt x="240" y="460"/>
                    <a:pt x="240" y="460"/>
                  </a:cubicBezTo>
                  <a:cubicBezTo>
                    <a:pt x="248" y="456"/>
                    <a:pt x="248" y="456"/>
                    <a:pt x="248" y="456"/>
                  </a:cubicBezTo>
                  <a:cubicBezTo>
                    <a:pt x="248" y="418"/>
                    <a:pt x="248" y="418"/>
                    <a:pt x="248" y="418"/>
                  </a:cubicBezTo>
                  <a:cubicBezTo>
                    <a:pt x="265" y="410"/>
                    <a:pt x="265" y="410"/>
                    <a:pt x="265" y="410"/>
                  </a:cubicBezTo>
                  <a:cubicBezTo>
                    <a:pt x="265" y="448"/>
                    <a:pt x="265" y="448"/>
                    <a:pt x="265" y="448"/>
                  </a:cubicBezTo>
                  <a:cubicBezTo>
                    <a:pt x="273" y="444"/>
                    <a:pt x="273" y="444"/>
                    <a:pt x="273" y="444"/>
                  </a:cubicBezTo>
                  <a:cubicBezTo>
                    <a:pt x="273" y="406"/>
                    <a:pt x="273" y="406"/>
                    <a:pt x="273" y="406"/>
                  </a:cubicBezTo>
                  <a:cubicBezTo>
                    <a:pt x="290" y="398"/>
                    <a:pt x="290" y="398"/>
                    <a:pt x="290" y="398"/>
                  </a:cubicBezTo>
                  <a:cubicBezTo>
                    <a:pt x="290" y="435"/>
                    <a:pt x="290" y="435"/>
                    <a:pt x="290" y="435"/>
                  </a:cubicBezTo>
                  <a:cubicBezTo>
                    <a:pt x="298" y="432"/>
                    <a:pt x="298" y="432"/>
                    <a:pt x="298" y="432"/>
                  </a:cubicBezTo>
                  <a:cubicBezTo>
                    <a:pt x="298" y="394"/>
                    <a:pt x="298" y="394"/>
                    <a:pt x="298" y="394"/>
                  </a:cubicBezTo>
                  <a:cubicBezTo>
                    <a:pt x="315" y="385"/>
                    <a:pt x="315" y="385"/>
                    <a:pt x="315" y="385"/>
                  </a:cubicBezTo>
                  <a:cubicBezTo>
                    <a:pt x="315" y="423"/>
                    <a:pt x="315" y="423"/>
                    <a:pt x="315" y="423"/>
                  </a:cubicBezTo>
                  <a:cubicBezTo>
                    <a:pt x="323" y="420"/>
                    <a:pt x="323" y="420"/>
                    <a:pt x="323" y="420"/>
                  </a:cubicBezTo>
                  <a:cubicBezTo>
                    <a:pt x="323" y="382"/>
                    <a:pt x="323" y="382"/>
                    <a:pt x="323" y="382"/>
                  </a:cubicBezTo>
                  <a:cubicBezTo>
                    <a:pt x="340" y="373"/>
                    <a:pt x="340" y="373"/>
                    <a:pt x="340" y="373"/>
                  </a:cubicBezTo>
                  <a:cubicBezTo>
                    <a:pt x="340" y="411"/>
                    <a:pt x="340" y="411"/>
                    <a:pt x="340" y="411"/>
                  </a:cubicBezTo>
                  <a:cubicBezTo>
                    <a:pt x="348" y="408"/>
                    <a:pt x="348" y="408"/>
                    <a:pt x="348" y="408"/>
                  </a:cubicBezTo>
                  <a:cubicBezTo>
                    <a:pt x="348" y="370"/>
                    <a:pt x="348" y="370"/>
                    <a:pt x="348" y="370"/>
                  </a:cubicBezTo>
                  <a:cubicBezTo>
                    <a:pt x="365" y="362"/>
                    <a:pt x="365" y="362"/>
                    <a:pt x="365" y="362"/>
                  </a:cubicBezTo>
                  <a:cubicBezTo>
                    <a:pt x="365" y="400"/>
                    <a:pt x="365" y="400"/>
                    <a:pt x="365" y="400"/>
                  </a:cubicBezTo>
                  <a:cubicBezTo>
                    <a:pt x="373" y="396"/>
                    <a:pt x="373" y="396"/>
                    <a:pt x="373" y="396"/>
                  </a:cubicBezTo>
                  <a:cubicBezTo>
                    <a:pt x="373" y="358"/>
                    <a:pt x="373" y="358"/>
                    <a:pt x="373" y="358"/>
                  </a:cubicBezTo>
                  <a:cubicBezTo>
                    <a:pt x="390" y="350"/>
                    <a:pt x="390" y="350"/>
                    <a:pt x="390" y="350"/>
                  </a:cubicBezTo>
                  <a:cubicBezTo>
                    <a:pt x="390" y="388"/>
                    <a:pt x="390" y="388"/>
                    <a:pt x="390" y="388"/>
                  </a:cubicBezTo>
                  <a:cubicBezTo>
                    <a:pt x="398" y="384"/>
                    <a:pt x="398" y="384"/>
                    <a:pt x="398" y="384"/>
                  </a:cubicBezTo>
                  <a:cubicBezTo>
                    <a:pt x="398" y="346"/>
                    <a:pt x="398" y="346"/>
                    <a:pt x="398" y="346"/>
                  </a:cubicBezTo>
                  <a:cubicBezTo>
                    <a:pt x="415" y="338"/>
                    <a:pt x="415" y="338"/>
                    <a:pt x="415" y="338"/>
                  </a:cubicBezTo>
                  <a:cubicBezTo>
                    <a:pt x="415" y="376"/>
                    <a:pt x="415" y="376"/>
                    <a:pt x="415" y="376"/>
                  </a:cubicBezTo>
                  <a:cubicBezTo>
                    <a:pt x="418" y="374"/>
                    <a:pt x="418" y="374"/>
                    <a:pt x="418" y="374"/>
                  </a:cubicBezTo>
                  <a:cubicBezTo>
                    <a:pt x="418" y="502"/>
                    <a:pt x="418" y="502"/>
                    <a:pt x="418" y="502"/>
                  </a:cubicBezTo>
                  <a:cubicBezTo>
                    <a:pt x="185" y="614"/>
                    <a:pt x="185" y="614"/>
                    <a:pt x="185" y="614"/>
                  </a:cubicBezTo>
                  <a:lnTo>
                    <a:pt x="185" y="448"/>
                  </a:lnTo>
                  <a:close/>
                  <a:moveTo>
                    <a:pt x="445" y="217"/>
                  </a:moveTo>
                  <a:cubicBezTo>
                    <a:pt x="445" y="225"/>
                    <a:pt x="445" y="225"/>
                    <a:pt x="445" y="225"/>
                  </a:cubicBezTo>
                  <a:cubicBezTo>
                    <a:pt x="438" y="222"/>
                    <a:pt x="438" y="222"/>
                    <a:pt x="438" y="222"/>
                  </a:cubicBezTo>
                  <a:cubicBezTo>
                    <a:pt x="438" y="189"/>
                    <a:pt x="438" y="189"/>
                    <a:pt x="438" y="189"/>
                  </a:cubicBezTo>
                  <a:cubicBezTo>
                    <a:pt x="424" y="182"/>
                    <a:pt x="424" y="182"/>
                    <a:pt x="424" y="182"/>
                  </a:cubicBezTo>
                  <a:cubicBezTo>
                    <a:pt x="424" y="215"/>
                    <a:pt x="424" y="215"/>
                    <a:pt x="424" y="215"/>
                  </a:cubicBezTo>
                  <a:cubicBezTo>
                    <a:pt x="417" y="212"/>
                    <a:pt x="417" y="212"/>
                    <a:pt x="417" y="212"/>
                  </a:cubicBezTo>
                  <a:cubicBezTo>
                    <a:pt x="417" y="179"/>
                    <a:pt x="417" y="179"/>
                    <a:pt x="417" y="179"/>
                  </a:cubicBezTo>
                  <a:cubicBezTo>
                    <a:pt x="402" y="172"/>
                    <a:pt x="402" y="172"/>
                    <a:pt x="402" y="172"/>
                  </a:cubicBezTo>
                  <a:cubicBezTo>
                    <a:pt x="402" y="205"/>
                    <a:pt x="402" y="205"/>
                    <a:pt x="402" y="205"/>
                  </a:cubicBezTo>
                  <a:cubicBezTo>
                    <a:pt x="395" y="201"/>
                    <a:pt x="395" y="201"/>
                    <a:pt x="395" y="201"/>
                  </a:cubicBezTo>
                  <a:cubicBezTo>
                    <a:pt x="395" y="169"/>
                    <a:pt x="395" y="169"/>
                    <a:pt x="395" y="169"/>
                  </a:cubicBezTo>
                  <a:cubicBezTo>
                    <a:pt x="381" y="162"/>
                    <a:pt x="381" y="162"/>
                    <a:pt x="381" y="162"/>
                  </a:cubicBezTo>
                  <a:cubicBezTo>
                    <a:pt x="381" y="195"/>
                    <a:pt x="381" y="195"/>
                    <a:pt x="381" y="195"/>
                  </a:cubicBezTo>
                  <a:cubicBezTo>
                    <a:pt x="374" y="191"/>
                    <a:pt x="374" y="191"/>
                    <a:pt x="374" y="191"/>
                  </a:cubicBezTo>
                  <a:cubicBezTo>
                    <a:pt x="374" y="158"/>
                    <a:pt x="374" y="158"/>
                    <a:pt x="374" y="158"/>
                  </a:cubicBezTo>
                  <a:cubicBezTo>
                    <a:pt x="359" y="152"/>
                    <a:pt x="359" y="152"/>
                    <a:pt x="359" y="152"/>
                  </a:cubicBezTo>
                  <a:cubicBezTo>
                    <a:pt x="359" y="184"/>
                    <a:pt x="359" y="184"/>
                    <a:pt x="359" y="184"/>
                  </a:cubicBezTo>
                  <a:cubicBezTo>
                    <a:pt x="353" y="181"/>
                    <a:pt x="353" y="181"/>
                    <a:pt x="353" y="181"/>
                  </a:cubicBezTo>
                  <a:cubicBezTo>
                    <a:pt x="353" y="148"/>
                    <a:pt x="353" y="148"/>
                    <a:pt x="353" y="148"/>
                  </a:cubicBezTo>
                  <a:cubicBezTo>
                    <a:pt x="338" y="141"/>
                    <a:pt x="338" y="141"/>
                    <a:pt x="338" y="141"/>
                  </a:cubicBezTo>
                  <a:cubicBezTo>
                    <a:pt x="338" y="174"/>
                    <a:pt x="338" y="174"/>
                    <a:pt x="338" y="174"/>
                  </a:cubicBezTo>
                  <a:cubicBezTo>
                    <a:pt x="331" y="170"/>
                    <a:pt x="331" y="170"/>
                    <a:pt x="331" y="170"/>
                  </a:cubicBezTo>
                  <a:cubicBezTo>
                    <a:pt x="331" y="138"/>
                    <a:pt x="331" y="138"/>
                    <a:pt x="331" y="138"/>
                  </a:cubicBezTo>
                  <a:cubicBezTo>
                    <a:pt x="316" y="131"/>
                    <a:pt x="316" y="131"/>
                    <a:pt x="316" y="131"/>
                  </a:cubicBezTo>
                  <a:cubicBezTo>
                    <a:pt x="316" y="163"/>
                    <a:pt x="316" y="163"/>
                    <a:pt x="316" y="163"/>
                  </a:cubicBezTo>
                  <a:cubicBezTo>
                    <a:pt x="310" y="160"/>
                    <a:pt x="310" y="160"/>
                    <a:pt x="310" y="160"/>
                  </a:cubicBezTo>
                  <a:cubicBezTo>
                    <a:pt x="310" y="127"/>
                    <a:pt x="310" y="127"/>
                    <a:pt x="310" y="127"/>
                  </a:cubicBezTo>
                  <a:cubicBezTo>
                    <a:pt x="295" y="120"/>
                    <a:pt x="295" y="120"/>
                    <a:pt x="295" y="120"/>
                  </a:cubicBezTo>
                  <a:cubicBezTo>
                    <a:pt x="295" y="153"/>
                    <a:pt x="295" y="153"/>
                    <a:pt x="295" y="153"/>
                  </a:cubicBezTo>
                  <a:cubicBezTo>
                    <a:pt x="288" y="150"/>
                    <a:pt x="288" y="150"/>
                    <a:pt x="288" y="150"/>
                  </a:cubicBezTo>
                  <a:cubicBezTo>
                    <a:pt x="288" y="117"/>
                    <a:pt x="288" y="117"/>
                    <a:pt x="288" y="117"/>
                  </a:cubicBezTo>
                  <a:cubicBezTo>
                    <a:pt x="273" y="110"/>
                    <a:pt x="273" y="110"/>
                    <a:pt x="273" y="110"/>
                  </a:cubicBezTo>
                  <a:cubicBezTo>
                    <a:pt x="273" y="143"/>
                    <a:pt x="273" y="143"/>
                    <a:pt x="273" y="143"/>
                  </a:cubicBezTo>
                  <a:cubicBezTo>
                    <a:pt x="266" y="140"/>
                    <a:pt x="266" y="140"/>
                    <a:pt x="266" y="140"/>
                  </a:cubicBezTo>
                  <a:cubicBezTo>
                    <a:pt x="266" y="107"/>
                    <a:pt x="266" y="107"/>
                    <a:pt x="266" y="107"/>
                  </a:cubicBezTo>
                  <a:cubicBezTo>
                    <a:pt x="252" y="100"/>
                    <a:pt x="252" y="100"/>
                    <a:pt x="252" y="100"/>
                  </a:cubicBezTo>
                  <a:cubicBezTo>
                    <a:pt x="252" y="132"/>
                    <a:pt x="252" y="132"/>
                    <a:pt x="252" y="132"/>
                  </a:cubicBezTo>
                  <a:cubicBezTo>
                    <a:pt x="250" y="132"/>
                    <a:pt x="250" y="132"/>
                    <a:pt x="250" y="132"/>
                  </a:cubicBezTo>
                  <a:cubicBezTo>
                    <a:pt x="250" y="242"/>
                    <a:pt x="250" y="242"/>
                    <a:pt x="250" y="242"/>
                  </a:cubicBezTo>
                  <a:cubicBezTo>
                    <a:pt x="418" y="322"/>
                    <a:pt x="418" y="322"/>
                    <a:pt x="418" y="322"/>
                  </a:cubicBezTo>
                  <a:cubicBezTo>
                    <a:pt x="418" y="271"/>
                    <a:pt x="418" y="271"/>
                    <a:pt x="418" y="271"/>
                  </a:cubicBezTo>
                  <a:cubicBezTo>
                    <a:pt x="456" y="271"/>
                    <a:pt x="456" y="271"/>
                    <a:pt x="456" y="271"/>
                  </a:cubicBezTo>
                  <a:cubicBezTo>
                    <a:pt x="456" y="217"/>
                    <a:pt x="456" y="217"/>
                    <a:pt x="456" y="217"/>
                  </a:cubicBezTo>
                  <a:lnTo>
                    <a:pt x="445" y="2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 name="任意多边形: 形状 18">
              <a:extLst>
                <a:ext uri="{FF2B5EF4-FFF2-40B4-BE49-F238E27FC236}">
                  <a16:creationId xmlns:a16="http://schemas.microsoft.com/office/drawing/2014/main" id="{C1949F3B-F725-4261-8D36-2BBC9E64C7BC}"/>
                </a:ext>
              </a:extLst>
            </p:cNvPr>
            <p:cNvSpPr/>
            <p:nvPr/>
          </p:nvSpPr>
          <p:spPr bwMode="auto">
            <a:xfrm>
              <a:off x="5232664" y="3629137"/>
              <a:ext cx="1259011" cy="2008853"/>
            </a:xfrm>
            <a:custGeom>
              <a:avLst/>
              <a:gdLst>
                <a:gd name="T0" fmla="*/ 0 w 436"/>
                <a:gd name="T1" fmla="*/ 696 h 696"/>
                <a:gd name="T2" fmla="*/ 356 w 436"/>
                <a:gd name="T3" fmla="*/ 27 h 696"/>
                <a:gd name="T4" fmla="*/ 176 w 436"/>
                <a:gd name="T5" fmla="*/ 77 h 696"/>
                <a:gd name="T6" fmla="*/ 358 w 436"/>
                <a:gd name="T7" fmla="*/ 263 h 696"/>
                <a:gd name="T8" fmla="*/ 143 w 436"/>
                <a:gd name="T9" fmla="*/ 381 h 696"/>
                <a:gd name="T10" fmla="*/ 216 w 436"/>
                <a:gd name="T11" fmla="*/ 78 h 696"/>
                <a:gd name="T12" fmla="*/ 327 w 436"/>
                <a:gd name="T13" fmla="*/ 55 h 696"/>
                <a:gd name="T14" fmla="*/ 268 w 436"/>
                <a:gd name="T15" fmla="*/ 70 h 696"/>
                <a:gd name="T16" fmla="*/ 194 w 436"/>
                <a:gd name="T17" fmla="*/ 102 h 696"/>
                <a:gd name="T18" fmla="*/ 321 w 436"/>
                <a:gd name="T19" fmla="*/ 433 h 696"/>
                <a:gd name="T20" fmla="*/ 286 w 436"/>
                <a:gd name="T21" fmla="*/ 429 h 696"/>
                <a:gd name="T22" fmla="*/ 269 w 436"/>
                <a:gd name="T23" fmla="*/ 427 h 696"/>
                <a:gd name="T24" fmla="*/ 248 w 436"/>
                <a:gd name="T25" fmla="*/ 460 h 696"/>
                <a:gd name="T26" fmla="*/ 219 w 436"/>
                <a:gd name="T27" fmla="*/ 457 h 696"/>
                <a:gd name="T28" fmla="*/ 205 w 436"/>
                <a:gd name="T29" fmla="*/ 420 h 696"/>
                <a:gd name="T30" fmla="*/ 195 w 436"/>
                <a:gd name="T31" fmla="*/ 413 h 696"/>
                <a:gd name="T32" fmla="*/ 183 w 436"/>
                <a:gd name="T33" fmla="*/ 418 h 696"/>
                <a:gd name="T34" fmla="*/ 329 w 436"/>
                <a:gd name="T35" fmla="*/ 356 h 696"/>
                <a:gd name="T36" fmla="*/ 312 w 436"/>
                <a:gd name="T37" fmla="*/ 354 h 696"/>
                <a:gd name="T38" fmla="*/ 291 w 436"/>
                <a:gd name="T39" fmla="*/ 387 h 696"/>
                <a:gd name="T40" fmla="*/ 262 w 436"/>
                <a:gd name="T41" fmla="*/ 384 h 696"/>
                <a:gd name="T42" fmla="*/ 248 w 436"/>
                <a:gd name="T43" fmla="*/ 347 h 696"/>
                <a:gd name="T44" fmla="*/ 237 w 436"/>
                <a:gd name="T45" fmla="*/ 340 h 696"/>
                <a:gd name="T46" fmla="*/ 226 w 436"/>
                <a:gd name="T47" fmla="*/ 344 h 696"/>
                <a:gd name="T48" fmla="*/ 191 w 436"/>
                <a:gd name="T49" fmla="*/ 341 h 696"/>
                <a:gd name="T50" fmla="*/ 174 w 436"/>
                <a:gd name="T51" fmla="*/ 339 h 696"/>
                <a:gd name="T52" fmla="*/ 334 w 436"/>
                <a:gd name="T53" fmla="*/ 314 h 696"/>
                <a:gd name="T54" fmla="*/ 304 w 436"/>
                <a:gd name="T55" fmla="*/ 311 h 696"/>
                <a:gd name="T56" fmla="*/ 291 w 436"/>
                <a:gd name="T57" fmla="*/ 274 h 696"/>
                <a:gd name="T58" fmla="*/ 280 w 436"/>
                <a:gd name="T59" fmla="*/ 267 h 696"/>
                <a:gd name="T60" fmla="*/ 269 w 436"/>
                <a:gd name="T61" fmla="*/ 271 h 696"/>
                <a:gd name="T62" fmla="*/ 234 w 436"/>
                <a:gd name="T63" fmla="*/ 268 h 696"/>
                <a:gd name="T64" fmla="*/ 217 w 436"/>
                <a:gd name="T65" fmla="*/ 265 h 696"/>
                <a:gd name="T66" fmla="*/ 196 w 436"/>
                <a:gd name="T67" fmla="*/ 299 h 696"/>
                <a:gd name="T68" fmla="*/ 166 w 436"/>
                <a:gd name="T69" fmla="*/ 296 h 696"/>
                <a:gd name="T70" fmla="*/ 334 w 436"/>
                <a:gd name="T71" fmla="*/ 200 h 696"/>
                <a:gd name="T72" fmla="*/ 323 w 436"/>
                <a:gd name="T73" fmla="*/ 194 h 696"/>
                <a:gd name="T74" fmla="*/ 312 w 436"/>
                <a:gd name="T75" fmla="*/ 198 h 696"/>
                <a:gd name="T76" fmla="*/ 277 w 436"/>
                <a:gd name="T77" fmla="*/ 194 h 696"/>
                <a:gd name="T78" fmla="*/ 260 w 436"/>
                <a:gd name="T79" fmla="*/ 192 h 696"/>
                <a:gd name="T80" fmla="*/ 239 w 436"/>
                <a:gd name="T81" fmla="*/ 226 h 696"/>
                <a:gd name="T82" fmla="*/ 209 w 436"/>
                <a:gd name="T83" fmla="*/ 222 h 696"/>
                <a:gd name="T84" fmla="*/ 196 w 436"/>
                <a:gd name="T85" fmla="*/ 185 h 696"/>
                <a:gd name="T86" fmla="*/ 185 w 436"/>
                <a:gd name="T87" fmla="*/ 179 h 696"/>
                <a:gd name="T88" fmla="*/ 355 w 436"/>
                <a:gd name="T89" fmla="*/ 125 h 696"/>
                <a:gd name="T90" fmla="*/ 320 w 436"/>
                <a:gd name="T91" fmla="*/ 121 h 696"/>
                <a:gd name="T92" fmla="*/ 303 w 436"/>
                <a:gd name="T93" fmla="*/ 119 h 696"/>
                <a:gd name="T94" fmla="*/ 282 w 436"/>
                <a:gd name="T95" fmla="*/ 152 h 696"/>
                <a:gd name="T96" fmla="*/ 252 w 436"/>
                <a:gd name="T97" fmla="*/ 149 h 696"/>
                <a:gd name="T98" fmla="*/ 239 w 436"/>
                <a:gd name="T99" fmla="*/ 112 h 696"/>
                <a:gd name="T100" fmla="*/ 228 w 436"/>
                <a:gd name="T101" fmla="*/ 106 h 696"/>
                <a:gd name="T102" fmla="*/ 217 w 436"/>
                <a:gd name="T103" fmla="*/ 110 h 696"/>
                <a:gd name="T104" fmla="*/ 158 w 436"/>
                <a:gd name="T105" fmla="*/ 301 h 696"/>
                <a:gd name="T106" fmla="*/ 335 w 436"/>
                <a:gd name="T107" fmla="*/ 421 h 696"/>
                <a:gd name="T108" fmla="*/ 315 w 436"/>
                <a:gd name="T109" fmla="*/ 525 h 696"/>
                <a:gd name="T110" fmla="*/ 226 w 436"/>
                <a:gd name="T111" fmla="*/ 596 h 696"/>
                <a:gd name="T112" fmla="*/ 181 w 436"/>
                <a:gd name="T113" fmla="*/ 510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36" h="696">
                  <a:moveTo>
                    <a:pt x="368" y="116"/>
                  </a:moveTo>
                  <a:cubicBezTo>
                    <a:pt x="363" y="169"/>
                    <a:pt x="363" y="169"/>
                    <a:pt x="363" y="169"/>
                  </a:cubicBezTo>
                  <a:cubicBezTo>
                    <a:pt x="174" y="148"/>
                    <a:pt x="174" y="148"/>
                    <a:pt x="174" y="148"/>
                  </a:cubicBezTo>
                  <a:cubicBezTo>
                    <a:pt x="180" y="95"/>
                    <a:pt x="180" y="95"/>
                    <a:pt x="180" y="95"/>
                  </a:cubicBezTo>
                  <a:lnTo>
                    <a:pt x="368" y="116"/>
                  </a:lnTo>
                  <a:close/>
                  <a:moveTo>
                    <a:pt x="218" y="602"/>
                  </a:moveTo>
                  <a:cubicBezTo>
                    <a:pt x="317" y="602"/>
                    <a:pt x="401" y="641"/>
                    <a:pt x="436" y="696"/>
                  </a:cubicBezTo>
                  <a:cubicBezTo>
                    <a:pt x="0" y="696"/>
                    <a:pt x="0" y="696"/>
                    <a:pt x="0" y="696"/>
                  </a:cubicBezTo>
                  <a:cubicBezTo>
                    <a:pt x="35" y="641"/>
                    <a:pt x="120" y="602"/>
                    <a:pt x="218" y="602"/>
                  </a:cubicBezTo>
                  <a:close/>
                  <a:moveTo>
                    <a:pt x="135" y="458"/>
                  </a:moveTo>
                  <a:cubicBezTo>
                    <a:pt x="335" y="480"/>
                    <a:pt x="335" y="480"/>
                    <a:pt x="335" y="480"/>
                  </a:cubicBezTo>
                  <a:cubicBezTo>
                    <a:pt x="334" y="492"/>
                    <a:pt x="334" y="492"/>
                    <a:pt x="334" y="492"/>
                  </a:cubicBezTo>
                  <a:cubicBezTo>
                    <a:pt x="133" y="470"/>
                    <a:pt x="133" y="470"/>
                    <a:pt x="133" y="470"/>
                  </a:cubicBezTo>
                  <a:lnTo>
                    <a:pt x="135" y="458"/>
                  </a:lnTo>
                  <a:close/>
                  <a:moveTo>
                    <a:pt x="212" y="11"/>
                  </a:moveTo>
                  <a:cubicBezTo>
                    <a:pt x="356" y="27"/>
                    <a:pt x="356" y="27"/>
                    <a:pt x="356" y="27"/>
                  </a:cubicBezTo>
                  <a:cubicBezTo>
                    <a:pt x="357" y="16"/>
                    <a:pt x="357" y="16"/>
                    <a:pt x="357" y="16"/>
                  </a:cubicBezTo>
                  <a:cubicBezTo>
                    <a:pt x="213" y="0"/>
                    <a:pt x="213" y="0"/>
                    <a:pt x="213" y="0"/>
                  </a:cubicBezTo>
                  <a:lnTo>
                    <a:pt x="212" y="11"/>
                  </a:lnTo>
                  <a:close/>
                  <a:moveTo>
                    <a:pt x="176" y="77"/>
                  </a:moveTo>
                  <a:cubicBezTo>
                    <a:pt x="377" y="99"/>
                    <a:pt x="377" y="99"/>
                    <a:pt x="377" y="99"/>
                  </a:cubicBezTo>
                  <a:cubicBezTo>
                    <a:pt x="375" y="111"/>
                    <a:pt x="375" y="111"/>
                    <a:pt x="375" y="111"/>
                  </a:cubicBezTo>
                  <a:cubicBezTo>
                    <a:pt x="175" y="89"/>
                    <a:pt x="175" y="89"/>
                    <a:pt x="175" y="89"/>
                  </a:cubicBezTo>
                  <a:lnTo>
                    <a:pt x="176" y="77"/>
                  </a:lnTo>
                  <a:close/>
                  <a:moveTo>
                    <a:pt x="168" y="153"/>
                  </a:moveTo>
                  <a:cubicBezTo>
                    <a:pt x="368" y="175"/>
                    <a:pt x="368" y="175"/>
                    <a:pt x="368" y="175"/>
                  </a:cubicBezTo>
                  <a:cubicBezTo>
                    <a:pt x="367" y="187"/>
                    <a:pt x="367" y="187"/>
                    <a:pt x="367" y="187"/>
                  </a:cubicBezTo>
                  <a:cubicBezTo>
                    <a:pt x="166" y="165"/>
                    <a:pt x="166" y="165"/>
                    <a:pt x="166" y="165"/>
                  </a:cubicBezTo>
                  <a:lnTo>
                    <a:pt x="168" y="153"/>
                  </a:lnTo>
                  <a:close/>
                  <a:moveTo>
                    <a:pt x="160" y="229"/>
                  </a:moveTo>
                  <a:cubicBezTo>
                    <a:pt x="360" y="251"/>
                    <a:pt x="360" y="251"/>
                    <a:pt x="360" y="251"/>
                  </a:cubicBezTo>
                  <a:cubicBezTo>
                    <a:pt x="358" y="263"/>
                    <a:pt x="358" y="263"/>
                    <a:pt x="358" y="263"/>
                  </a:cubicBezTo>
                  <a:cubicBezTo>
                    <a:pt x="158" y="242"/>
                    <a:pt x="158" y="242"/>
                    <a:pt x="158" y="242"/>
                  </a:cubicBezTo>
                  <a:lnTo>
                    <a:pt x="160" y="229"/>
                  </a:lnTo>
                  <a:close/>
                  <a:moveTo>
                    <a:pt x="151" y="305"/>
                  </a:moveTo>
                  <a:cubicBezTo>
                    <a:pt x="352" y="327"/>
                    <a:pt x="352" y="327"/>
                    <a:pt x="352" y="327"/>
                  </a:cubicBezTo>
                  <a:cubicBezTo>
                    <a:pt x="350" y="340"/>
                    <a:pt x="350" y="340"/>
                    <a:pt x="350" y="340"/>
                  </a:cubicBezTo>
                  <a:cubicBezTo>
                    <a:pt x="150" y="318"/>
                    <a:pt x="150" y="318"/>
                    <a:pt x="150" y="318"/>
                  </a:cubicBezTo>
                  <a:lnTo>
                    <a:pt x="151" y="305"/>
                  </a:lnTo>
                  <a:close/>
                  <a:moveTo>
                    <a:pt x="143" y="381"/>
                  </a:moveTo>
                  <a:cubicBezTo>
                    <a:pt x="343" y="403"/>
                    <a:pt x="343" y="403"/>
                    <a:pt x="343" y="403"/>
                  </a:cubicBezTo>
                  <a:cubicBezTo>
                    <a:pt x="342" y="416"/>
                    <a:pt x="342" y="416"/>
                    <a:pt x="342" y="416"/>
                  </a:cubicBezTo>
                  <a:cubicBezTo>
                    <a:pt x="142" y="394"/>
                    <a:pt x="142" y="394"/>
                    <a:pt x="142" y="394"/>
                  </a:cubicBezTo>
                  <a:lnTo>
                    <a:pt x="143" y="381"/>
                  </a:lnTo>
                  <a:close/>
                  <a:moveTo>
                    <a:pt x="337" y="91"/>
                  </a:moveTo>
                  <a:cubicBezTo>
                    <a:pt x="344" y="30"/>
                    <a:pt x="344" y="30"/>
                    <a:pt x="344" y="30"/>
                  </a:cubicBezTo>
                  <a:cubicBezTo>
                    <a:pt x="223" y="17"/>
                    <a:pt x="223" y="17"/>
                    <a:pt x="223" y="17"/>
                  </a:cubicBezTo>
                  <a:cubicBezTo>
                    <a:pt x="216" y="78"/>
                    <a:pt x="216" y="78"/>
                    <a:pt x="216" y="78"/>
                  </a:cubicBezTo>
                  <a:lnTo>
                    <a:pt x="337" y="91"/>
                  </a:lnTo>
                  <a:close/>
                  <a:moveTo>
                    <a:pt x="255" y="47"/>
                  </a:moveTo>
                  <a:cubicBezTo>
                    <a:pt x="253" y="68"/>
                    <a:pt x="253" y="68"/>
                    <a:pt x="253" y="68"/>
                  </a:cubicBezTo>
                  <a:cubicBezTo>
                    <a:pt x="232" y="66"/>
                    <a:pt x="232" y="66"/>
                    <a:pt x="232" y="66"/>
                  </a:cubicBezTo>
                  <a:cubicBezTo>
                    <a:pt x="234" y="45"/>
                    <a:pt x="234" y="45"/>
                    <a:pt x="234" y="45"/>
                  </a:cubicBezTo>
                  <a:cubicBezTo>
                    <a:pt x="235" y="39"/>
                    <a:pt x="240" y="34"/>
                    <a:pt x="246" y="35"/>
                  </a:cubicBezTo>
                  <a:cubicBezTo>
                    <a:pt x="251" y="35"/>
                    <a:pt x="256" y="41"/>
                    <a:pt x="255" y="47"/>
                  </a:cubicBezTo>
                  <a:close/>
                  <a:moveTo>
                    <a:pt x="327" y="55"/>
                  </a:moveTo>
                  <a:cubicBezTo>
                    <a:pt x="324" y="77"/>
                    <a:pt x="324" y="77"/>
                    <a:pt x="324" y="77"/>
                  </a:cubicBezTo>
                  <a:cubicBezTo>
                    <a:pt x="303" y="74"/>
                    <a:pt x="303" y="74"/>
                    <a:pt x="303" y="74"/>
                  </a:cubicBezTo>
                  <a:cubicBezTo>
                    <a:pt x="306" y="53"/>
                    <a:pt x="306" y="53"/>
                    <a:pt x="306" y="53"/>
                  </a:cubicBezTo>
                  <a:cubicBezTo>
                    <a:pt x="307" y="46"/>
                    <a:pt x="312" y="42"/>
                    <a:pt x="318" y="43"/>
                  </a:cubicBezTo>
                  <a:cubicBezTo>
                    <a:pt x="323" y="43"/>
                    <a:pt x="328" y="49"/>
                    <a:pt x="327" y="55"/>
                  </a:cubicBezTo>
                  <a:close/>
                  <a:moveTo>
                    <a:pt x="291" y="51"/>
                  </a:moveTo>
                  <a:cubicBezTo>
                    <a:pt x="289" y="73"/>
                    <a:pt x="289" y="73"/>
                    <a:pt x="289" y="73"/>
                  </a:cubicBezTo>
                  <a:cubicBezTo>
                    <a:pt x="268" y="70"/>
                    <a:pt x="268" y="70"/>
                    <a:pt x="268" y="70"/>
                  </a:cubicBezTo>
                  <a:cubicBezTo>
                    <a:pt x="270" y="49"/>
                    <a:pt x="270" y="49"/>
                    <a:pt x="270" y="49"/>
                  </a:cubicBezTo>
                  <a:cubicBezTo>
                    <a:pt x="270" y="43"/>
                    <a:pt x="276" y="38"/>
                    <a:pt x="282" y="39"/>
                  </a:cubicBezTo>
                  <a:cubicBezTo>
                    <a:pt x="287" y="39"/>
                    <a:pt x="291" y="45"/>
                    <a:pt x="291" y="51"/>
                  </a:cubicBezTo>
                  <a:close/>
                  <a:moveTo>
                    <a:pt x="199" y="108"/>
                  </a:moveTo>
                  <a:cubicBezTo>
                    <a:pt x="196" y="143"/>
                    <a:pt x="196" y="143"/>
                    <a:pt x="196" y="143"/>
                  </a:cubicBezTo>
                  <a:cubicBezTo>
                    <a:pt x="183" y="142"/>
                    <a:pt x="183" y="142"/>
                    <a:pt x="183" y="142"/>
                  </a:cubicBezTo>
                  <a:cubicBezTo>
                    <a:pt x="187" y="106"/>
                    <a:pt x="187" y="106"/>
                    <a:pt x="187" y="106"/>
                  </a:cubicBezTo>
                  <a:cubicBezTo>
                    <a:pt x="187" y="104"/>
                    <a:pt x="190" y="101"/>
                    <a:pt x="194" y="102"/>
                  </a:cubicBezTo>
                  <a:cubicBezTo>
                    <a:pt x="197" y="102"/>
                    <a:pt x="200" y="105"/>
                    <a:pt x="199" y="108"/>
                  </a:cubicBezTo>
                  <a:close/>
                  <a:moveTo>
                    <a:pt x="321" y="433"/>
                  </a:moveTo>
                  <a:cubicBezTo>
                    <a:pt x="321" y="433"/>
                    <a:pt x="321" y="433"/>
                    <a:pt x="321" y="433"/>
                  </a:cubicBezTo>
                  <a:cubicBezTo>
                    <a:pt x="317" y="468"/>
                    <a:pt x="317" y="468"/>
                    <a:pt x="317" y="468"/>
                  </a:cubicBezTo>
                  <a:cubicBezTo>
                    <a:pt x="305" y="466"/>
                    <a:pt x="305" y="466"/>
                    <a:pt x="305" y="466"/>
                  </a:cubicBezTo>
                  <a:cubicBezTo>
                    <a:pt x="309" y="431"/>
                    <a:pt x="309" y="431"/>
                    <a:pt x="309" y="431"/>
                  </a:cubicBezTo>
                  <a:cubicBezTo>
                    <a:pt x="309" y="428"/>
                    <a:pt x="312" y="426"/>
                    <a:pt x="316" y="427"/>
                  </a:cubicBezTo>
                  <a:cubicBezTo>
                    <a:pt x="319" y="427"/>
                    <a:pt x="321" y="430"/>
                    <a:pt x="321" y="433"/>
                  </a:cubicBezTo>
                  <a:close/>
                  <a:moveTo>
                    <a:pt x="304" y="430"/>
                  </a:moveTo>
                  <a:cubicBezTo>
                    <a:pt x="304" y="430"/>
                    <a:pt x="304" y="430"/>
                    <a:pt x="304" y="430"/>
                  </a:cubicBezTo>
                  <a:cubicBezTo>
                    <a:pt x="300" y="466"/>
                    <a:pt x="300" y="466"/>
                    <a:pt x="300" y="466"/>
                  </a:cubicBezTo>
                  <a:cubicBezTo>
                    <a:pt x="287" y="465"/>
                    <a:pt x="287" y="465"/>
                    <a:pt x="287" y="465"/>
                  </a:cubicBezTo>
                  <a:cubicBezTo>
                    <a:pt x="291" y="429"/>
                    <a:pt x="291" y="429"/>
                    <a:pt x="291" y="429"/>
                  </a:cubicBezTo>
                  <a:cubicBezTo>
                    <a:pt x="292" y="427"/>
                    <a:pt x="295" y="424"/>
                    <a:pt x="298" y="425"/>
                  </a:cubicBezTo>
                  <a:cubicBezTo>
                    <a:pt x="302" y="425"/>
                    <a:pt x="304" y="428"/>
                    <a:pt x="304" y="430"/>
                  </a:cubicBezTo>
                  <a:close/>
                  <a:moveTo>
                    <a:pt x="286" y="429"/>
                  </a:moveTo>
                  <a:cubicBezTo>
                    <a:pt x="286" y="429"/>
                    <a:pt x="286" y="429"/>
                    <a:pt x="286" y="429"/>
                  </a:cubicBezTo>
                  <a:cubicBezTo>
                    <a:pt x="283" y="464"/>
                    <a:pt x="283" y="464"/>
                    <a:pt x="283" y="464"/>
                  </a:cubicBezTo>
                  <a:cubicBezTo>
                    <a:pt x="270" y="463"/>
                    <a:pt x="270" y="463"/>
                    <a:pt x="270" y="463"/>
                  </a:cubicBezTo>
                  <a:cubicBezTo>
                    <a:pt x="274" y="427"/>
                    <a:pt x="274" y="427"/>
                    <a:pt x="274" y="427"/>
                  </a:cubicBezTo>
                  <a:cubicBezTo>
                    <a:pt x="274" y="424"/>
                    <a:pt x="278" y="423"/>
                    <a:pt x="281" y="423"/>
                  </a:cubicBezTo>
                  <a:cubicBezTo>
                    <a:pt x="284" y="423"/>
                    <a:pt x="287" y="426"/>
                    <a:pt x="286" y="429"/>
                  </a:cubicBezTo>
                  <a:close/>
                  <a:moveTo>
                    <a:pt x="269" y="427"/>
                  </a:moveTo>
                  <a:cubicBezTo>
                    <a:pt x="269" y="427"/>
                    <a:pt x="269" y="427"/>
                    <a:pt x="269" y="427"/>
                  </a:cubicBezTo>
                  <a:cubicBezTo>
                    <a:pt x="265" y="462"/>
                    <a:pt x="265" y="462"/>
                    <a:pt x="265" y="462"/>
                  </a:cubicBezTo>
                  <a:cubicBezTo>
                    <a:pt x="253" y="461"/>
                    <a:pt x="253" y="461"/>
                    <a:pt x="253" y="461"/>
                  </a:cubicBezTo>
                  <a:cubicBezTo>
                    <a:pt x="257" y="426"/>
                    <a:pt x="257" y="426"/>
                    <a:pt x="257" y="426"/>
                  </a:cubicBezTo>
                  <a:cubicBezTo>
                    <a:pt x="257" y="423"/>
                    <a:pt x="260" y="421"/>
                    <a:pt x="264" y="421"/>
                  </a:cubicBezTo>
                  <a:cubicBezTo>
                    <a:pt x="267" y="422"/>
                    <a:pt x="270" y="424"/>
                    <a:pt x="269" y="427"/>
                  </a:cubicBezTo>
                  <a:close/>
                  <a:moveTo>
                    <a:pt x="252" y="425"/>
                  </a:moveTo>
                  <a:cubicBezTo>
                    <a:pt x="252" y="425"/>
                    <a:pt x="252" y="425"/>
                    <a:pt x="252" y="425"/>
                  </a:cubicBezTo>
                  <a:cubicBezTo>
                    <a:pt x="248" y="460"/>
                    <a:pt x="248" y="460"/>
                    <a:pt x="248" y="460"/>
                  </a:cubicBezTo>
                  <a:cubicBezTo>
                    <a:pt x="236" y="459"/>
                    <a:pt x="236" y="459"/>
                    <a:pt x="236" y="459"/>
                  </a:cubicBezTo>
                  <a:cubicBezTo>
                    <a:pt x="240" y="424"/>
                    <a:pt x="240" y="424"/>
                    <a:pt x="240" y="424"/>
                  </a:cubicBezTo>
                  <a:cubicBezTo>
                    <a:pt x="240" y="421"/>
                    <a:pt x="243" y="419"/>
                    <a:pt x="246" y="419"/>
                  </a:cubicBezTo>
                  <a:cubicBezTo>
                    <a:pt x="250" y="419"/>
                    <a:pt x="252" y="422"/>
                    <a:pt x="252" y="425"/>
                  </a:cubicBezTo>
                  <a:close/>
                  <a:moveTo>
                    <a:pt x="235" y="423"/>
                  </a:moveTo>
                  <a:cubicBezTo>
                    <a:pt x="235" y="423"/>
                    <a:pt x="235" y="423"/>
                    <a:pt x="235" y="423"/>
                  </a:cubicBezTo>
                  <a:cubicBezTo>
                    <a:pt x="231" y="458"/>
                    <a:pt x="231" y="458"/>
                    <a:pt x="231" y="458"/>
                  </a:cubicBezTo>
                  <a:cubicBezTo>
                    <a:pt x="219" y="457"/>
                    <a:pt x="219" y="457"/>
                    <a:pt x="219" y="457"/>
                  </a:cubicBezTo>
                  <a:cubicBezTo>
                    <a:pt x="222" y="422"/>
                    <a:pt x="222" y="422"/>
                    <a:pt x="222" y="422"/>
                  </a:cubicBezTo>
                  <a:cubicBezTo>
                    <a:pt x="223" y="419"/>
                    <a:pt x="226" y="417"/>
                    <a:pt x="229" y="417"/>
                  </a:cubicBezTo>
                  <a:cubicBezTo>
                    <a:pt x="233" y="418"/>
                    <a:pt x="235" y="420"/>
                    <a:pt x="235" y="423"/>
                  </a:cubicBezTo>
                  <a:close/>
                  <a:moveTo>
                    <a:pt x="218" y="421"/>
                  </a:moveTo>
                  <a:cubicBezTo>
                    <a:pt x="218" y="421"/>
                    <a:pt x="218" y="421"/>
                    <a:pt x="218" y="421"/>
                  </a:cubicBezTo>
                  <a:cubicBezTo>
                    <a:pt x="214" y="456"/>
                    <a:pt x="214" y="456"/>
                    <a:pt x="214" y="456"/>
                  </a:cubicBezTo>
                  <a:cubicBezTo>
                    <a:pt x="201" y="455"/>
                    <a:pt x="201" y="455"/>
                    <a:pt x="201" y="455"/>
                  </a:cubicBezTo>
                  <a:cubicBezTo>
                    <a:pt x="205" y="420"/>
                    <a:pt x="205" y="420"/>
                    <a:pt x="205" y="420"/>
                  </a:cubicBezTo>
                  <a:cubicBezTo>
                    <a:pt x="206" y="417"/>
                    <a:pt x="209" y="415"/>
                    <a:pt x="212" y="415"/>
                  </a:cubicBezTo>
                  <a:cubicBezTo>
                    <a:pt x="215" y="416"/>
                    <a:pt x="218" y="418"/>
                    <a:pt x="218" y="421"/>
                  </a:cubicBezTo>
                  <a:close/>
                  <a:moveTo>
                    <a:pt x="200" y="419"/>
                  </a:moveTo>
                  <a:cubicBezTo>
                    <a:pt x="200" y="419"/>
                    <a:pt x="200" y="419"/>
                    <a:pt x="200" y="419"/>
                  </a:cubicBezTo>
                  <a:cubicBezTo>
                    <a:pt x="197" y="455"/>
                    <a:pt x="197" y="455"/>
                    <a:pt x="197" y="455"/>
                  </a:cubicBezTo>
                  <a:cubicBezTo>
                    <a:pt x="184" y="453"/>
                    <a:pt x="184" y="453"/>
                    <a:pt x="184" y="453"/>
                  </a:cubicBezTo>
                  <a:cubicBezTo>
                    <a:pt x="188" y="418"/>
                    <a:pt x="188" y="418"/>
                    <a:pt x="188" y="418"/>
                  </a:cubicBezTo>
                  <a:cubicBezTo>
                    <a:pt x="188" y="415"/>
                    <a:pt x="191" y="413"/>
                    <a:pt x="195" y="413"/>
                  </a:cubicBezTo>
                  <a:cubicBezTo>
                    <a:pt x="198" y="414"/>
                    <a:pt x="201" y="417"/>
                    <a:pt x="200" y="419"/>
                  </a:cubicBezTo>
                  <a:close/>
                  <a:moveTo>
                    <a:pt x="183" y="418"/>
                  </a:moveTo>
                  <a:cubicBezTo>
                    <a:pt x="183" y="418"/>
                    <a:pt x="183" y="418"/>
                    <a:pt x="183" y="418"/>
                  </a:cubicBezTo>
                  <a:cubicBezTo>
                    <a:pt x="179" y="453"/>
                    <a:pt x="179" y="453"/>
                    <a:pt x="179" y="453"/>
                  </a:cubicBezTo>
                  <a:cubicBezTo>
                    <a:pt x="167" y="451"/>
                    <a:pt x="167" y="451"/>
                    <a:pt x="167" y="451"/>
                  </a:cubicBezTo>
                  <a:cubicBezTo>
                    <a:pt x="171" y="416"/>
                    <a:pt x="171" y="416"/>
                    <a:pt x="171" y="416"/>
                  </a:cubicBezTo>
                  <a:cubicBezTo>
                    <a:pt x="171" y="413"/>
                    <a:pt x="174" y="411"/>
                    <a:pt x="177" y="412"/>
                  </a:cubicBezTo>
                  <a:cubicBezTo>
                    <a:pt x="181" y="412"/>
                    <a:pt x="184" y="414"/>
                    <a:pt x="183" y="418"/>
                  </a:cubicBezTo>
                  <a:close/>
                  <a:moveTo>
                    <a:pt x="166" y="416"/>
                  </a:moveTo>
                  <a:cubicBezTo>
                    <a:pt x="166" y="416"/>
                    <a:pt x="166" y="416"/>
                    <a:pt x="166" y="416"/>
                  </a:cubicBezTo>
                  <a:cubicBezTo>
                    <a:pt x="162" y="451"/>
                    <a:pt x="162" y="451"/>
                    <a:pt x="162" y="451"/>
                  </a:cubicBezTo>
                  <a:cubicBezTo>
                    <a:pt x="149" y="449"/>
                    <a:pt x="149" y="449"/>
                    <a:pt x="149" y="449"/>
                  </a:cubicBezTo>
                  <a:cubicBezTo>
                    <a:pt x="153" y="414"/>
                    <a:pt x="153" y="414"/>
                    <a:pt x="153" y="414"/>
                  </a:cubicBezTo>
                  <a:cubicBezTo>
                    <a:pt x="154" y="411"/>
                    <a:pt x="157" y="410"/>
                    <a:pt x="160" y="410"/>
                  </a:cubicBezTo>
                  <a:cubicBezTo>
                    <a:pt x="164" y="410"/>
                    <a:pt x="166" y="413"/>
                    <a:pt x="166" y="416"/>
                  </a:cubicBezTo>
                  <a:close/>
                  <a:moveTo>
                    <a:pt x="329" y="356"/>
                  </a:moveTo>
                  <a:cubicBezTo>
                    <a:pt x="329" y="356"/>
                    <a:pt x="329" y="356"/>
                    <a:pt x="329" y="356"/>
                  </a:cubicBezTo>
                  <a:cubicBezTo>
                    <a:pt x="326" y="391"/>
                    <a:pt x="326" y="391"/>
                    <a:pt x="326" y="391"/>
                  </a:cubicBezTo>
                  <a:cubicBezTo>
                    <a:pt x="313" y="389"/>
                    <a:pt x="313" y="389"/>
                    <a:pt x="313" y="389"/>
                  </a:cubicBezTo>
                  <a:cubicBezTo>
                    <a:pt x="317" y="354"/>
                    <a:pt x="317" y="354"/>
                    <a:pt x="317" y="354"/>
                  </a:cubicBezTo>
                  <a:cubicBezTo>
                    <a:pt x="317" y="351"/>
                    <a:pt x="320" y="350"/>
                    <a:pt x="324" y="350"/>
                  </a:cubicBezTo>
                  <a:cubicBezTo>
                    <a:pt x="327" y="350"/>
                    <a:pt x="330" y="353"/>
                    <a:pt x="329" y="356"/>
                  </a:cubicBezTo>
                  <a:close/>
                  <a:moveTo>
                    <a:pt x="312" y="354"/>
                  </a:moveTo>
                  <a:cubicBezTo>
                    <a:pt x="312" y="354"/>
                    <a:pt x="312" y="354"/>
                    <a:pt x="312" y="354"/>
                  </a:cubicBezTo>
                  <a:cubicBezTo>
                    <a:pt x="308" y="389"/>
                    <a:pt x="308" y="389"/>
                    <a:pt x="308" y="389"/>
                  </a:cubicBezTo>
                  <a:cubicBezTo>
                    <a:pt x="296" y="388"/>
                    <a:pt x="296" y="388"/>
                    <a:pt x="296" y="388"/>
                  </a:cubicBezTo>
                  <a:cubicBezTo>
                    <a:pt x="300" y="352"/>
                    <a:pt x="300" y="352"/>
                    <a:pt x="300" y="352"/>
                  </a:cubicBezTo>
                  <a:cubicBezTo>
                    <a:pt x="300" y="350"/>
                    <a:pt x="303" y="347"/>
                    <a:pt x="307" y="348"/>
                  </a:cubicBezTo>
                  <a:cubicBezTo>
                    <a:pt x="310" y="348"/>
                    <a:pt x="312" y="351"/>
                    <a:pt x="312" y="354"/>
                  </a:cubicBezTo>
                  <a:close/>
                  <a:moveTo>
                    <a:pt x="295" y="352"/>
                  </a:moveTo>
                  <a:cubicBezTo>
                    <a:pt x="295" y="352"/>
                    <a:pt x="295" y="352"/>
                    <a:pt x="295" y="352"/>
                  </a:cubicBezTo>
                  <a:cubicBezTo>
                    <a:pt x="291" y="387"/>
                    <a:pt x="291" y="387"/>
                    <a:pt x="291" y="387"/>
                  </a:cubicBezTo>
                  <a:cubicBezTo>
                    <a:pt x="279" y="386"/>
                    <a:pt x="279" y="386"/>
                    <a:pt x="279" y="386"/>
                  </a:cubicBezTo>
                  <a:cubicBezTo>
                    <a:pt x="283" y="350"/>
                    <a:pt x="283" y="350"/>
                    <a:pt x="283" y="350"/>
                  </a:cubicBezTo>
                  <a:cubicBezTo>
                    <a:pt x="283" y="348"/>
                    <a:pt x="286" y="346"/>
                    <a:pt x="289" y="346"/>
                  </a:cubicBezTo>
                  <a:cubicBezTo>
                    <a:pt x="293" y="346"/>
                    <a:pt x="295" y="349"/>
                    <a:pt x="295" y="352"/>
                  </a:cubicBezTo>
                  <a:close/>
                  <a:moveTo>
                    <a:pt x="278" y="350"/>
                  </a:moveTo>
                  <a:cubicBezTo>
                    <a:pt x="278" y="350"/>
                    <a:pt x="278" y="350"/>
                    <a:pt x="278" y="350"/>
                  </a:cubicBezTo>
                  <a:cubicBezTo>
                    <a:pt x="274" y="385"/>
                    <a:pt x="274" y="385"/>
                    <a:pt x="274" y="385"/>
                  </a:cubicBezTo>
                  <a:cubicBezTo>
                    <a:pt x="262" y="384"/>
                    <a:pt x="262" y="384"/>
                    <a:pt x="262" y="384"/>
                  </a:cubicBezTo>
                  <a:cubicBezTo>
                    <a:pt x="265" y="349"/>
                    <a:pt x="265" y="349"/>
                    <a:pt x="265" y="349"/>
                  </a:cubicBezTo>
                  <a:cubicBezTo>
                    <a:pt x="266" y="346"/>
                    <a:pt x="269" y="344"/>
                    <a:pt x="272" y="344"/>
                  </a:cubicBezTo>
                  <a:cubicBezTo>
                    <a:pt x="275" y="345"/>
                    <a:pt x="278" y="347"/>
                    <a:pt x="278" y="350"/>
                  </a:cubicBezTo>
                  <a:close/>
                  <a:moveTo>
                    <a:pt x="261" y="348"/>
                  </a:moveTo>
                  <a:cubicBezTo>
                    <a:pt x="261" y="348"/>
                    <a:pt x="261" y="348"/>
                    <a:pt x="261" y="348"/>
                  </a:cubicBezTo>
                  <a:cubicBezTo>
                    <a:pt x="257" y="383"/>
                    <a:pt x="257" y="383"/>
                    <a:pt x="257" y="383"/>
                  </a:cubicBezTo>
                  <a:cubicBezTo>
                    <a:pt x="244" y="382"/>
                    <a:pt x="244" y="382"/>
                    <a:pt x="244" y="382"/>
                  </a:cubicBezTo>
                  <a:cubicBezTo>
                    <a:pt x="248" y="347"/>
                    <a:pt x="248" y="347"/>
                    <a:pt x="248" y="347"/>
                  </a:cubicBezTo>
                  <a:cubicBezTo>
                    <a:pt x="248" y="344"/>
                    <a:pt x="251" y="342"/>
                    <a:pt x="255" y="342"/>
                  </a:cubicBezTo>
                  <a:cubicBezTo>
                    <a:pt x="258" y="342"/>
                    <a:pt x="261" y="345"/>
                    <a:pt x="261" y="348"/>
                  </a:cubicBezTo>
                  <a:close/>
                  <a:moveTo>
                    <a:pt x="243" y="346"/>
                  </a:moveTo>
                  <a:cubicBezTo>
                    <a:pt x="243" y="346"/>
                    <a:pt x="243" y="346"/>
                    <a:pt x="243" y="346"/>
                  </a:cubicBezTo>
                  <a:cubicBezTo>
                    <a:pt x="239" y="381"/>
                    <a:pt x="239" y="381"/>
                    <a:pt x="239" y="381"/>
                  </a:cubicBezTo>
                  <a:cubicBezTo>
                    <a:pt x="227" y="380"/>
                    <a:pt x="227" y="380"/>
                    <a:pt x="227" y="380"/>
                  </a:cubicBezTo>
                  <a:cubicBezTo>
                    <a:pt x="231" y="345"/>
                    <a:pt x="231" y="345"/>
                    <a:pt x="231" y="345"/>
                  </a:cubicBezTo>
                  <a:cubicBezTo>
                    <a:pt x="231" y="342"/>
                    <a:pt x="234" y="340"/>
                    <a:pt x="237" y="340"/>
                  </a:cubicBezTo>
                  <a:cubicBezTo>
                    <a:pt x="241" y="341"/>
                    <a:pt x="243" y="343"/>
                    <a:pt x="243" y="346"/>
                  </a:cubicBezTo>
                  <a:close/>
                  <a:moveTo>
                    <a:pt x="226" y="344"/>
                  </a:moveTo>
                  <a:cubicBezTo>
                    <a:pt x="226" y="344"/>
                    <a:pt x="226" y="344"/>
                    <a:pt x="226" y="344"/>
                  </a:cubicBezTo>
                  <a:cubicBezTo>
                    <a:pt x="222" y="379"/>
                    <a:pt x="222" y="379"/>
                    <a:pt x="222" y="379"/>
                  </a:cubicBezTo>
                  <a:cubicBezTo>
                    <a:pt x="210" y="378"/>
                    <a:pt x="210" y="378"/>
                    <a:pt x="210" y="378"/>
                  </a:cubicBezTo>
                  <a:cubicBezTo>
                    <a:pt x="214" y="343"/>
                    <a:pt x="214" y="343"/>
                    <a:pt x="214" y="343"/>
                  </a:cubicBezTo>
                  <a:cubicBezTo>
                    <a:pt x="214" y="340"/>
                    <a:pt x="217" y="338"/>
                    <a:pt x="220" y="338"/>
                  </a:cubicBezTo>
                  <a:cubicBezTo>
                    <a:pt x="224" y="339"/>
                    <a:pt x="226" y="341"/>
                    <a:pt x="226" y="344"/>
                  </a:cubicBezTo>
                  <a:close/>
                  <a:moveTo>
                    <a:pt x="209" y="342"/>
                  </a:moveTo>
                  <a:cubicBezTo>
                    <a:pt x="209" y="342"/>
                    <a:pt x="209" y="342"/>
                    <a:pt x="209" y="342"/>
                  </a:cubicBezTo>
                  <a:cubicBezTo>
                    <a:pt x="205" y="378"/>
                    <a:pt x="205" y="378"/>
                    <a:pt x="205" y="378"/>
                  </a:cubicBezTo>
                  <a:cubicBezTo>
                    <a:pt x="193" y="376"/>
                    <a:pt x="193" y="376"/>
                    <a:pt x="193" y="376"/>
                  </a:cubicBezTo>
                  <a:cubicBezTo>
                    <a:pt x="196" y="341"/>
                    <a:pt x="196" y="341"/>
                    <a:pt x="196" y="341"/>
                  </a:cubicBezTo>
                  <a:cubicBezTo>
                    <a:pt x="197" y="338"/>
                    <a:pt x="200" y="336"/>
                    <a:pt x="203" y="337"/>
                  </a:cubicBezTo>
                  <a:cubicBezTo>
                    <a:pt x="207" y="337"/>
                    <a:pt x="209" y="340"/>
                    <a:pt x="209" y="342"/>
                  </a:cubicBezTo>
                  <a:close/>
                  <a:moveTo>
                    <a:pt x="191" y="341"/>
                  </a:moveTo>
                  <a:cubicBezTo>
                    <a:pt x="191" y="341"/>
                    <a:pt x="191" y="341"/>
                    <a:pt x="191" y="341"/>
                  </a:cubicBezTo>
                  <a:cubicBezTo>
                    <a:pt x="188" y="376"/>
                    <a:pt x="188" y="376"/>
                    <a:pt x="188" y="376"/>
                  </a:cubicBezTo>
                  <a:cubicBezTo>
                    <a:pt x="175" y="374"/>
                    <a:pt x="175" y="374"/>
                    <a:pt x="175" y="374"/>
                  </a:cubicBezTo>
                  <a:cubicBezTo>
                    <a:pt x="179" y="339"/>
                    <a:pt x="179" y="339"/>
                    <a:pt x="179" y="339"/>
                  </a:cubicBezTo>
                  <a:cubicBezTo>
                    <a:pt x="179" y="336"/>
                    <a:pt x="182" y="334"/>
                    <a:pt x="186" y="335"/>
                  </a:cubicBezTo>
                  <a:cubicBezTo>
                    <a:pt x="189" y="335"/>
                    <a:pt x="192" y="337"/>
                    <a:pt x="191" y="341"/>
                  </a:cubicBezTo>
                  <a:close/>
                  <a:moveTo>
                    <a:pt x="174" y="339"/>
                  </a:moveTo>
                  <a:cubicBezTo>
                    <a:pt x="174" y="339"/>
                    <a:pt x="174" y="339"/>
                    <a:pt x="174" y="339"/>
                  </a:cubicBezTo>
                  <a:cubicBezTo>
                    <a:pt x="170" y="374"/>
                    <a:pt x="170" y="374"/>
                    <a:pt x="170" y="374"/>
                  </a:cubicBezTo>
                  <a:cubicBezTo>
                    <a:pt x="158" y="373"/>
                    <a:pt x="158" y="373"/>
                    <a:pt x="158" y="373"/>
                  </a:cubicBezTo>
                  <a:cubicBezTo>
                    <a:pt x="162" y="337"/>
                    <a:pt x="162" y="337"/>
                    <a:pt x="162" y="337"/>
                  </a:cubicBezTo>
                  <a:cubicBezTo>
                    <a:pt x="162" y="334"/>
                    <a:pt x="165" y="333"/>
                    <a:pt x="169" y="333"/>
                  </a:cubicBezTo>
                  <a:cubicBezTo>
                    <a:pt x="172" y="333"/>
                    <a:pt x="175" y="336"/>
                    <a:pt x="174" y="339"/>
                  </a:cubicBezTo>
                  <a:close/>
                  <a:moveTo>
                    <a:pt x="338" y="279"/>
                  </a:moveTo>
                  <a:cubicBezTo>
                    <a:pt x="338" y="279"/>
                    <a:pt x="338" y="279"/>
                    <a:pt x="338" y="279"/>
                  </a:cubicBezTo>
                  <a:cubicBezTo>
                    <a:pt x="334" y="314"/>
                    <a:pt x="334" y="314"/>
                    <a:pt x="334" y="314"/>
                  </a:cubicBezTo>
                  <a:cubicBezTo>
                    <a:pt x="322" y="313"/>
                    <a:pt x="322" y="313"/>
                    <a:pt x="322" y="313"/>
                  </a:cubicBezTo>
                  <a:cubicBezTo>
                    <a:pt x="325" y="277"/>
                    <a:pt x="325" y="277"/>
                    <a:pt x="325" y="277"/>
                  </a:cubicBezTo>
                  <a:cubicBezTo>
                    <a:pt x="326" y="274"/>
                    <a:pt x="329" y="273"/>
                    <a:pt x="332" y="273"/>
                  </a:cubicBezTo>
                  <a:cubicBezTo>
                    <a:pt x="335" y="273"/>
                    <a:pt x="338" y="276"/>
                    <a:pt x="338" y="279"/>
                  </a:cubicBezTo>
                  <a:close/>
                  <a:moveTo>
                    <a:pt x="321" y="277"/>
                  </a:moveTo>
                  <a:cubicBezTo>
                    <a:pt x="321" y="277"/>
                    <a:pt x="321" y="277"/>
                    <a:pt x="321" y="277"/>
                  </a:cubicBezTo>
                  <a:cubicBezTo>
                    <a:pt x="317" y="312"/>
                    <a:pt x="317" y="312"/>
                    <a:pt x="317" y="312"/>
                  </a:cubicBezTo>
                  <a:cubicBezTo>
                    <a:pt x="304" y="311"/>
                    <a:pt x="304" y="311"/>
                    <a:pt x="304" y="311"/>
                  </a:cubicBezTo>
                  <a:cubicBezTo>
                    <a:pt x="308" y="275"/>
                    <a:pt x="308" y="275"/>
                    <a:pt x="308" y="275"/>
                  </a:cubicBezTo>
                  <a:cubicBezTo>
                    <a:pt x="308" y="273"/>
                    <a:pt x="312" y="270"/>
                    <a:pt x="315" y="271"/>
                  </a:cubicBezTo>
                  <a:cubicBezTo>
                    <a:pt x="318" y="271"/>
                    <a:pt x="321" y="274"/>
                    <a:pt x="321" y="277"/>
                  </a:cubicBezTo>
                  <a:close/>
                  <a:moveTo>
                    <a:pt x="303" y="275"/>
                  </a:moveTo>
                  <a:cubicBezTo>
                    <a:pt x="303" y="275"/>
                    <a:pt x="303" y="275"/>
                    <a:pt x="303" y="275"/>
                  </a:cubicBezTo>
                  <a:cubicBezTo>
                    <a:pt x="300" y="310"/>
                    <a:pt x="300" y="310"/>
                    <a:pt x="300" y="310"/>
                  </a:cubicBezTo>
                  <a:cubicBezTo>
                    <a:pt x="287" y="309"/>
                    <a:pt x="287" y="309"/>
                    <a:pt x="287" y="309"/>
                  </a:cubicBezTo>
                  <a:cubicBezTo>
                    <a:pt x="291" y="274"/>
                    <a:pt x="291" y="274"/>
                    <a:pt x="291" y="274"/>
                  </a:cubicBezTo>
                  <a:cubicBezTo>
                    <a:pt x="291" y="271"/>
                    <a:pt x="294" y="269"/>
                    <a:pt x="298" y="269"/>
                  </a:cubicBezTo>
                  <a:cubicBezTo>
                    <a:pt x="301" y="269"/>
                    <a:pt x="303" y="272"/>
                    <a:pt x="303" y="275"/>
                  </a:cubicBezTo>
                  <a:close/>
                  <a:moveTo>
                    <a:pt x="286" y="273"/>
                  </a:moveTo>
                  <a:cubicBezTo>
                    <a:pt x="286" y="273"/>
                    <a:pt x="286" y="273"/>
                    <a:pt x="286" y="273"/>
                  </a:cubicBezTo>
                  <a:cubicBezTo>
                    <a:pt x="282" y="308"/>
                    <a:pt x="282" y="308"/>
                    <a:pt x="282" y="308"/>
                  </a:cubicBezTo>
                  <a:cubicBezTo>
                    <a:pt x="270" y="307"/>
                    <a:pt x="270" y="307"/>
                    <a:pt x="270" y="307"/>
                  </a:cubicBezTo>
                  <a:cubicBezTo>
                    <a:pt x="274" y="272"/>
                    <a:pt x="274" y="272"/>
                    <a:pt x="274" y="272"/>
                  </a:cubicBezTo>
                  <a:cubicBezTo>
                    <a:pt x="274" y="269"/>
                    <a:pt x="277" y="267"/>
                    <a:pt x="280" y="267"/>
                  </a:cubicBezTo>
                  <a:cubicBezTo>
                    <a:pt x="284" y="268"/>
                    <a:pt x="286" y="270"/>
                    <a:pt x="286" y="273"/>
                  </a:cubicBezTo>
                  <a:close/>
                  <a:moveTo>
                    <a:pt x="269" y="271"/>
                  </a:moveTo>
                  <a:cubicBezTo>
                    <a:pt x="269" y="271"/>
                    <a:pt x="269" y="271"/>
                    <a:pt x="269" y="271"/>
                  </a:cubicBezTo>
                  <a:cubicBezTo>
                    <a:pt x="265" y="306"/>
                    <a:pt x="265" y="306"/>
                    <a:pt x="265" y="306"/>
                  </a:cubicBezTo>
                  <a:cubicBezTo>
                    <a:pt x="253" y="305"/>
                    <a:pt x="253" y="305"/>
                    <a:pt x="253" y="305"/>
                  </a:cubicBezTo>
                  <a:cubicBezTo>
                    <a:pt x="256" y="270"/>
                    <a:pt x="256" y="270"/>
                    <a:pt x="256" y="270"/>
                  </a:cubicBezTo>
                  <a:cubicBezTo>
                    <a:pt x="257" y="267"/>
                    <a:pt x="260" y="265"/>
                    <a:pt x="263" y="265"/>
                  </a:cubicBezTo>
                  <a:cubicBezTo>
                    <a:pt x="267" y="265"/>
                    <a:pt x="269" y="268"/>
                    <a:pt x="269" y="271"/>
                  </a:cubicBezTo>
                  <a:close/>
                  <a:moveTo>
                    <a:pt x="252" y="269"/>
                  </a:moveTo>
                  <a:cubicBezTo>
                    <a:pt x="252" y="269"/>
                    <a:pt x="252" y="269"/>
                    <a:pt x="252" y="269"/>
                  </a:cubicBezTo>
                  <a:cubicBezTo>
                    <a:pt x="248" y="304"/>
                    <a:pt x="248" y="304"/>
                    <a:pt x="248" y="304"/>
                  </a:cubicBezTo>
                  <a:cubicBezTo>
                    <a:pt x="235" y="303"/>
                    <a:pt x="235" y="303"/>
                    <a:pt x="235" y="303"/>
                  </a:cubicBezTo>
                  <a:cubicBezTo>
                    <a:pt x="239" y="268"/>
                    <a:pt x="239" y="268"/>
                    <a:pt x="239" y="268"/>
                  </a:cubicBezTo>
                  <a:cubicBezTo>
                    <a:pt x="240" y="265"/>
                    <a:pt x="242" y="263"/>
                    <a:pt x="246" y="263"/>
                  </a:cubicBezTo>
                  <a:cubicBezTo>
                    <a:pt x="250" y="264"/>
                    <a:pt x="252" y="267"/>
                    <a:pt x="252" y="269"/>
                  </a:cubicBezTo>
                  <a:close/>
                  <a:moveTo>
                    <a:pt x="234" y="268"/>
                  </a:moveTo>
                  <a:cubicBezTo>
                    <a:pt x="234" y="268"/>
                    <a:pt x="234" y="268"/>
                    <a:pt x="234" y="268"/>
                  </a:cubicBezTo>
                  <a:cubicBezTo>
                    <a:pt x="230" y="302"/>
                    <a:pt x="230" y="302"/>
                    <a:pt x="230" y="302"/>
                  </a:cubicBezTo>
                  <a:cubicBezTo>
                    <a:pt x="218" y="301"/>
                    <a:pt x="218" y="301"/>
                    <a:pt x="218" y="301"/>
                  </a:cubicBezTo>
                  <a:cubicBezTo>
                    <a:pt x="222" y="266"/>
                    <a:pt x="222" y="266"/>
                    <a:pt x="222" y="266"/>
                  </a:cubicBezTo>
                  <a:cubicBezTo>
                    <a:pt x="222" y="263"/>
                    <a:pt x="225" y="261"/>
                    <a:pt x="229" y="262"/>
                  </a:cubicBezTo>
                  <a:cubicBezTo>
                    <a:pt x="232" y="262"/>
                    <a:pt x="235" y="264"/>
                    <a:pt x="234" y="268"/>
                  </a:cubicBezTo>
                  <a:close/>
                  <a:moveTo>
                    <a:pt x="217" y="265"/>
                  </a:moveTo>
                  <a:cubicBezTo>
                    <a:pt x="217" y="265"/>
                    <a:pt x="217" y="265"/>
                    <a:pt x="217" y="265"/>
                  </a:cubicBezTo>
                  <a:cubicBezTo>
                    <a:pt x="213" y="301"/>
                    <a:pt x="213" y="301"/>
                    <a:pt x="213" y="301"/>
                  </a:cubicBezTo>
                  <a:cubicBezTo>
                    <a:pt x="201" y="299"/>
                    <a:pt x="201" y="299"/>
                    <a:pt x="201" y="299"/>
                  </a:cubicBezTo>
                  <a:cubicBezTo>
                    <a:pt x="205" y="264"/>
                    <a:pt x="205" y="264"/>
                    <a:pt x="205" y="264"/>
                  </a:cubicBezTo>
                  <a:cubicBezTo>
                    <a:pt x="205" y="261"/>
                    <a:pt x="208" y="259"/>
                    <a:pt x="212" y="260"/>
                  </a:cubicBezTo>
                  <a:cubicBezTo>
                    <a:pt x="215" y="260"/>
                    <a:pt x="218" y="263"/>
                    <a:pt x="217" y="265"/>
                  </a:cubicBezTo>
                  <a:close/>
                  <a:moveTo>
                    <a:pt x="200" y="264"/>
                  </a:moveTo>
                  <a:cubicBezTo>
                    <a:pt x="200" y="264"/>
                    <a:pt x="200" y="264"/>
                    <a:pt x="200" y="264"/>
                  </a:cubicBezTo>
                  <a:cubicBezTo>
                    <a:pt x="196" y="299"/>
                    <a:pt x="196" y="299"/>
                    <a:pt x="196" y="299"/>
                  </a:cubicBezTo>
                  <a:cubicBezTo>
                    <a:pt x="184" y="297"/>
                    <a:pt x="184" y="297"/>
                    <a:pt x="184" y="297"/>
                  </a:cubicBezTo>
                  <a:cubicBezTo>
                    <a:pt x="187" y="262"/>
                    <a:pt x="187" y="262"/>
                    <a:pt x="187" y="262"/>
                  </a:cubicBezTo>
                  <a:cubicBezTo>
                    <a:pt x="188" y="259"/>
                    <a:pt x="191" y="257"/>
                    <a:pt x="194" y="258"/>
                  </a:cubicBezTo>
                  <a:cubicBezTo>
                    <a:pt x="198" y="258"/>
                    <a:pt x="200" y="261"/>
                    <a:pt x="200" y="264"/>
                  </a:cubicBezTo>
                  <a:close/>
                  <a:moveTo>
                    <a:pt x="183" y="262"/>
                  </a:moveTo>
                  <a:cubicBezTo>
                    <a:pt x="183" y="262"/>
                    <a:pt x="183" y="262"/>
                    <a:pt x="183" y="262"/>
                  </a:cubicBezTo>
                  <a:cubicBezTo>
                    <a:pt x="179" y="297"/>
                    <a:pt x="179" y="297"/>
                    <a:pt x="179" y="297"/>
                  </a:cubicBezTo>
                  <a:cubicBezTo>
                    <a:pt x="166" y="296"/>
                    <a:pt x="166" y="296"/>
                    <a:pt x="166" y="296"/>
                  </a:cubicBezTo>
                  <a:cubicBezTo>
                    <a:pt x="170" y="260"/>
                    <a:pt x="170" y="260"/>
                    <a:pt x="170" y="260"/>
                  </a:cubicBezTo>
                  <a:cubicBezTo>
                    <a:pt x="170" y="257"/>
                    <a:pt x="174" y="256"/>
                    <a:pt x="177" y="256"/>
                  </a:cubicBezTo>
                  <a:cubicBezTo>
                    <a:pt x="181" y="256"/>
                    <a:pt x="183" y="259"/>
                    <a:pt x="183" y="262"/>
                  </a:cubicBezTo>
                  <a:close/>
                  <a:moveTo>
                    <a:pt x="346" y="202"/>
                  </a:moveTo>
                  <a:cubicBezTo>
                    <a:pt x="346" y="202"/>
                    <a:pt x="346" y="202"/>
                    <a:pt x="346" y="202"/>
                  </a:cubicBezTo>
                  <a:cubicBezTo>
                    <a:pt x="343" y="237"/>
                    <a:pt x="343" y="237"/>
                    <a:pt x="343" y="237"/>
                  </a:cubicBezTo>
                  <a:cubicBezTo>
                    <a:pt x="330" y="236"/>
                    <a:pt x="330" y="236"/>
                    <a:pt x="330" y="236"/>
                  </a:cubicBezTo>
                  <a:cubicBezTo>
                    <a:pt x="334" y="200"/>
                    <a:pt x="334" y="200"/>
                    <a:pt x="334" y="200"/>
                  </a:cubicBezTo>
                  <a:cubicBezTo>
                    <a:pt x="334" y="197"/>
                    <a:pt x="337" y="196"/>
                    <a:pt x="340" y="196"/>
                  </a:cubicBezTo>
                  <a:cubicBezTo>
                    <a:pt x="344" y="196"/>
                    <a:pt x="347" y="199"/>
                    <a:pt x="346" y="202"/>
                  </a:cubicBezTo>
                  <a:close/>
                  <a:moveTo>
                    <a:pt x="329" y="200"/>
                  </a:moveTo>
                  <a:cubicBezTo>
                    <a:pt x="329" y="200"/>
                    <a:pt x="329" y="200"/>
                    <a:pt x="329" y="200"/>
                  </a:cubicBezTo>
                  <a:cubicBezTo>
                    <a:pt x="325" y="235"/>
                    <a:pt x="325" y="235"/>
                    <a:pt x="325" y="235"/>
                  </a:cubicBezTo>
                  <a:cubicBezTo>
                    <a:pt x="313" y="234"/>
                    <a:pt x="313" y="234"/>
                    <a:pt x="313" y="234"/>
                  </a:cubicBezTo>
                  <a:cubicBezTo>
                    <a:pt x="317" y="199"/>
                    <a:pt x="317" y="199"/>
                    <a:pt x="317" y="199"/>
                  </a:cubicBezTo>
                  <a:cubicBezTo>
                    <a:pt x="317" y="196"/>
                    <a:pt x="320" y="194"/>
                    <a:pt x="323" y="194"/>
                  </a:cubicBezTo>
                  <a:cubicBezTo>
                    <a:pt x="327" y="194"/>
                    <a:pt x="329" y="197"/>
                    <a:pt x="329" y="200"/>
                  </a:cubicBezTo>
                  <a:close/>
                  <a:moveTo>
                    <a:pt x="312" y="198"/>
                  </a:moveTo>
                  <a:cubicBezTo>
                    <a:pt x="312" y="198"/>
                    <a:pt x="312" y="198"/>
                    <a:pt x="312" y="198"/>
                  </a:cubicBezTo>
                  <a:cubicBezTo>
                    <a:pt x="308" y="233"/>
                    <a:pt x="308" y="233"/>
                    <a:pt x="308" y="233"/>
                  </a:cubicBezTo>
                  <a:cubicBezTo>
                    <a:pt x="295" y="232"/>
                    <a:pt x="295" y="232"/>
                    <a:pt x="295" y="232"/>
                  </a:cubicBezTo>
                  <a:cubicBezTo>
                    <a:pt x="300" y="197"/>
                    <a:pt x="300" y="197"/>
                    <a:pt x="300" y="197"/>
                  </a:cubicBezTo>
                  <a:cubicBezTo>
                    <a:pt x="300" y="194"/>
                    <a:pt x="303" y="192"/>
                    <a:pt x="306" y="192"/>
                  </a:cubicBezTo>
                  <a:cubicBezTo>
                    <a:pt x="309" y="192"/>
                    <a:pt x="312" y="195"/>
                    <a:pt x="312" y="198"/>
                  </a:cubicBezTo>
                  <a:close/>
                  <a:moveTo>
                    <a:pt x="295" y="196"/>
                  </a:moveTo>
                  <a:cubicBezTo>
                    <a:pt x="295" y="196"/>
                    <a:pt x="295" y="196"/>
                    <a:pt x="295" y="196"/>
                  </a:cubicBezTo>
                  <a:cubicBezTo>
                    <a:pt x="291" y="231"/>
                    <a:pt x="291" y="231"/>
                    <a:pt x="291" y="231"/>
                  </a:cubicBezTo>
                  <a:cubicBezTo>
                    <a:pt x="278" y="230"/>
                    <a:pt x="278" y="230"/>
                    <a:pt x="278" y="230"/>
                  </a:cubicBezTo>
                  <a:cubicBezTo>
                    <a:pt x="282" y="194"/>
                    <a:pt x="282" y="194"/>
                    <a:pt x="282" y="194"/>
                  </a:cubicBezTo>
                  <a:cubicBezTo>
                    <a:pt x="283" y="192"/>
                    <a:pt x="285" y="190"/>
                    <a:pt x="289" y="190"/>
                  </a:cubicBezTo>
                  <a:cubicBezTo>
                    <a:pt x="292" y="191"/>
                    <a:pt x="295" y="193"/>
                    <a:pt x="295" y="196"/>
                  </a:cubicBezTo>
                  <a:close/>
                  <a:moveTo>
                    <a:pt x="277" y="194"/>
                  </a:moveTo>
                  <a:cubicBezTo>
                    <a:pt x="277" y="194"/>
                    <a:pt x="277" y="194"/>
                    <a:pt x="277" y="194"/>
                  </a:cubicBezTo>
                  <a:cubicBezTo>
                    <a:pt x="273" y="229"/>
                    <a:pt x="273" y="229"/>
                    <a:pt x="273" y="229"/>
                  </a:cubicBezTo>
                  <a:cubicBezTo>
                    <a:pt x="261" y="228"/>
                    <a:pt x="261" y="228"/>
                    <a:pt x="261" y="228"/>
                  </a:cubicBezTo>
                  <a:cubicBezTo>
                    <a:pt x="265" y="193"/>
                    <a:pt x="265" y="193"/>
                    <a:pt x="265" y="193"/>
                  </a:cubicBezTo>
                  <a:cubicBezTo>
                    <a:pt x="265" y="190"/>
                    <a:pt x="268" y="188"/>
                    <a:pt x="272" y="188"/>
                  </a:cubicBezTo>
                  <a:cubicBezTo>
                    <a:pt x="275" y="189"/>
                    <a:pt x="278" y="191"/>
                    <a:pt x="277" y="194"/>
                  </a:cubicBezTo>
                  <a:close/>
                  <a:moveTo>
                    <a:pt x="260" y="192"/>
                  </a:moveTo>
                  <a:cubicBezTo>
                    <a:pt x="260" y="192"/>
                    <a:pt x="260" y="192"/>
                    <a:pt x="260" y="192"/>
                  </a:cubicBezTo>
                  <a:cubicBezTo>
                    <a:pt x="256" y="227"/>
                    <a:pt x="256" y="227"/>
                    <a:pt x="256" y="227"/>
                  </a:cubicBezTo>
                  <a:cubicBezTo>
                    <a:pt x="244" y="226"/>
                    <a:pt x="244" y="226"/>
                    <a:pt x="244" y="226"/>
                  </a:cubicBezTo>
                  <a:cubicBezTo>
                    <a:pt x="247" y="191"/>
                    <a:pt x="247" y="191"/>
                    <a:pt x="247" y="191"/>
                  </a:cubicBezTo>
                  <a:cubicBezTo>
                    <a:pt x="248" y="188"/>
                    <a:pt x="251" y="186"/>
                    <a:pt x="254" y="187"/>
                  </a:cubicBezTo>
                  <a:cubicBezTo>
                    <a:pt x="258" y="187"/>
                    <a:pt x="260" y="190"/>
                    <a:pt x="260" y="192"/>
                  </a:cubicBezTo>
                  <a:close/>
                  <a:moveTo>
                    <a:pt x="243" y="191"/>
                  </a:moveTo>
                  <a:cubicBezTo>
                    <a:pt x="243" y="191"/>
                    <a:pt x="243" y="191"/>
                    <a:pt x="243" y="191"/>
                  </a:cubicBezTo>
                  <a:cubicBezTo>
                    <a:pt x="239" y="226"/>
                    <a:pt x="239" y="226"/>
                    <a:pt x="239" y="226"/>
                  </a:cubicBezTo>
                  <a:cubicBezTo>
                    <a:pt x="226" y="224"/>
                    <a:pt x="226" y="224"/>
                    <a:pt x="226" y="224"/>
                  </a:cubicBezTo>
                  <a:cubicBezTo>
                    <a:pt x="230" y="189"/>
                    <a:pt x="230" y="189"/>
                    <a:pt x="230" y="189"/>
                  </a:cubicBezTo>
                  <a:cubicBezTo>
                    <a:pt x="231" y="186"/>
                    <a:pt x="234" y="184"/>
                    <a:pt x="237" y="185"/>
                  </a:cubicBezTo>
                  <a:cubicBezTo>
                    <a:pt x="241" y="185"/>
                    <a:pt x="243" y="187"/>
                    <a:pt x="243" y="191"/>
                  </a:cubicBezTo>
                  <a:close/>
                  <a:moveTo>
                    <a:pt x="225" y="188"/>
                  </a:moveTo>
                  <a:cubicBezTo>
                    <a:pt x="225" y="188"/>
                    <a:pt x="225" y="188"/>
                    <a:pt x="225" y="188"/>
                  </a:cubicBezTo>
                  <a:cubicBezTo>
                    <a:pt x="221" y="224"/>
                    <a:pt x="221" y="224"/>
                    <a:pt x="221" y="224"/>
                  </a:cubicBezTo>
                  <a:cubicBezTo>
                    <a:pt x="209" y="222"/>
                    <a:pt x="209" y="222"/>
                    <a:pt x="209" y="222"/>
                  </a:cubicBezTo>
                  <a:cubicBezTo>
                    <a:pt x="213" y="187"/>
                    <a:pt x="213" y="187"/>
                    <a:pt x="213" y="187"/>
                  </a:cubicBezTo>
                  <a:cubicBezTo>
                    <a:pt x="214" y="184"/>
                    <a:pt x="217" y="182"/>
                    <a:pt x="220" y="182"/>
                  </a:cubicBezTo>
                  <a:cubicBezTo>
                    <a:pt x="223" y="183"/>
                    <a:pt x="226" y="186"/>
                    <a:pt x="225" y="188"/>
                  </a:cubicBezTo>
                  <a:close/>
                  <a:moveTo>
                    <a:pt x="208" y="187"/>
                  </a:moveTo>
                  <a:cubicBezTo>
                    <a:pt x="208" y="187"/>
                    <a:pt x="208" y="187"/>
                    <a:pt x="208" y="187"/>
                  </a:cubicBezTo>
                  <a:cubicBezTo>
                    <a:pt x="204" y="222"/>
                    <a:pt x="204" y="222"/>
                    <a:pt x="204" y="222"/>
                  </a:cubicBezTo>
                  <a:cubicBezTo>
                    <a:pt x="192" y="220"/>
                    <a:pt x="192" y="220"/>
                    <a:pt x="192" y="220"/>
                  </a:cubicBezTo>
                  <a:cubicBezTo>
                    <a:pt x="196" y="185"/>
                    <a:pt x="196" y="185"/>
                    <a:pt x="196" y="185"/>
                  </a:cubicBezTo>
                  <a:cubicBezTo>
                    <a:pt x="196" y="182"/>
                    <a:pt x="199" y="180"/>
                    <a:pt x="203" y="181"/>
                  </a:cubicBezTo>
                  <a:cubicBezTo>
                    <a:pt x="206" y="181"/>
                    <a:pt x="209" y="184"/>
                    <a:pt x="208" y="187"/>
                  </a:cubicBezTo>
                  <a:close/>
                  <a:moveTo>
                    <a:pt x="191" y="185"/>
                  </a:moveTo>
                  <a:cubicBezTo>
                    <a:pt x="191" y="185"/>
                    <a:pt x="191" y="185"/>
                    <a:pt x="191" y="185"/>
                  </a:cubicBezTo>
                  <a:cubicBezTo>
                    <a:pt x="187" y="220"/>
                    <a:pt x="187" y="220"/>
                    <a:pt x="187" y="220"/>
                  </a:cubicBezTo>
                  <a:cubicBezTo>
                    <a:pt x="175" y="219"/>
                    <a:pt x="175" y="219"/>
                    <a:pt x="175" y="219"/>
                  </a:cubicBezTo>
                  <a:cubicBezTo>
                    <a:pt x="179" y="183"/>
                    <a:pt x="179" y="183"/>
                    <a:pt x="179" y="183"/>
                  </a:cubicBezTo>
                  <a:cubicBezTo>
                    <a:pt x="179" y="181"/>
                    <a:pt x="182" y="178"/>
                    <a:pt x="185" y="179"/>
                  </a:cubicBezTo>
                  <a:cubicBezTo>
                    <a:pt x="189" y="179"/>
                    <a:pt x="191" y="182"/>
                    <a:pt x="191" y="185"/>
                  </a:cubicBezTo>
                  <a:close/>
                  <a:moveTo>
                    <a:pt x="355" y="125"/>
                  </a:moveTo>
                  <a:cubicBezTo>
                    <a:pt x="355" y="125"/>
                    <a:pt x="355" y="125"/>
                    <a:pt x="355" y="125"/>
                  </a:cubicBezTo>
                  <a:cubicBezTo>
                    <a:pt x="351" y="160"/>
                    <a:pt x="351" y="160"/>
                    <a:pt x="351" y="160"/>
                  </a:cubicBezTo>
                  <a:cubicBezTo>
                    <a:pt x="338" y="159"/>
                    <a:pt x="338" y="159"/>
                    <a:pt x="338" y="159"/>
                  </a:cubicBezTo>
                  <a:cubicBezTo>
                    <a:pt x="342" y="123"/>
                    <a:pt x="342" y="123"/>
                    <a:pt x="342" y="123"/>
                  </a:cubicBezTo>
                  <a:cubicBezTo>
                    <a:pt x="343" y="121"/>
                    <a:pt x="346" y="119"/>
                    <a:pt x="349" y="119"/>
                  </a:cubicBezTo>
                  <a:cubicBezTo>
                    <a:pt x="352" y="119"/>
                    <a:pt x="355" y="122"/>
                    <a:pt x="355" y="125"/>
                  </a:cubicBezTo>
                  <a:close/>
                  <a:moveTo>
                    <a:pt x="337" y="123"/>
                  </a:moveTo>
                  <a:cubicBezTo>
                    <a:pt x="337" y="123"/>
                    <a:pt x="337" y="123"/>
                    <a:pt x="337" y="123"/>
                  </a:cubicBezTo>
                  <a:cubicBezTo>
                    <a:pt x="334" y="158"/>
                    <a:pt x="334" y="158"/>
                    <a:pt x="334" y="158"/>
                  </a:cubicBezTo>
                  <a:cubicBezTo>
                    <a:pt x="321" y="157"/>
                    <a:pt x="321" y="157"/>
                    <a:pt x="321" y="157"/>
                  </a:cubicBezTo>
                  <a:cubicBezTo>
                    <a:pt x="325" y="122"/>
                    <a:pt x="325" y="122"/>
                    <a:pt x="325" y="122"/>
                  </a:cubicBezTo>
                  <a:cubicBezTo>
                    <a:pt x="325" y="119"/>
                    <a:pt x="328" y="117"/>
                    <a:pt x="331" y="117"/>
                  </a:cubicBezTo>
                  <a:cubicBezTo>
                    <a:pt x="335" y="117"/>
                    <a:pt x="338" y="120"/>
                    <a:pt x="337" y="123"/>
                  </a:cubicBezTo>
                  <a:close/>
                  <a:moveTo>
                    <a:pt x="320" y="121"/>
                  </a:moveTo>
                  <a:cubicBezTo>
                    <a:pt x="320" y="121"/>
                    <a:pt x="320" y="121"/>
                    <a:pt x="320" y="121"/>
                  </a:cubicBezTo>
                  <a:cubicBezTo>
                    <a:pt x="316" y="156"/>
                    <a:pt x="316" y="156"/>
                    <a:pt x="316" y="156"/>
                  </a:cubicBezTo>
                  <a:cubicBezTo>
                    <a:pt x="304" y="155"/>
                    <a:pt x="304" y="155"/>
                    <a:pt x="304" y="155"/>
                  </a:cubicBezTo>
                  <a:cubicBezTo>
                    <a:pt x="308" y="120"/>
                    <a:pt x="308" y="120"/>
                    <a:pt x="308" y="120"/>
                  </a:cubicBezTo>
                  <a:cubicBezTo>
                    <a:pt x="308" y="117"/>
                    <a:pt x="311" y="115"/>
                    <a:pt x="314" y="115"/>
                  </a:cubicBezTo>
                  <a:cubicBezTo>
                    <a:pt x="318" y="115"/>
                    <a:pt x="321" y="118"/>
                    <a:pt x="320" y="121"/>
                  </a:cubicBezTo>
                  <a:close/>
                  <a:moveTo>
                    <a:pt x="303" y="119"/>
                  </a:moveTo>
                  <a:cubicBezTo>
                    <a:pt x="303" y="119"/>
                    <a:pt x="303" y="119"/>
                    <a:pt x="303" y="119"/>
                  </a:cubicBezTo>
                  <a:cubicBezTo>
                    <a:pt x="299" y="154"/>
                    <a:pt x="299" y="154"/>
                    <a:pt x="299" y="154"/>
                  </a:cubicBezTo>
                  <a:cubicBezTo>
                    <a:pt x="286" y="153"/>
                    <a:pt x="286" y="153"/>
                    <a:pt x="286" y="153"/>
                  </a:cubicBezTo>
                  <a:cubicBezTo>
                    <a:pt x="291" y="118"/>
                    <a:pt x="291" y="118"/>
                    <a:pt x="291" y="118"/>
                  </a:cubicBezTo>
                  <a:cubicBezTo>
                    <a:pt x="291" y="115"/>
                    <a:pt x="294" y="113"/>
                    <a:pt x="297" y="113"/>
                  </a:cubicBezTo>
                  <a:cubicBezTo>
                    <a:pt x="301" y="114"/>
                    <a:pt x="303" y="116"/>
                    <a:pt x="303" y="119"/>
                  </a:cubicBezTo>
                  <a:close/>
                  <a:moveTo>
                    <a:pt x="286" y="117"/>
                  </a:moveTo>
                  <a:cubicBezTo>
                    <a:pt x="286" y="117"/>
                    <a:pt x="286" y="117"/>
                    <a:pt x="286" y="117"/>
                  </a:cubicBezTo>
                  <a:cubicBezTo>
                    <a:pt x="282" y="152"/>
                    <a:pt x="282" y="152"/>
                    <a:pt x="282" y="152"/>
                  </a:cubicBezTo>
                  <a:cubicBezTo>
                    <a:pt x="269" y="151"/>
                    <a:pt x="269" y="151"/>
                    <a:pt x="269" y="151"/>
                  </a:cubicBezTo>
                  <a:cubicBezTo>
                    <a:pt x="273" y="116"/>
                    <a:pt x="273" y="116"/>
                    <a:pt x="273" y="116"/>
                  </a:cubicBezTo>
                  <a:cubicBezTo>
                    <a:pt x="274" y="113"/>
                    <a:pt x="276" y="111"/>
                    <a:pt x="280" y="111"/>
                  </a:cubicBezTo>
                  <a:cubicBezTo>
                    <a:pt x="283" y="112"/>
                    <a:pt x="286" y="114"/>
                    <a:pt x="286" y="117"/>
                  </a:cubicBezTo>
                  <a:close/>
                  <a:moveTo>
                    <a:pt x="268" y="115"/>
                  </a:moveTo>
                  <a:cubicBezTo>
                    <a:pt x="268" y="115"/>
                    <a:pt x="268" y="115"/>
                    <a:pt x="268" y="115"/>
                  </a:cubicBezTo>
                  <a:cubicBezTo>
                    <a:pt x="264" y="150"/>
                    <a:pt x="264" y="150"/>
                    <a:pt x="264" y="150"/>
                  </a:cubicBezTo>
                  <a:cubicBezTo>
                    <a:pt x="252" y="149"/>
                    <a:pt x="252" y="149"/>
                    <a:pt x="252" y="149"/>
                  </a:cubicBezTo>
                  <a:cubicBezTo>
                    <a:pt x="256" y="114"/>
                    <a:pt x="256" y="114"/>
                    <a:pt x="256" y="114"/>
                  </a:cubicBezTo>
                  <a:cubicBezTo>
                    <a:pt x="256" y="111"/>
                    <a:pt x="259" y="109"/>
                    <a:pt x="263" y="110"/>
                  </a:cubicBezTo>
                  <a:cubicBezTo>
                    <a:pt x="266" y="110"/>
                    <a:pt x="269" y="112"/>
                    <a:pt x="268" y="115"/>
                  </a:cubicBezTo>
                  <a:close/>
                  <a:moveTo>
                    <a:pt x="251" y="114"/>
                  </a:moveTo>
                  <a:cubicBezTo>
                    <a:pt x="251" y="114"/>
                    <a:pt x="251" y="114"/>
                    <a:pt x="251" y="114"/>
                  </a:cubicBezTo>
                  <a:cubicBezTo>
                    <a:pt x="247" y="149"/>
                    <a:pt x="247" y="149"/>
                    <a:pt x="247" y="149"/>
                  </a:cubicBezTo>
                  <a:cubicBezTo>
                    <a:pt x="235" y="147"/>
                    <a:pt x="235" y="147"/>
                    <a:pt x="235" y="147"/>
                  </a:cubicBezTo>
                  <a:cubicBezTo>
                    <a:pt x="239" y="112"/>
                    <a:pt x="239" y="112"/>
                    <a:pt x="239" y="112"/>
                  </a:cubicBezTo>
                  <a:cubicBezTo>
                    <a:pt x="239" y="109"/>
                    <a:pt x="242" y="107"/>
                    <a:pt x="246" y="108"/>
                  </a:cubicBezTo>
                  <a:cubicBezTo>
                    <a:pt x="249" y="108"/>
                    <a:pt x="251" y="110"/>
                    <a:pt x="251" y="114"/>
                  </a:cubicBezTo>
                  <a:close/>
                  <a:moveTo>
                    <a:pt x="234" y="111"/>
                  </a:moveTo>
                  <a:cubicBezTo>
                    <a:pt x="234" y="111"/>
                    <a:pt x="234" y="111"/>
                    <a:pt x="234" y="111"/>
                  </a:cubicBezTo>
                  <a:cubicBezTo>
                    <a:pt x="230" y="147"/>
                    <a:pt x="230" y="147"/>
                    <a:pt x="230" y="147"/>
                  </a:cubicBezTo>
                  <a:cubicBezTo>
                    <a:pt x="218" y="146"/>
                    <a:pt x="218" y="146"/>
                    <a:pt x="218" y="146"/>
                  </a:cubicBezTo>
                  <a:cubicBezTo>
                    <a:pt x="221" y="110"/>
                    <a:pt x="221" y="110"/>
                    <a:pt x="221" y="110"/>
                  </a:cubicBezTo>
                  <a:cubicBezTo>
                    <a:pt x="222" y="107"/>
                    <a:pt x="225" y="105"/>
                    <a:pt x="228" y="106"/>
                  </a:cubicBezTo>
                  <a:cubicBezTo>
                    <a:pt x="232" y="106"/>
                    <a:pt x="234" y="109"/>
                    <a:pt x="234" y="111"/>
                  </a:cubicBezTo>
                  <a:close/>
                  <a:moveTo>
                    <a:pt x="217" y="110"/>
                  </a:moveTo>
                  <a:cubicBezTo>
                    <a:pt x="217" y="110"/>
                    <a:pt x="217" y="110"/>
                    <a:pt x="217" y="110"/>
                  </a:cubicBezTo>
                  <a:cubicBezTo>
                    <a:pt x="213" y="145"/>
                    <a:pt x="213" y="145"/>
                    <a:pt x="213" y="145"/>
                  </a:cubicBezTo>
                  <a:cubicBezTo>
                    <a:pt x="201" y="143"/>
                    <a:pt x="201" y="143"/>
                    <a:pt x="201" y="143"/>
                  </a:cubicBezTo>
                  <a:cubicBezTo>
                    <a:pt x="204" y="108"/>
                    <a:pt x="204" y="108"/>
                    <a:pt x="204" y="108"/>
                  </a:cubicBezTo>
                  <a:cubicBezTo>
                    <a:pt x="205" y="105"/>
                    <a:pt x="208" y="103"/>
                    <a:pt x="211" y="104"/>
                  </a:cubicBezTo>
                  <a:cubicBezTo>
                    <a:pt x="214" y="104"/>
                    <a:pt x="217" y="107"/>
                    <a:pt x="217" y="110"/>
                  </a:cubicBezTo>
                  <a:close/>
                  <a:moveTo>
                    <a:pt x="360" y="192"/>
                  </a:moveTo>
                  <a:cubicBezTo>
                    <a:pt x="355" y="245"/>
                    <a:pt x="355" y="245"/>
                    <a:pt x="355" y="245"/>
                  </a:cubicBezTo>
                  <a:cubicBezTo>
                    <a:pt x="166" y="224"/>
                    <a:pt x="166" y="224"/>
                    <a:pt x="166" y="224"/>
                  </a:cubicBezTo>
                  <a:cubicBezTo>
                    <a:pt x="172" y="171"/>
                    <a:pt x="172" y="171"/>
                    <a:pt x="172" y="171"/>
                  </a:cubicBezTo>
                  <a:lnTo>
                    <a:pt x="360" y="192"/>
                  </a:lnTo>
                  <a:close/>
                  <a:moveTo>
                    <a:pt x="352" y="268"/>
                  </a:moveTo>
                  <a:cubicBezTo>
                    <a:pt x="346" y="321"/>
                    <a:pt x="346" y="321"/>
                    <a:pt x="346" y="321"/>
                  </a:cubicBezTo>
                  <a:cubicBezTo>
                    <a:pt x="158" y="301"/>
                    <a:pt x="158" y="301"/>
                    <a:pt x="158" y="301"/>
                  </a:cubicBezTo>
                  <a:cubicBezTo>
                    <a:pt x="164" y="248"/>
                    <a:pt x="164" y="248"/>
                    <a:pt x="164" y="248"/>
                  </a:cubicBezTo>
                  <a:lnTo>
                    <a:pt x="352" y="268"/>
                  </a:lnTo>
                  <a:close/>
                  <a:moveTo>
                    <a:pt x="344" y="345"/>
                  </a:moveTo>
                  <a:cubicBezTo>
                    <a:pt x="338" y="397"/>
                    <a:pt x="338" y="397"/>
                    <a:pt x="338" y="397"/>
                  </a:cubicBezTo>
                  <a:cubicBezTo>
                    <a:pt x="149" y="377"/>
                    <a:pt x="149" y="377"/>
                    <a:pt x="149" y="377"/>
                  </a:cubicBezTo>
                  <a:cubicBezTo>
                    <a:pt x="155" y="324"/>
                    <a:pt x="155" y="324"/>
                    <a:pt x="155" y="324"/>
                  </a:cubicBezTo>
                  <a:lnTo>
                    <a:pt x="344" y="345"/>
                  </a:lnTo>
                  <a:close/>
                  <a:moveTo>
                    <a:pt x="335" y="421"/>
                  </a:moveTo>
                  <a:cubicBezTo>
                    <a:pt x="329" y="474"/>
                    <a:pt x="329" y="474"/>
                    <a:pt x="329" y="474"/>
                  </a:cubicBezTo>
                  <a:cubicBezTo>
                    <a:pt x="141" y="453"/>
                    <a:pt x="141" y="453"/>
                    <a:pt x="141" y="453"/>
                  </a:cubicBezTo>
                  <a:cubicBezTo>
                    <a:pt x="147" y="400"/>
                    <a:pt x="147" y="400"/>
                    <a:pt x="147" y="400"/>
                  </a:cubicBezTo>
                  <a:lnTo>
                    <a:pt x="335" y="421"/>
                  </a:lnTo>
                  <a:close/>
                  <a:moveTo>
                    <a:pt x="327" y="497"/>
                  </a:moveTo>
                  <a:cubicBezTo>
                    <a:pt x="315" y="609"/>
                    <a:pt x="315" y="609"/>
                    <a:pt x="315" y="609"/>
                  </a:cubicBezTo>
                  <a:cubicBezTo>
                    <a:pt x="312" y="608"/>
                    <a:pt x="309" y="608"/>
                    <a:pt x="306" y="606"/>
                  </a:cubicBezTo>
                  <a:cubicBezTo>
                    <a:pt x="315" y="525"/>
                    <a:pt x="315" y="525"/>
                    <a:pt x="315" y="525"/>
                  </a:cubicBezTo>
                  <a:cubicBezTo>
                    <a:pt x="316" y="516"/>
                    <a:pt x="309" y="509"/>
                    <a:pt x="299" y="508"/>
                  </a:cubicBezTo>
                  <a:cubicBezTo>
                    <a:pt x="289" y="507"/>
                    <a:pt x="280" y="512"/>
                    <a:pt x="280" y="521"/>
                  </a:cubicBezTo>
                  <a:cubicBezTo>
                    <a:pt x="271" y="600"/>
                    <a:pt x="271" y="600"/>
                    <a:pt x="271" y="600"/>
                  </a:cubicBezTo>
                  <a:cubicBezTo>
                    <a:pt x="268" y="599"/>
                    <a:pt x="265" y="599"/>
                    <a:pt x="262" y="599"/>
                  </a:cubicBezTo>
                  <a:cubicBezTo>
                    <a:pt x="270" y="520"/>
                    <a:pt x="270" y="520"/>
                    <a:pt x="270" y="520"/>
                  </a:cubicBezTo>
                  <a:cubicBezTo>
                    <a:pt x="271" y="512"/>
                    <a:pt x="264" y="504"/>
                    <a:pt x="254" y="503"/>
                  </a:cubicBezTo>
                  <a:cubicBezTo>
                    <a:pt x="245" y="502"/>
                    <a:pt x="236" y="508"/>
                    <a:pt x="235" y="516"/>
                  </a:cubicBezTo>
                  <a:cubicBezTo>
                    <a:pt x="226" y="596"/>
                    <a:pt x="226" y="596"/>
                    <a:pt x="226" y="596"/>
                  </a:cubicBezTo>
                  <a:cubicBezTo>
                    <a:pt x="224" y="596"/>
                    <a:pt x="221" y="596"/>
                    <a:pt x="218" y="596"/>
                  </a:cubicBezTo>
                  <a:cubicBezTo>
                    <a:pt x="217" y="596"/>
                    <a:pt x="217" y="596"/>
                    <a:pt x="217" y="596"/>
                  </a:cubicBezTo>
                  <a:cubicBezTo>
                    <a:pt x="226" y="515"/>
                    <a:pt x="226" y="515"/>
                    <a:pt x="226" y="515"/>
                  </a:cubicBezTo>
                  <a:cubicBezTo>
                    <a:pt x="227" y="507"/>
                    <a:pt x="220" y="499"/>
                    <a:pt x="210" y="498"/>
                  </a:cubicBezTo>
                  <a:cubicBezTo>
                    <a:pt x="200" y="497"/>
                    <a:pt x="192" y="503"/>
                    <a:pt x="191" y="511"/>
                  </a:cubicBezTo>
                  <a:cubicBezTo>
                    <a:pt x="181" y="598"/>
                    <a:pt x="181" y="598"/>
                    <a:pt x="181" y="598"/>
                  </a:cubicBezTo>
                  <a:cubicBezTo>
                    <a:pt x="178" y="598"/>
                    <a:pt x="175" y="598"/>
                    <a:pt x="172" y="599"/>
                  </a:cubicBezTo>
                  <a:cubicBezTo>
                    <a:pt x="181" y="510"/>
                    <a:pt x="181" y="510"/>
                    <a:pt x="181" y="510"/>
                  </a:cubicBezTo>
                  <a:cubicBezTo>
                    <a:pt x="182" y="502"/>
                    <a:pt x="175" y="494"/>
                    <a:pt x="165" y="493"/>
                  </a:cubicBezTo>
                  <a:cubicBezTo>
                    <a:pt x="156" y="492"/>
                    <a:pt x="147" y="498"/>
                    <a:pt x="146" y="506"/>
                  </a:cubicBezTo>
                  <a:cubicBezTo>
                    <a:pt x="135" y="605"/>
                    <a:pt x="135" y="605"/>
                    <a:pt x="135" y="605"/>
                  </a:cubicBezTo>
                  <a:cubicBezTo>
                    <a:pt x="132" y="606"/>
                    <a:pt x="128" y="607"/>
                    <a:pt x="124" y="608"/>
                  </a:cubicBezTo>
                  <a:cubicBezTo>
                    <a:pt x="138" y="476"/>
                    <a:pt x="138" y="476"/>
                    <a:pt x="138" y="476"/>
                  </a:cubicBezTo>
                  <a:lnTo>
                    <a:pt x="327" y="49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 name="任意多边形: 形状 19">
              <a:extLst>
                <a:ext uri="{FF2B5EF4-FFF2-40B4-BE49-F238E27FC236}">
                  <a16:creationId xmlns:a16="http://schemas.microsoft.com/office/drawing/2014/main" id="{5B7D0129-1BE8-4528-8808-F78CEC5618CE}"/>
                </a:ext>
              </a:extLst>
            </p:cNvPr>
            <p:cNvSpPr/>
            <p:nvPr/>
          </p:nvSpPr>
          <p:spPr bwMode="auto">
            <a:xfrm>
              <a:off x="9415919" y="5132995"/>
              <a:ext cx="1263184" cy="507778"/>
            </a:xfrm>
            <a:custGeom>
              <a:avLst/>
              <a:gdLst>
                <a:gd name="T0" fmla="*/ 136 w 437"/>
                <a:gd name="T1" fmla="*/ 162 h 176"/>
                <a:gd name="T2" fmla="*/ 0 w 437"/>
                <a:gd name="T3" fmla="*/ 164 h 176"/>
                <a:gd name="T4" fmla="*/ 18 w 437"/>
                <a:gd name="T5" fmla="*/ 142 h 176"/>
                <a:gd name="T6" fmla="*/ 18 w 437"/>
                <a:gd name="T7" fmla="*/ 142 h 176"/>
                <a:gd name="T8" fmla="*/ 25 w 437"/>
                <a:gd name="T9" fmla="*/ 134 h 176"/>
                <a:gd name="T10" fmla="*/ 25 w 437"/>
                <a:gd name="T11" fmla="*/ 134 h 176"/>
                <a:gd name="T12" fmla="*/ 29 w 437"/>
                <a:gd name="T13" fmla="*/ 129 h 176"/>
                <a:gd name="T14" fmla="*/ 29 w 437"/>
                <a:gd name="T15" fmla="*/ 129 h 176"/>
                <a:gd name="T16" fmla="*/ 36 w 437"/>
                <a:gd name="T17" fmla="*/ 121 h 176"/>
                <a:gd name="T18" fmla="*/ 36 w 437"/>
                <a:gd name="T19" fmla="*/ 121 h 176"/>
                <a:gd name="T20" fmla="*/ 40 w 437"/>
                <a:gd name="T21" fmla="*/ 116 h 176"/>
                <a:gd name="T22" fmla="*/ 40 w 437"/>
                <a:gd name="T23" fmla="*/ 116 h 176"/>
                <a:gd name="T24" fmla="*/ 46 w 437"/>
                <a:gd name="T25" fmla="*/ 108 h 176"/>
                <a:gd name="T26" fmla="*/ 136 w 437"/>
                <a:gd name="T27" fmla="*/ 0 h 176"/>
                <a:gd name="T28" fmla="*/ 227 w 437"/>
                <a:gd name="T29" fmla="*/ 106 h 176"/>
                <a:gd name="T30" fmla="*/ 224 w 437"/>
                <a:gd name="T31" fmla="*/ 109 h 176"/>
                <a:gd name="T32" fmla="*/ 281 w 437"/>
                <a:gd name="T33" fmla="*/ 56 h 176"/>
                <a:gd name="T34" fmla="*/ 281 w 437"/>
                <a:gd name="T35" fmla="*/ 54 h 176"/>
                <a:gd name="T36" fmla="*/ 281 w 437"/>
                <a:gd name="T37" fmla="*/ 56 h 176"/>
                <a:gd name="T38" fmla="*/ 315 w 437"/>
                <a:gd name="T39" fmla="*/ 85 h 176"/>
                <a:gd name="T40" fmla="*/ 354 w 437"/>
                <a:gd name="T41" fmla="*/ 59 h 176"/>
                <a:gd name="T42" fmla="*/ 354 w 437"/>
                <a:gd name="T43" fmla="*/ 59 h 176"/>
                <a:gd name="T44" fmla="*/ 388 w 437"/>
                <a:gd name="T45" fmla="*/ 105 h 176"/>
                <a:gd name="T46" fmla="*/ 372 w 437"/>
                <a:gd name="T47" fmla="*/ 106 h 176"/>
                <a:gd name="T48" fmla="*/ 372 w 437"/>
                <a:gd name="T49" fmla="*/ 115 h 176"/>
                <a:gd name="T50" fmla="*/ 385 w 437"/>
                <a:gd name="T51" fmla="*/ 135 h 176"/>
                <a:gd name="T52" fmla="*/ 385 w 437"/>
                <a:gd name="T53" fmla="*/ 136 h 176"/>
                <a:gd name="T54" fmla="*/ 386 w 437"/>
                <a:gd name="T55" fmla="*/ 138 h 176"/>
                <a:gd name="T56" fmla="*/ 387 w 437"/>
                <a:gd name="T57" fmla="*/ 139 h 176"/>
                <a:gd name="T58" fmla="*/ 389 w 437"/>
                <a:gd name="T59" fmla="*/ 143 h 176"/>
                <a:gd name="T60" fmla="*/ 326 w 437"/>
                <a:gd name="T61" fmla="*/ 144 h 176"/>
                <a:gd name="T62" fmla="*/ 389 w 437"/>
                <a:gd name="T63" fmla="*/ 143 h 176"/>
                <a:gd name="T64" fmla="*/ 388 w 437"/>
                <a:gd name="T65" fmla="*/ 142 h 176"/>
                <a:gd name="T66" fmla="*/ 387 w 437"/>
                <a:gd name="T67" fmla="*/ 140 h 176"/>
                <a:gd name="T68" fmla="*/ 387 w 437"/>
                <a:gd name="T69" fmla="*/ 139 h 176"/>
                <a:gd name="T70" fmla="*/ 389 w 437"/>
                <a:gd name="T71" fmla="*/ 143 h 176"/>
                <a:gd name="T72" fmla="*/ 392 w 437"/>
                <a:gd name="T73" fmla="*/ 154 h 176"/>
                <a:gd name="T74" fmla="*/ 425 w 437"/>
                <a:gd name="T75" fmla="*/ 155 h 176"/>
                <a:gd name="T76" fmla="*/ 437 w 437"/>
                <a:gd name="T77" fmla="*/ 173 h 176"/>
                <a:gd name="T78" fmla="*/ 335 w 437"/>
                <a:gd name="T79" fmla="*/ 174 h 176"/>
                <a:gd name="T80" fmla="*/ 287 w 437"/>
                <a:gd name="T81" fmla="*/ 173 h 176"/>
                <a:gd name="T82" fmla="*/ 183 w 437"/>
                <a:gd name="T83" fmla="*/ 172 h 176"/>
                <a:gd name="T84" fmla="*/ 182 w 437"/>
                <a:gd name="T85" fmla="*/ 163 h 176"/>
                <a:gd name="T86" fmla="*/ 136 w 437"/>
                <a:gd name="T87" fmla="*/ 162 h 176"/>
                <a:gd name="T88" fmla="*/ 234 w 437"/>
                <a:gd name="T89" fmla="*/ 122 h 176"/>
                <a:gd name="T90" fmla="*/ 234 w 437"/>
                <a:gd name="T91" fmla="*/ 122 h 176"/>
                <a:gd name="T92" fmla="*/ 239 w 437"/>
                <a:gd name="T93" fmla="*/ 123 h 176"/>
                <a:gd name="T94" fmla="*/ 234 w 437"/>
                <a:gd name="T95" fmla="*/ 122 h 176"/>
                <a:gd name="T96" fmla="*/ 258 w 437"/>
                <a:gd name="T97" fmla="*/ 129 h 176"/>
                <a:gd name="T98" fmla="*/ 262 w 437"/>
                <a:gd name="T99" fmla="*/ 129 h 176"/>
                <a:gd name="T100" fmla="*/ 258 w 437"/>
                <a:gd name="T101" fmla="*/ 129 h 176"/>
                <a:gd name="T102" fmla="*/ 280 w 437"/>
                <a:gd name="T103" fmla="*/ 161 h 176"/>
                <a:gd name="T104" fmla="*/ 276 w 437"/>
                <a:gd name="T105" fmla="*/ 159 h 176"/>
                <a:gd name="T106" fmla="*/ 280 w 437"/>
                <a:gd name="T107" fmla="*/ 161 h 176"/>
                <a:gd name="T108" fmla="*/ 385 w 437"/>
                <a:gd name="T109" fmla="*/ 136 h 176"/>
                <a:gd name="T110" fmla="*/ 385 w 437"/>
                <a:gd name="T111" fmla="*/ 135 h 176"/>
                <a:gd name="T112" fmla="*/ 385 w 437"/>
                <a:gd name="T113" fmla="*/ 135 h 176"/>
                <a:gd name="T114" fmla="*/ 385 w 437"/>
                <a:gd name="T115" fmla="*/ 13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37" h="176">
                  <a:moveTo>
                    <a:pt x="136" y="162"/>
                  </a:moveTo>
                  <a:cubicBezTo>
                    <a:pt x="0" y="164"/>
                    <a:pt x="0" y="164"/>
                    <a:pt x="0" y="164"/>
                  </a:cubicBezTo>
                  <a:cubicBezTo>
                    <a:pt x="18" y="142"/>
                    <a:pt x="18" y="142"/>
                    <a:pt x="18" y="142"/>
                  </a:cubicBezTo>
                  <a:cubicBezTo>
                    <a:pt x="18" y="142"/>
                    <a:pt x="18" y="142"/>
                    <a:pt x="18" y="142"/>
                  </a:cubicBezTo>
                  <a:cubicBezTo>
                    <a:pt x="25" y="134"/>
                    <a:pt x="25" y="134"/>
                    <a:pt x="25" y="134"/>
                  </a:cubicBezTo>
                  <a:cubicBezTo>
                    <a:pt x="25" y="134"/>
                    <a:pt x="25" y="134"/>
                    <a:pt x="25" y="134"/>
                  </a:cubicBezTo>
                  <a:cubicBezTo>
                    <a:pt x="29" y="129"/>
                    <a:pt x="29" y="129"/>
                    <a:pt x="29" y="129"/>
                  </a:cubicBezTo>
                  <a:cubicBezTo>
                    <a:pt x="29" y="129"/>
                    <a:pt x="29" y="129"/>
                    <a:pt x="29" y="129"/>
                  </a:cubicBezTo>
                  <a:cubicBezTo>
                    <a:pt x="36" y="121"/>
                    <a:pt x="36" y="121"/>
                    <a:pt x="36" y="121"/>
                  </a:cubicBezTo>
                  <a:cubicBezTo>
                    <a:pt x="36" y="121"/>
                    <a:pt x="36" y="121"/>
                    <a:pt x="36" y="121"/>
                  </a:cubicBezTo>
                  <a:cubicBezTo>
                    <a:pt x="40" y="116"/>
                    <a:pt x="40" y="116"/>
                    <a:pt x="40" y="116"/>
                  </a:cubicBezTo>
                  <a:cubicBezTo>
                    <a:pt x="40" y="116"/>
                    <a:pt x="40" y="116"/>
                    <a:pt x="40" y="116"/>
                  </a:cubicBezTo>
                  <a:cubicBezTo>
                    <a:pt x="46" y="108"/>
                    <a:pt x="46" y="108"/>
                    <a:pt x="46" y="108"/>
                  </a:cubicBezTo>
                  <a:cubicBezTo>
                    <a:pt x="136" y="0"/>
                    <a:pt x="136" y="0"/>
                    <a:pt x="136" y="0"/>
                  </a:cubicBezTo>
                  <a:cubicBezTo>
                    <a:pt x="227" y="106"/>
                    <a:pt x="227" y="106"/>
                    <a:pt x="227" y="106"/>
                  </a:cubicBezTo>
                  <a:cubicBezTo>
                    <a:pt x="226" y="107"/>
                    <a:pt x="225" y="108"/>
                    <a:pt x="224" y="109"/>
                  </a:cubicBezTo>
                  <a:cubicBezTo>
                    <a:pt x="281" y="56"/>
                    <a:pt x="281" y="56"/>
                    <a:pt x="281" y="56"/>
                  </a:cubicBezTo>
                  <a:cubicBezTo>
                    <a:pt x="281" y="54"/>
                    <a:pt x="281" y="54"/>
                    <a:pt x="281" y="54"/>
                  </a:cubicBezTo>
                  <a:cubicBezTo>
                    <a:pt x="281" y="56"/>
                    <a:pt x="281" y="56"/>
                    <a:pt x="281" y="56"/>
                  </a:cubicBezTo>
                  <a:cubicBezTo>
                    <a:pt x="293" y="66"/>
                    <a:pt x="304" y="76"/>
                    <a:pt x="315" y="85"/>
                  </a:cubicBezTo>
                  <a:cubicBezTo>
                    <a:pt x="323" y="73"/>
                    <a:pt x="337" y="57"/>
                    <a:pt x="354" y="59"/>
                  </a:cubicBezTo>
                  <a:cubicBezTo>
                    <a:pt x="354" y="59"/>
                    <a:pt x="354" y="59"/>
                    <a:pt x="354" y="59"/>
                  </a:cubicBezTo>
                  <a:cubicBezTo>
                    <a:pt x="383" y="60"/>
                    <a:pt x="388" y="105"/>
                    <a:pt x="388" y="105"/>
                  </a:cubicBezTo>
                  <a:cubicBezTo>
                    <a:pt x="372" y="106"/>
                    <a:pt x="372" y="106"/>
                    <a:pt x="372" y="106"/>
                  </a:cubicBezTo>
                  <a:cubicBezTo>
                    <a:pt x="372" y="115"/>
                    <a:pt x="372" y="115"/>
                    <a:pt x="372" y="115"/>
                  </a:cubicBezTo>
                  <a:cubicBezTo>
                    <a:pt x="378" y="120"/>
                    <a:pt x="382" y="127"/>
                    <a:pt x="385" y="135"/>
                  </a:cubicBezTo>
                  <a:cubicBezTo>
                    <a:pt x="385" y="136"/>
                    <a:pt x="385" y="136"/>
                    <a:pt x="385" y="136"/>
                  </a:cubicBezTo>
                  <a:cubicBezTo>
                    <a:pt x="386" y="138"/>
                    <a:pt x="386" y="138"/>
                    <a:pt x="386" y="138"/>
                  </a:cubicBezTo>
                  <a:cubicBezTo>
                    <a:pt x="387" y="139"/>
                    <a:pt x="387" y="139"/>
                    <a:pt x="387" y="139"/>
                  </a:cubicBezTo>
                  <a:cubicBezTo>
                    <a:pt x="388" y="140"/>
                    <a:pt x="388" y="142"/>
                    <a:pt x="389" y="143"/>
                  </a:cubicBezTo>
                  <a:cubicBezTo>
                    <a:pt x="326" y="144"/>
                    <a:pt x="326" y="144"/>
                    <a:pt x="326" y="144"/>
                  </a:cubicBezTo>
                  <a:cubicBezTo>
                    <a:pt x="347" y="144"/>
                    <a:pt x="368" y="143"/>
                    <a:pt x="389" y="143"/>
                  </a:cubicBezTo>
                  <a:cubicBezTo>
                    <a:pt x="388" y="142"/>
                    <a:pt x="388" y="142"/>
                    <a:pt x="388" y="142"/>
                  </a:cubicBezTo>
                  <a:cubicBezTo>
                    <a:pt x="387" y="140"/>
                    <a:pt x="387" y="140"/>
                    <a:pt x="387" y="140"/>
                  </a:cubicBezTo>
                  <a:cubicBezTo>
                    <a:pt x="387" y="139"/>
                    <a:pt x="387" y="139"/>
                    <a:pt x="387" y="139"/>
                  </a:cubicBezTo>
                  <a:cubicBezTo>
                    <a:pt x="388" y="140"/>
                    <a:pt x="388" y="142"/>
                    <a:pt x="389" y="143"/>
                  </a:cubicBezTo>
                  <a:cubicBezTo>
                    <a:pt x="390" y="145"/>
                    <a:pt x="392" y="151"/>
                    <a:pt x="392" y="154"/>
                  </a:cubicBezTo>
                  <a:cubicBezTo>
                    <a:pt x="425" y="155"/>
                    <a:pt x="425" y="155"/>
                    <a:pt x="425" y="155"/>
                  </a:cubicBezTo>
                  <a:cubicBezTo>
                    <a:pt x="431" y="156"/>
                    <a:pt x="434" y="156"/>
                    <a:pt x="437" y="173"/>
                  </a:cubicBezTo>
                  <a:cubicBezTo>
                    <a:pt x="335" y="174"/>
                    <a:pt x="335" y="174"/>
                    <a:pt x="335" y="174"/>
                  </a:cubicBezTo>
                  <a:cubicBezTo>
                    <a:pt x="335" y="176"/>
                    <a:pt x="287" y="173"/>
                    <a:pt x="287" y="173"/>
                  </a:cubicBezTo>
                  <a:cubicBezTo>
                    <a:pt x="183" y="172"/>
                    <a:pt x="183" y="172"/>
                    <a:pt x="183" y="172"/>
                  </a:cubicBezTo>
                  <a:cubicBezTo>
                    <a:pt x="183" y="172"/>
                    <a:pt x="183" y="166"/>
                    <a:pt x="182" y="163"/>
                  </a:cubicBezTo>
                  <a:lnTo>
                    <a:pt x="136" y="162"/>
                  </a:lnTo>
                  <a:close/>
                  <a:moveTo>
                    <a:pt x="234" y="122"/>
                  </a:moveTo>
                  <a:cubicBezTo>
                    <a:pt x="234" y="122"/>
                    <a:pt x="234" y="122"/>
                    <a:pt x="234" y="122"/>
                  </a:cubicBezTo>
                  <a:cubicBezTo>
                    <a:pt x="236" y="122"/>
                    <a:pt x="237" y="123"/>
                    <a:pt x="239" y="123"/>
                  </a:cubicBezTo>
                  <a:cubicBezTo>
                    <a:pt x="237" y="123"/>
                    <a:pt x="236" y="122"/>
                    <a:pt x="234" y="122"/>
                  </a:cubicBezTo>
                  <a:close/>
                  <a:moveTo>
                    <a:pt x="258" y="129"/>
                  </a:moveTo>
                  <a:cubicBezTo>
                    <a:pt x="259" y="129"/>
                    <a:pt x="260" y="129"/>
                    <a:pt x="262" y="129"/>
                  </a:cubicBezTo>
                  <a:cubicBezTo>
                    <a:pt x="260" y="129"/>
                    <a:pt x="259" y="129"/>
                    <a:pt x="258" y="129"/>
                  </a:cubicBezTo>
                  <a:close/>
                  <a:moveTo>
                    <a:pt x="280" y="161"/>
                  </a:moveTo>
                  <a:cubicBezTo>
                    <a:pt x="279" y="160"/>
                    <a:pt x="277" y="159"/>
                    <a:pt x="276" y="159"/>
                  </a:cubicBezTo>
                  <a:cubicBezTo>
                    <a:pt x="277" y="159"/>
                    <a:pt x="279" y="160"/>
                    <a:pt x="280" y="161"/>
                  </a:cubicBezTo>
                  <a:close/>
                  <a:moveTo>
                    <a:pt x="385" y="136"/>
                  </a:moveTo>
                  <a:cubicBezTo>
                    <a:pt x="385" y="136"/>
                    <a:pt x="385" y="136"/>
                    <a:pt x="385" y="135"/>
                  </a:cubicBezTo>
                  <a:cubicBezTo>
                    <a:pt x="385" y="135"/>
                    <a:pt x="385" y="135"/>
                    <a:pt x="385" y="135"/>
                  </a:cubicBezTo>
                  <a:lnTo>
                    <a:pt x="385" y="1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 name="任意多边形: 形状 20">
              <a:extLst>
                <a:ext uri="{FF2B5EF4-FFF2-40B4-BE49-F238E27FC236}">
                  <a16:creationId xmlns:a16="http://schemas.microsoft.com/office/drawing/2014/main" id="{C6D3A478-1877-4BD1-A82E-D7556E8FB2E0}"/>
                </a:ext>
              </a:extLst>
            </p:cNvPr>
            <p:cNvSpPr/>
            <p:nvPr/>
          </p:nvSpPr>
          <p:spPr bwMode="auto">
            <a:xfrm>
              <a:off x="9165508" y="4497230"/>
              <a:ext cx="1460731" cy="1140762"/>
            </a:xfrm>
            <a:custGeom>
              <a:avLst/>
              <a:gdLst>
                <a:gd name="T0" fmla="*/ 419 w 506"/>
                <a:gd name="T1" fmla="*/ 140 h 395"/>
                <a:gd name="T2" fmla="*/ 419 w 506"/>
                <a:gd name="T3" fmla="*/ 151 h 395"/>
                <a:gd name="T4" fmla="*/ 365 w 506"/>
                <a:gd name="T5" fmla="*/ 151 h 395"/>
                <a:gd name="T6" fmla="*/ 365 w 506"/>
                <a:gd name="T7" fmla="*/ 208 h 395"/>
                <a:gd name="T8" fmla="*/ 388 w 506"/>
                <a:gd name="T9" fmla="*/ 208 h 395"/>
                <a:gd name="T10" fmla="*/ 372 w 506"/>
                <a:gd name="T11" fmla="*/ 214 h 395"/>
                <a:gd name="T12" fmla="*/ 372 w 506"/>
                <a:gd name="T13" fmla="*/ 395 h 395"/>
                <a:gd name="T14" fmla="*/ 336 w 506"/>
                <a:gd name="T15" fmla="*/ 395 h 395"/>
                <a:gd name="T16" fmla="*/ 336 w 506"/>
                <a:gd name="T17" fmla="*/ 214 h 395"/>
                <a:gd name="T18" fmla="*/ 319 w 506"/>
                <a:gd name="T19" fmla="*/ 208 h 395"/>
                <a:gd name="T20" fmla="*/ 343 w 506"/>
                <a:gd name="T21" fmla="*/ 208 h 395"/>
                <a:gd name="T22" fmla="*/ 343 w 506"/>
                <a:gd name="T23" fmla="*/ 151 h 395"/>
                <a:gd name="T24" fmla="*/ 163 w 506"/>
                <a:gd name="T25" fmla="*/ 151 h 395"/>
                <a:gd name="T26" fmla="*/ 163 w 506"/>
                <a:gd name="T27" fmla="*/ 208 h 395"/>
                <a:gd name="T28" fmla="*/ 186 w 506"/>
                <a:gd name="T29" fmla="*/ 208 h 395"/>
                <a:gd name="T30" fmla="*/ 170 w 506"/>
                <a:gd name="T31" fmla="*/ 214 h 395"/>
                <a:gd name="T32" fmla="*/ 170 w 506"/>
                <a:gd name="T33" fmla="*/ 395 h 395"/>
                <a:gd name="T34" fmla="*/ 134 w 506"/>
                <a:gd name="T35" fmla="*/ 395 h 395"/>
                <a:gd name="T36" fmla="*/ 134 w 506"/>
                <a:gd name="T37" fmla="*/ 214 h 395"/>
                <a:gd name="T38" fmla="*/ 118 w 506"/>
                <a:gd name="T39" fmla="*/ 208 h 395"/>
                <a:gd name="T40" fmla="*/ 141 w 506"/>
                <a:gd name="T41" fmla="*/ 208 h 395"/>
                <a:gd name="T42" fmla="*/ 141 w 506"/>
                <a:gd name="T43" fmla="*/ 151 h 395"/>
                <a:gd name="T44" fmla="*/ 87 w 506"/>
                <a:gd name="T45" fmla="*/ 151 h 395"/>
                <a:gd name="T46" fmla="*/ 87 w 506"/>
                <a:gd name="T47" fmla="*/ 140 h 395"/>
                <a:gd name="T48" fmla="*/ 72 w 506"/>
                <a:gd name="T49" fmla="*/ 140 h 395"/>
                <a:gd name="T50" fmla="*/ 72 w 506"/>
                <a:gd name="T51" fmla="*/ 133 h 395"/>
                <a:gd name="T52" fmla="*/ 141 w 506"/>
                <a:gd name="T53" fmla="*/ 133 h 395"/>
                <a:gd name="T54" fmla="*/ 141 w 506"/>
                <a:gd name="T55" fmla="*/ 102 h 395"/>
                <a:gd name="T56" fmla="*/ 125 w 506"/>
                <a:gd name="T57" fmla="*/ 102 h 395"/>
                <a:gd name="T58" fmla="*/ 125 w 506"/>
                <a:gd name="T59" fmla="*/ 90 h 395"/>
                <a:gd name="T60" fmla="*/ 56 w 506"/>
                <a:gd name="T61" fmla="*/ 78 h 395"/>
                <a:gd name="T62" fmla="*/ 56 w 506"/>
                <a:gd name="T63" fmla="*/ 52 h 395"/>
                <a:gd name="T64" fmla="*/ 30 w 506"/>
                <a:gd name="T65" fmla="*/ 46 h 395"/>
                <a:gd name="T66" fmla="*/ 30 w 506"/>
                <a:gd name="T67" fmla="*/ 25 h 395"/>
                <a:gd name="T68" fmla="*/ 0 w 506"/>
                <a:gd name="T69" fmla="*/ 19 h 395"/>
                <a:gd name="T70" fmla="*/ 0 w 506"/>
                <a:gd name="T71" fmla="*/ 0 h 395"/>
                <a:gd name="T72" fmla="*/ 506 w 506"/>
                <a:gd name="T73" fmla="*/ 0 h 395"/>
                <a:gd name="T74" fmla="*/ 506 w 506"/>
                <a:gd name="T75" fmla="*/ 19 h 395"/>
                <a:gd name="T76" fmla="*/ 476 w 506"/>
                <a:gd name="T77" fmla="*/ 25 h 395"/>
                <a:gd name="T78" fmla="*/ 476 w 506"/>
                <a:gd name="T79" fmla="*/ 46 h 395"/>
                <a:gd name="T80" fmla="*/ 449 w 506"/>
                <a:gd name="T81" fmla="*/ 52 h 395"/>
                <a:gd name="T82" fmla="*/ 449 w 506"/>
                <a:gd name="T83" fmla="*/ 78 h 395"/>
                <a:gd name="T84" fmla="*/ 381 w 506"/>
                <a:gd name="T85" fmla="*/ 90 h 395"/>
                <a:gd name="T86" fmla="*/ 381 w 506"/>
                <a:gd name="T87" fmla="*/ 102 h 395"/>
                <a:gd name="T88" fmla="*/ 365 w 506"/>
                <a:gd name="T89" fmla="*/ 102 h 395"/>
                <a:gd name="T90" fmla="*/ 365 w 506"/>
                <a:gd name="T91" fmla="*/ 133 h 395"/>
                <a:gd name="T92" fmla="*/ 433 w 506"/>
                <a:gd name="T93" fmla="*/ 133 h 395"/>
                <a:gd name="T94" fmla="*/ 433 w 506"/>
                <a:gd name="T95" fmla="*/ 140 h 395"/>
                <a:gd name="T96" fmla="*/ 419 w 506"/>
                <a:gd name="T97" fmla="*/ 140 h 395"/>
                <a:gd name="T98" fmla="*/ 179 w 506"/>
                <a:gd name="T99" fmla="*/ 96 h 395"/>
                <a:gd name="T100" fmla="*/ 179 w 506"/>
                <a:gd name="T101" fmla="*/ 102 h 395"/>
                <a:gd name="T102" fmla="*/ 163 w 506"/>
                <a:gd name="T103" fmla="*/ 102 h 395"/>
                <a:gd name="T104" fmla="*/ 163 w 506"/>
                <a:gd name="T105" fmla="*/ 133 h 395"/>
                <a:gd name="T106" fmla="*/ 237 w 506"/>
                <a:gd name="T107" fmla="*/ 133 h 395"/>
                <a:gd name="T108" fmla="*/ 237 w 506"/>
                <a:gd name="T109" fmla="*/ 99 h 395"/>
                <a:gd name="T110" fmla="*/ 179 w 506"/>
                <a:gd name="T111" fmla="*/ 96 h 395"/>
                <a:gd name="T112" fmla="*/ 343 w 506"/>
                <a:gd name="T113" fmla="*/ 102 h 395"/>
                <a:gd name="T114" fmla="*/ 327 w 506"/>
                <a:gd name="T115" fmla="*/ 102 h 395"/>
                <a:gd name="T116" fmla="*/ 327 w 506"/>
                <a:gd name="T117" fmla="*/ 96 h 395"/>
                <a:gd name="T118" fmla="*/ 269 w 506"/>
                <a:gd name="T119" fmla="*/ 99 h 395"/>
                <a:gd name="T120" fmla="*/ 269 w 506"/>
                <a:gd name="T121" fmla="*/ 133 h 395"/>
                <a:gd name="T122" fmla="*/ 343 w 506"/>
                <a:gd name="T123" fmla="*/ 133 h 395"/>
                <a:gd name="T124" fmla="*/ 343 w 506"/>
                <a:gd name="T125" fmla="*/ 102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06" h="395">
                  <a:moveTo>
                    <a:pt x="419" y="140"/>
                  </a:moveTo>
                  <a:cubicBezTo>
                    <a:pt x="419" y="151"/>
                    <a:pt x="419" y="151"/>
                    <a:pt x="419" y="151"/>
                  </a:cubicBezTo>
                  <a:cubicBezTo>
                    <a:pt x="365" y="151"/>
                    <a:pt x="365" y="151"/>
                    <a:pt x="365" y="151"/>
                  </a:cubicBezTo>
                  <a:cubicBezTo>
                    <a:pt x="365" y="208"/>
                    <a:pt x="365" y="208"/>
                    <a:pt x="365" y="208"/>
                  </a:cubicBezTo>
                  <a:cubicBezTo>
                    <a:pt x="388" y="208"/>
                    <a:pt x="388" y="208"/>
                    <a:pt x="388" y="208"/>
                  </a:cubicBezTo>
                  <a:cubicBezTo>
                    <a:pt x="372" y="214"/>
                    <a:pt x="372" y="214"/>
                    <a:pt x="372" y="214"/>
                  </a:cubicBezTo>
                  <a:cubicBezTo>
                    <a:pt x="372" y="395"/>
                    <a:pt x="372" y="395"/>
                    <a:pt x="372" y="395"/>
                  </a:cubicBezTo>
                  <a:cubicBezTo>
                    <a:pt x="336" y="395"/>
                    <a:pt x="336" y="395"/>
                    <a:pt x="336" y="395"/>
                  </a:cubicBezTo>
                  <a:cubicBezTo>
                    <a:pt x="336" y="214"/>
                    <a:pt x="336" y="214"/>
                    <a:pt x="336" y="214"/>
                  </a:cubicBezTo>
                  <a:cubicBezTo>
                    <a:pt x="319" y="208"/>
                    <a:pt x="319" y="208"/>
                    <a:pt x="319" y="208"/>
                  </a:cubicBezTo>
                  <a:cubicBezTo>
                    <a:pt x="343" y="208"/>
                    <a:pt x="343" y="208"/>
                    <a:pt x="343" y="208"/>
                  </a:cubicBezTo>
                  <a:cubicBezTo>
                    <a:pt x="343" y="151"/>
                    <a:pt x="343" y="151"/>
                    <a:pt x="343" y="151"/>
                  </a:cubicBezTo>
                  <a:cubicBezTo>
                    <a:pt x="163" y="151"/>
                    <a:pt x="163" y="151"/>
                    <a:pt x="163" y="151"/>
                  </a:cubicBezTo>
                  <a:cubicBezTo>
                    <a:pt x="163" y="208"/>
                    <a:pt x="163" y="208"/>
                    <a:pt x="163" y="208"/>
                  </a:cubicBezTo>
                  <a:cubicBezTo>
                    <a:pt x="186" y="208"/>
                    <a:pt x="186" y="208"/>
                    <a:pt x="186" y="208"/>
                  </a:cubicBezTo>
                  <a:cubicBezTo>
                    <a:pt x="170" y="214"/>
                    <a:pt x="170" y="214"/>
                    <a:pt x="170" y="214"/>
                  </a:cubicBezTo>
                  <a:cubicBezTo>
                    <a:pt x="170" y="395"/>
                    <a:pt x="170" y="395"/>
                    <a:pt x="170" y="395"/>
                  </a:cubicBezTo>
                  <a:cubicBezTo>
                    <a:pt x="134" y="395"/>
                    <a:pt x="134" y="395"/>
                    <a:pt x="134" y="395"/>
                  </a:cubicBezTo>
                  <a:cubicBezTo>
                    <a:pt x="134" y="214"/>
                    <a:pt x="134" y="214"/>
                    <a:pt x="134" y="214"/>
                  </a:cubicBezTo>
                  <a:cubicBezTo>
                    <a:pt x="118" y="208"/>
                    <a:pt x="118" y="208"/>
                    <a:pt x="118" y="208"/>
                  </a:cubicBezTo>
                  <a:cubicBezTo>
                    <a:pt x="141" y="208"/>
                    <a:pt x="141" y="208"/>
                    <a:pt x="141" y="208"/>
                  </a:cubicBezTo>
                  <a:cubicBezTo>
                    <a:pt x="141" y="151"/>
                    <a:pt x="141" y="151"/>
                    <a:pt x="141" y="151"/>
                  </a:cubicBezTo>
                  <a:cubicBezTo>
                    <a:pt x="87" y="151"/>
                    <a:pt x="87" y="151"/>
                    <a:pt x="87" y="151"/>
                  </a:cubicBezTo>
                  <a:cubicBezTo>
                    <a:pt x="87" y="140"/>
                    <a:pt x="87" y="140"/>
                    <a:pt x="87" y="140"/>
                  </a:cubicBezTo>
                  <a:cubicBezTo>
                    <a:pt x="72" y="140"/>
                    <a:pt x="72" y="140"/>
                    <a:pt x="72" y="140"/>
                  </a:cubicBezTo>
                  <a:cubicBezTo>
                    <a:pt x="72" y="133"/>
                    <a:pt x="72" y="133"/>
                    <a:pt x="72" y="133"/>
                  </a:cubicBezTo>
                  <a:cubicBezTo>
                    <a:pt x="141" y="133"/>
                    <a:pt x="141" y="133"/>
                    <a:pt x="141" y="133"/>
                  </a:cubicBezTo>
                  <a:cubicBezTo>
                    <a:pt x="141" y="102"/>
                    <a:pt x="141" y="102"/>
                    <a:pt x="141" y="102"/>
                  </a:cubicBezTo>
                  <a:cubicBezTo>
                    <a:pt x="125" y="102"/>
                    <a:pt x="125" y="102"/>
                    <a:pt x="125" y="102"/>
                  </a:cubicBezTo>
                  <a:cubicBezTo>
                    <a:pt x="125" y="90"/>
                    <a:pt x="125" y="90"/>
                    <a:pt x="125" y="90"/>
                  </a:cubicBezTo>
                  <a:cubicBezTo>
                    <a:pt x="103" y="87"/>
                    <a:pt x="80" y="83"/>
                    <a:pt x="56" y="78"/>
                  </a:cubicBezTo>
                  <a:cubicBezTo>
                    <a:pt x="56" y="52"/>
                    <a:pt x="56" y="52"/>
                    <a:pt x="56" y="52"/>
                  </a:cubicBezTo>
                  <a:cubicBezTo>
                    <a:pt x="48" y="50"/>
                    <a:pt x="39" y="49"/>
                    <a:pt x="30" y="46"/>
                  </a:cubicBezTo>
                  <a:cubicBezTo>
                    <a:pt x="30" y="25"/>
                    <a:pt x="30" y="25"/>
                    <a:pt x="30" y="25"/>
                  </a:cubicBezTo>
                  <a:cubicBezTo>
                    <a:pt x="20" y="23"/>
                    <a:pt x="10" y="21"/>
                    <a:pt x="0" y="19"/>
                  </a:cubicBezTo>
                  <a:cubicBezTo>
                    <a:pt x="0" y="13"/>
                    <a:pt x="0" y="6"/>
                    <a:pt x="0" y="0"/>
                  </a:cubicBezTo>
                  <a:cubicBezTo>
                    <a:pt x="171" y="29"/>
                    <a:pt x="339" y="27"/>
                    <a:pt x="506" y="0"/>
                  </a:cubicBezTo>
                  <a:cubicBezTo>
                    <a:pt x="506" y="6"/>
                    <a:pt x="506" y="13"/>
                    <a:pt x="506" y="19"/>
                  </a:cubicBezTo>
                  <a:cubicBezTo>
                    <a:pt x="496" y="21"/>
                    <a:pt x="486" y="23"/>
                    <a:pt x="476" y="25"/>
                  </a:cubicBezTo>
                  <a:cubicBezTo>
                    <a:pt x="476" y="46"/>
                    <a:pt x="476" y="46"/>
                    <a:pt x="476" y="46"/>
                  </a:cubicBezTo>
                  <a:cubicBezTo>
                    <a:pt x="467" y="49"/>
                    <a:pt x="458" y="50"/>
                    <a:pt x="449" y="52"/>
                  </a:cubicBezTo>
                  <a:cubicBezTo>
                    <a:pt x="449" y="78"/>
                    <a:pt x="449" y="78"/>
                    <a:pt x="449" y="78"/>
                  </a:cubicBezTo>
                  <a:cubicBezTo>
                    <a:pt x="427" y="83"/>
                    <a:pt x="404" y="87"/>
                    <a:pt x="381" y="90"/>
                  </a:cubicBezTo>
                  <a:cubicBezTo>
                    <a:pt x="381" y="102"/>
                    <a:pt x="381" y="102"/>
                    <a:pt x="381" y="102"/>
                  </a:cubicBezTo>
                  <a:cubicBezTo>
                    <a:pt x="365" y="102"/>
                    <a:pt x="365" y="102"/>
                    <a:pt x="365" y="102"/>
                  </a:cubicBezTo>
                  <a:cubicBezTo>
                    <a:pt x="365" y="133"/>
                    <a:pt x="365" y="133"/>
                    <a:pt x="365" y="133"/>
                  </a:cubicBezTo>
                  <a:cubicBezTo>
                    <a:pt x="433" y="133"/>
                    <a:pt x="433" y="133"/>
                    <a:pt x="433" y="133"/>
                  </a:cubicBezTo>
                  <a:cubicBezTo>
                    <a:pt x="433" y="140"/>
                    <a:pt x="433" y="140"/>
                    <a:pt x="433" y="140"/>
                  </a:cubicBezTo>
                  <a:lnTo>
                    <a:pt x="419" y="140"/>
                  </a:lnTo>
                  <a:close/>
                  <a:moveTo>
                    <a:pt x="179" y="96"/>
                  </a:moveTo>
                  <a:cubicBezTo>
                    <a:pt x="179" y="102"/>
                    <a:pt x="179" y="102"/>
                    <a:pt x="179" y="102"/>
                  </a:cubicBezTo>
                  <a:cubicBezTo>
                    <a:pt x="163" y="102"/>
                    <a:pt x="163" y="102"/>
                    <a:pt x="163" y="102"/>
                  </a:cubicBezTo>
                  <a:cubicBezTo>
                    <a:pt x="163" y="133"/>
                    <a:pt x="163" y="133"/>
                    <a:pt x="163" y="133"/>
                  </a:cubicBezTo>
                  <a:cubicBezTo>
                    <a:pt x="237" y="133"/>
                    <a:pt x="237" y="133"/>
                    <a:pt x="237" y="133"/>
                  </a:cubicBezTo>
                  <a:cubicBezTo>
                    <a:pt x="237" y="99"/>
                    <a:pt x="237" y="99"/>
                    <a:pt x="237" y="99"/>
                  </a:cubicBezTo>
                  <a:cubicBezTo>
                    <a:pt x="218" y="98"/>
                    <a:pt x="198" y="97"/>
                    <a:pt x="179" y="96"/>
                  </a:cubicBezTo>
                  <a:close/>
                  <a:moveTo>
                    <a:pt x="343" y="102"/>
                  </a:moveTo>
                  <a:cubicBezTo>
                    <a:pt x="327" y="102"/>
                    <a:pt x="327" y="102"/>
                    <a:pt x="327" y="102"/>
                  </a:cubicBezTo>
                  <a:cubicBezTo>
                    <a:pt x="327" y="96"/>
                    <a:pt x="327" y="96"/>
                    <a:pt x="327" y="96"/>
                  </a:cubicBezTo>
                  <a:cubicBezTo>
                    <a:pt x="308" y="98"/>
                    <a:pt x="289" y="99"/>
                    <a:pt x="269" y="99"/>
                  </a:cubicBezTo>
                  <a:cubicBezTo>
                    <a:pt x="269" y="133"/>
                    <a:pt x="269" y="133"/>
                    <a:pt x="269" y="133"/>
                  </a:cubicBezTo>
                  <a:cubicBezTo>
                    <a:pt x="343" y="133"/>
                    <a:pt x="343" y="133"/>
                    <a:pt x="343" y="133"/>
                  </a:cubicBezTo>
                  <a:lnTo>
                    <a:pt x="343"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sp>
        <p:nvSpPr>
          <p:cNvPr id="22" name="矩形 21">
            <a:extLst>
              <a:ext uri="{FF2B5EF4-FFF2-40B4-BE49-F238E27FC236}">
                <a16:creationId xmlns:a16="http://schemas.microsoft.com/office/drawing/2014/main" id="{8047403D-CAE0-4291-9651-C47E43F69729}"/>
              </a:ext>
            </a:extLst>
          </p:cNvPr>
          <p:cNvSpPr/>
          <p:nvPr userDrawn="1"/>
        </p:nvSpPr>
        <p:spPr>
          <a:xfrm>
            <a:off x="-3070" y="5807650"/>
            <a:ext cx="12222713" cy="65925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a:extLst>
              <a:ext uri="{FF2B5EF4-FFF2-40B4-BE49-F238E27FC236}">
                <a16:creationId xmlns:a16="http://schemas.microsoft.com/office/drawing/2014/main" id="{DC4B4E51-0B56-4724-8FDB-70F71BD908E6}"/>
              </a:ext>
            </a:extLst>
          </p:cNvPr>
          <p:cNvSpPr/>
          <p:nvPr userDrawn="1"/>
        </p:nvSpPr>
        <p:spPr>
          <a:xfrm>
            <a:off x="-3070" y="5936964"/>
            <a:ext cx="12222713" cy="921036"/>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任意多边形: 形状 23">
            <a:extLst>
              <a:ext uri="{FF2B5EF4-FFF2-40B4-BE49-F238E27FC236}">
                <a16:creationId xmlns:a16="http://schemas.microsoft.com/office/drawing/2014/main" id="{4160CD2E-4831-4DD7-A808-ED52A4413CD6}"/>
              </a:ext>
            </a:extLst>
          </p:cNvPr>
          <p:cNvSpPr/>
          <p:nvPr userDrawn="1"/>
        </p:nvSpPr>
        <p:spPr bwMode="auto">
          <a:xfrm>
            <a:off x="806815" y="1659397"/>
            <a:ext cx="8061843" cy="1911471"/>
          </a:xfrm>
          <a:custGeom>
            <a:avLst/>
            <a:gdLst>
              <a:gd name="T0" fmla="*/ 1708 w 2790"/>
              <a:gd name="T1" fmla="*/ 449 h 662"/>
              <a:gd name="T2" fmla="*/ 1738 w 2790"/>
              <a:gd name="T3" fmla="*/ 386 h 662"/>
              <a:gd name="T4" fmla="*/ 1517 w 2790"/>
              <a:gd name="T5" fmla="*/ 102 h 662"/>
              <a:gd name="T6" fmla="*/ 1632 w 2790"/>
              <a:gd name="T7" fmla="*/ 75 h 662"/>
              <a:gd name="T8" fmla="*/ 1488 w 2790"/>
              <a:gd name="T9" fmla="*/ 68 h 662"/>
              <a:gd name="T10" fmla="*/ 703 w 2790"/>
              <a:gd name="T11" fmla="*/ 656 h 662"/>
              <a:gd name="T12" fmla="*/ 720 w 2790"/>
              <a:gd name="T13" fmla="*/ 621 h 662"/>
              <a:gd name="T14" fmla="*/ 741 w 2790"/>
              <a:gd name="T15" fmla="*/ 562 h 662"/>
              <a:gd name="T16" fmla="*/ 767 w 2790"/>
              <a:gd name="T17" fmla="*/ 536 h 662"/>
              <a:gd name="T18" fmla="*/ 803 w 2790"/>
              <a:gd name="T19" fmla="*/ 465 h 662"/>
              <a:gd name="T20" fmla="*/ 846 w 2790"/>
              <a:gd name="T21" fmla="*/ 423 h 662"/>
              <a:gd name="T22" fmla="*/ 846 w 2790"/>
              <a:gd name="T23" fmla="*/ 423 h 662"/>
              <a:gd name="T24" fmla="*/ 893 w 2790"/>
              <a:gd name="T25" fmla="*/ 357 h 662"/>
              <a:gd name="T26" fmla="*/ 944 w 2790"/>
              <a:gd name="T27" fmla="*/ 320 h 662"/>
              <a:gd name="T28" fmla="*/ 977 w 2790"/>
              <a:gd name="T29" fmla="*/ 292 h 662"/>
              <a:gd name="T30" fmla="*/ 1021 w 2790"/>
              <a:gd name="T31" fmla="*/ 248 h 662"/>
              <a:gd name="T32" fmla="*/ 1055 w 2790"/>
              <a:gd name="T33" fmla="*/ 236 h 662"/>
              <a:gd name="T34" fmla="*/ 1119 w 2790"/>
              <a:gd name="T35" fmla="*/ 188 h 662"/>
              <a:gd name="T36" fmla="*/ 1179 w 2790"/>
              <a:gd name="T37" fmla="*/ 170 h 662"/>
              <a:gd name="T38" fmla="*/ 1219 w 2790"/>
              <a:gd name="T39" fmla="*/ 154 h 662"/>
              <a:gd name="T40" fmla="*/ 1275 w 2790"/>
              <a:gd name="T41" fmla="*/ 126 h 662"/>
              <a:gd name="T42" fmla="*/ 1311 w 2790"/>
              <a:gd name="T43" fmla="*/ 125 h 662"/>
              <a:gd name="T44" fmla="*/ 1386 w 2790"/>
              <a:gd name="T45" fmla="*/ 99 h 662"/>
              <a:gd name="T46" fmla="*/ 232 w 2790"/>
              <a:gd name="T47" fmla="*/ 447 h 662"/>
              <a:gd name="T48" fmla="*/ 14 w 2790"/>
              <a:gd name="T49" fmla="*/ 519 h 662"/>
              <a:gd name="T50" fmla="*/ 106 w 2790"/>
              <a:gd name="T51" fmla="*/ 452 h 662"/>
              <a:gd name="T52" fmla="*/ 230 w 2790"/>
              <a:gd name="T53" fmla="*/ 409 h 662"/>
              <a:gd name="T54" fmla="*/ 1128 w 2790"/>
              <a:gd name="T55" fmla="*/ 576 h 662"/>
              <a:gd name="T56" fmla="*/ 1094 w 2790"/>
              <a:gd name="T57" fmla="*/ 562 h 662"/>
              <a:gd name="T58" fmla="*/ 1034 w 2790"/>
              <a:gd name="T59" fmla="*/ 509 h 662"/>
              <a:gd name="T60" fmla="*/ 977 w 2790"/>
              <a:gd name="T61" fmla="*/ 485 h 662"/>
              <a:gd name="T62" fmla="*/ 939 w 2790"/>
              <a:gd name="T63" fmla="*/ 464 h 662"/>
              <a:gd name="T64" fmla="*/ 886 w 2790"/>
              <a:gd name="T65" fmla="*/ 430 h 662"/>
              <a:gd name="T66" fmla="*/ 818 w 2790"/>
              <a:gd name="T67" fmla="*/ 413 h 662"/>
              <a:gd name="T68" fmla="*/ 744 w 2790"/>
              <a:gd name="T69" fmla="*/ 382 h 662"/>
              <a:gd name="T70" fmla="*/ 682 w 2790"/>
              <a:gd name="T71" fmla="*/ 378 h 662"/>
              <a:gd name="T72" fmla="*/ 639 w 2790"/>
              <a:gd name="T73" fmla="*/ 372 h 662"/>
              <a:gd name="T74" fmla="*/ 578 w 2790"/>
              <a:gd name="T75" fmla="*/ 358 h 662"/>
              <a:gd name="T76" fmla="*/ 543 w 2790"/>
              <a:gd name="T77" fmla="*/ 366 h 662"/>
              <a:gd name="T78" fmla="*/ 463 w 2790"/>
              <a:gd name="T79" fmla="*/ 360 h 662"/>
              <a:gd name="T80" fmla="*/ 403 w 2790"/>
              <a:gd name="T81" fmla="*/ 376 h 662"/>
              <a:gd name="T82" fmla="*/ 360 w 2790"/>
              <a:gd name="T83" fmla="*/ 384 h 662"/>
              <a:gd name="T84" fmla="*/ 298 w 2790"/>
              <a:gd name="T85" fmla="*/ 389 h 662"/>
              <a:gd name="T86" fmla="*/ 266 w 2790"/>
              <a:gd name="T87" fmla="*/ 407 h 662"/>
              <a:gd name="T88" fmla="*/ 2782 w 2790"/>
              <a:gd name="T89" fmla="*/ 546 h 662"/>
              <a:gd name="T90" fmla="*/ 2728 w 2790"/>
              <a:gd name="T91" fmla="*/ 515 h 662"/>
              <a:gd name="T92" fmla="*/ 2692 w 2790"/>
              <a:gd name="T93" fmla="*/ 490 h 662"/>
              <a:gd name="T94" fmla="*/ 2646 w 2790"/>
              <a:gd name="T95" fmla="*/ 448 h 662"/>
              <a:gd name="T96" fmla="*/ 2611 w 2790"/>
              <a:gd name="T97" fmla="*/ 438 h 662"/>
              <a:gd name="T98" fmla="*/ 2544 w 2790"/>
              <a:gd name="T99" fmla="*/ 394 h 662"/>
              <a:gd name="T100" fmla="*/ 2484 w 2790"/>
              <a:gd name="T101" fmla="*/ 378 h 662"/>
              <a:gd name="T102" fmla="*/ 2443 w 2790"/>
              <a:gd name="T103" fmla="*/ 363 h 662"/>
              <a:gd name="T104" fmla="*/ 2386 w 2790"/>
              <a:gd name="T105" fmla="*/ 337 h 662"/>
              <a:gd name="T106" fmla="*/ 2350 w 2790"/>
              <a:gd name="T107" fmla="*/ 338 h 662"/>
              <a:gd name="T108" fmla="*/ 2274 w 2790"/>
              <a:gd name="T109" fmla="*/ 316 h 662"/>
              <a:gd name="T110" fmla="*/ 2212 w 2790"/>
              <a:gd name="T111" fmla="*/ 320 h 662"/>
              <a:gd name="T112" fmla="*/ 2168 w 2790"/>
              <a:gd name="T113" fmla="*/ 319 h 662"/>
              <a:gd name="T114" fmla="*/ 2106 w 2790"/>
              <a:gd name="T115" fmla="*/ 313 h 662"/>
              <a:gd name="T116" fmla="*/ 2072 w 2790"/>
              <a:gd name="T117" fmla="*/ 325 h 662"/>
              <a:gd name="T118" fmla="*/ 1992 w 2790"/>
              <a:gd name="T119" fmla="*/ 328 h 662"/>
              <a:gd name="T120" fmla="*/ 1934 w 2790"/>
              <a:gd name="T121" fmla="*/ 351 h 662"/>
              <a:gd name="T122" fmla="*/ 1892 w 2790"/>
              <a:gd name="T123" fmla="*/ 363 h 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790" h="662">
                <a:moveTo>
                  <a:pt x="1866" y="400"/>
                </a:moveTo>
                <a:cubicBezTo>
                  <a:pt x="1856" y="409"/>
                  <a:pt x="1859" y="408"/>
                  <a:pt x="1836" y="401"/>
                </a:cubicBezTo>
                <a:cubicBezTo>
                  <a:pt x="1815" y="395"/>
                  <a:pt x="1825" y="393"/>
                  <a:pt x="1807" y="403"/>
                </a:cubicBezTo>
                <a:cubicBezTo>
                  <a:pt x="1791" y="413"/>
                  <a:pt x="1764" y="422"/>
                  <a:pt x="1752" y="430"/>
                </a:cubicBezTo>
                <a:cubicBezTo>
                  <a:pt x="1756" y="440"/>
                  <a:pt x="1796" y="474"/>
                  <a:pt x="1806" y="487"/>
                </a:cubicBezTo>
                <a:cubicBezTo>
                  <a:pt x="1802" y="489"/>
                  <a:pt x="1799" y="491"/>
                  <a:pt x="1795" y="492"/>
                </a:cubicBezTo>
                <a:cubicBezTo>
                  <a:pt x="1789" y="495"/>
                  <a:pt x="1791" y="495"/>
                  <a:pt x="1784" y="491"/>
                </a:cubicBezTo>
                <a:cubicBezTo>
                  <a:pt x="1768" y="482"/>
                  <a:pt x="1718" y="454"/>
                  <a:pt x="1708" y="449"/>
                </a:cubicBezTo>
                <a:cubicBezTo>
                  <a:pt x="1695" y="455"/>
                  <a:pt x="1660" y="473"/>
                  <a:pt x="1648" y="472"/>
                </a:cubicBezTo>
                <a:cubicBezTo>
                  <a:pt x="1642" y="472"/>
                  <a:pt x="1633" y="470"/>
                  <a:pt x="1635" y="463"/>
                </a:cubicBezTo>
                <a:cubicBezTo>
                  <a:pt x="1639" y="446"/>
                  <a:pt x="1671" y="436"/>
                  <a:pt x="1691" y="427"/>
                </a:cubicBezTo>
                <a:cubicBezTo>
                  <a:pt x="1699" y="424"/>
                  <a:pt x="1697" y="424"/>
                  <a:pt x="1699" y="415"/>
                </a:cubicBezTo>
                <a:cubicBezTo>
                  <a:pt x="1701" y="406"/>
                  <a:pt x="1714" y="336"/>
                  <a:pt x="1718" y="333"/>
                </a:cubicBezTo>
                <a:cubicBezTo>
                  <a:pt x="1719" y="332"/>
                  <a:pt x="1730" y="327"/>
                  <a:pt x="1732" y="326"/>
                </a:cubicBezTo>
                <a:cubicBezTo>
                  <a:pt x="1733" y="332"/>
                  <a:pt x="1734" y="339"/>
                  <a:pt x="1734" y="346"/>
                </a:cubicBezTo>
                <a:cubicBezTo>
                  <a:pt x="1738" y="386"/>
                  <a:pt x="1738" y="386"/>
                  <a:pt x="1738" y="386"/>
                </a:cubicBezTo>
                <a:cubicBezTo>
                  <a:pt x="1738" y="392"/>
                  <a:pt x="1739" y="399"/>
                  <a:pt x="1740" y="405"/>
                </a:cubicBezTo>
                <a:cubicBezTo>
                  <a:pt x="1749" y="401"/>
                  <a:pt x="1758" y="397"/>
                  <a:pt x="1768" y="392"/>
                </a:cubicBezTo>
                <a:cubicBezTo>
                  <a:pt x="1815" y="370"/>
                  <a:pt x="1807" y="385"/>
                  <a:pt x="1818" y="359"/>
                </a:cubicBezTo>
                <a:cubicBezTo>
                  <a:pt x="1824" y="345"/>
                  <a:pt x="1824" y="337"/>
                  <a:pt x="1838" y="339"/>
                </a:cubicBezTo>
                <a:cubicBezTo>
                  <a:pt x="1836" y="367"/>
                  <a:pt x="1843" y="385"/>
                  <a:pt x="1866" y="400"/>
                </a:cubicBezTo>
                <a:close/>
                <a:moveTo>
                  <a:pt x="1462" y="125"/>
                </a:moveTo>
                <a:cubicBezTo>
                  <a:pt x="1475" y="129"/>
                  <a:pt x="1472" y="129"/>
                  <a:pt x="1490" y="113"/>
                </a:cubicBezTo>
                <a:cubicBezTo>
                  <a:pt x="1505" y="99"/>
                  <a:pt x="1496" y="101"/>
                  <a:pt x="1517" y="102"/>
                </a:cubicBezTo>
                <a:cubicBezTo>
                  <a:pt x="1535" y="104"/>
                  <a:pt x="1563" y="101"/>
                  <a:pt x="1578" y="103"/>
                </a:cubicBezTo>
                <a:cubicBezTo>
                  <a:pt x="1578" y="114"/>
                  <a:pt x="1557" y="161"/>
                  <a:pt x="1554" y="178"/>
                </a:cubicBezTo>
                <a:cubicBezTo>
                  <a:pt x="1558" y="178"/>
                  <a:pt x="1561" y="178"/>
                  <a:pt x="1565" y="178"/>
                </a:cubicBezTo>
                <a:cubicBezTo>
                  <a:pt x="1572" y="178"/>
                  <a:pt x="1571" y="179"/>
                  <a:pt x="1576" y="172"/>
                </a:cubicBezTo>
                <a:cubicBezTo>
                  <a:pt x="1586" y="157"/>
                  <a:pt x="1619" y="110"/>
                  <a:pt x="1626" y="102"/>
                </a:cubicBezTo>
                <a:cubicBezTo>
                  <a:pt x="1641" y="102"/>
                  <a:pt x="1679" y="102"/>
                  <a:pt x="1690" y="97"/>
                </a:cubicBezTo>
                <a:cubicBezTo>
                  <a:pt x="1695" y="94"/>
                  <a:pt x="1703" y="89"/>
                  <a:pt x="1698" y="83"/>
                </a:cubicBezTo>
                <a:cubicBezTo>
                  <a:pt x="1686" y="69"/>
                  <a:pt x="1654" y="74"/>
                  <a:pt x="1632" y="75"/>
                </a:cubicBezTo>
                <a:cubicBezTo>
                  <a:pt x="1623" y="75"/>
                  <a:pt x="1625" y="74"/>
                  <a:pt x="1620" y="67"/>
                </a:cubicBezTo>
                <a:cubicBezTo>
                  <a:pt x="1614" y="59"/>
                  <a:pt x="1572" y="2"/>
                  <a:pt x="1567" y="1"/>
                </a:cubicBezTo>
                <a:cubicBezTo>
                  <a:pt x="1566" y="0"/>
                  <a:pt x="1554" y="1"/>
                  <a:pt x="1551" y="1"/>
                </a:cubicBezTo>
                <a:cubicBezTo>
                  <a:pt x="1553" y="7"/>
                  <a:pt x="1555" y="13"/>
                  <a:pt x="1558" y="20"/>
                </a:cubicBezTo>
                <a:cubicBezTo>
                  <a:pt x="1572" y="57"/>
                  <a:pt x="1572" y="57"/>
                  <a:pt x="1572" y="57"/>
                </a:cubicBezTo>
                <a:cubicBezTo>
                  <a:pt x="1574" y="63"/>
                  <a:pt x="1577" y="70"/>
                  <a:pt x="1578" y="76"/>
                </a:cubicBezTo>
                <a:cubicBezTo>
                  <a:pt x="1568" y="75"/>
                  <a:pt x="1558" y="76"/>
                  <a:pt x="1547" y="76"/>
                </a:cubicBezTo>
                <a:cubicBezTo>
                  <a:pt x="1495" y="76"/>
                  <a:pt x="1509" y="86"/>
                  <a:pt x="1488" y="68"/>
                </a:cubicBezTo>
                <a:cubicBezTo>
                  <a:pt x="1476" y="57"/>
                  <a:pt x="1473" y="50"/>
                  <a:pt x="1461" y="58"/>
                </a:cubicBezTo>
                <a:cubicBezTo>
                  <a:pt x="1475" y="82"/>
                  <a:pt x="1476" y="102"/>
                  <a:pt x="1462" y="125"/>
                </a:cubicBezTo>
                <a:close/>
                <a:moveTo>
                  <a:pt x="1456" y="89"/>
                </a:moveTo>
                <a:cubicBezTo>
                  <a:pt x="1462" y="88"/>
                  <a:pt x="1463" y="96"/>
                  <a:pt x="1457" y="97"/>
                </a:cubicBezTo>
                <a:cubicBezTo>
                  <a:pt x="1449" y="98"/>
                  <a:pt x="1449" y="98"/>
                  <a:pt x="1449" y="98"/>
                </a:cubicBezTo>
                <a:cubicBezTo>
                  <a:pt x="1444" y="99"/>
                  <a:pt x="1441" y="91"/>
                  <a:pt x="1447" y="90"/>
                </a:cubicBezTo>
                <a:lnTo>
                  <a:pt x="1456" y="89"/>
                </a:lnTo>
                <a:close/>
                <a:moveTo>
                  <a:pt x="703" y="656"/>
                </a:moveTo>
                <a:cubicBezTo>
                  <a:pt x="700" y="662"/>
                  <a:pt x="692" y="658"/>
                  <a:pt x="694" y="653"/>
                </a:cubicBezTo>
                <a:cubicBezTo>
                  <a:pt x="697" y="648"/>
                  <a:pt x="697" y="648"/>
                  <a:pt x="697" y="648"/>
                </a:cubicBezTo>
                <a:cubicBezTo>
                  <a:pt x="699" y="643"/>
                  <a:pt x="707" y="647"/>
                  <a:pt x="704" y="652"/>
                </a:cubicBezTo>
                <a:lnTo>
                  <a:pt x="703" y="656"/>
                </a:lnTo>
                <a:close/>
                <a:moveTo>
                  <a:pt x="716" y="628"/>
                </a:moveTo>
                <a:cubicBezTo>
                  <a:pt x="713" y="634"/>
                  <a:pt x="705" y="630"/>
                  <a:pt x="708" y="624"/>
                </a:cubicBezTo>
                <a:cubicBezTo>
                  <a:pt x="712" y="617"/>
                  <a:pt x="712" y="617"/>
                  <a:pt x="712" y="617"/>
                </a:cubicBezTo>
                <a:cubicBezTo>
                  <a:pt x="715" y="611"/>
                  <a:pt x="722" y="616"/>
                  <a:pt x="720" y="621"/>
                </a:cubicBezTo>
                <a:lnTo>
                  <a:pt x="716" y="628"/>
                </a:lnTo>
                <a:close/>
                <a:moveTo>
                  <a:pt x="732" y="597"/>
                </a:moveTo>
                <a:cubicBezTo>
                  <a:pt x="730" y="602"/>
                  <a:pt x="721" y="599"/>
                  <a:pt x="724" y="593"/>
                </a:cubicBezTo>
                <a:cubicBezTo>
                  <a:pt x="728" y="585"/>
                  <a:pt x="728" y="585"/>
                  <a:pt x="728" y="585"/>
                </a:cubicBezTo>
                <a:cubicBezTo>
                  <a:pt x="731" y="580"/>
                  <a:pt x="739" y="584"/>
                  <a:pt x="736" y="590"/>
                </a:cubicBezTo>
                <a:lnTo>
                  <a:pt x="732" y="597"/>
                </a:lnTo>
                <a:close/>
                <a:moveTo>
                  <a:pt x="749" y="567"/>
                </a:moveTo>
                <a:cubicBezTo>
                  <a:pt x="746" y="572"/>
                  <a:pt x="738" y="567"/>
                  <a:pt x="741" y="562"/>
                </a:cubicBezTo>
                <a:cubicBezTo>
                  <a:pt x="746" y="555"/>
                  <a:pt x="746" y="555"/>
                  <a:pt x="746" y="555"/>
                </a:cubicBezTo>
                <a:cubicBezTo>
                  <a:pt x="749" y="549"/>
                  <a:pt x="756" y="554"/>
                  <a:pt x="753" y="559"/>
                </a:cubicBezTo>
                <a:lnTo>
                  <a:pt x="749" y="567"/>
                </a:lnTo>
                <a:close/>
                <a:moveTo>
                  <a:pt x="767" y="536"/>
                </a:moveTo>
                <a:cubicBezTo>
                  <a:pt x="764" y="541"/>
                  <a:pt x="756" y="537"/>
                  <a:pt x="759" y="532"/>
                </a:cubicBezTo>
                <a:cubicBezTo>
                  <a:pt x="764" y="524"/>
                  <a:pt x="764" y="524"/>
                  <a:pt x="764" y="524"/>
                </a:cubicBezTo>
                <a:cubicBezTo>
                  <a:pt x="767" y="519"/>
                  <a:pt x="775" y="524"/>
                  <a:pt x="771" y="529"/>
                </a:cubicBezTo>
                <a:lnTo>
                  <a:pt x="767" y="536"/>
                </a:lnTo>
                <a:close/>
                <a:moveTo>
                  <a:pt x="786" y="507"/>
                </a:moveTo>
                <a:cubicBezTo>
                  <a:pt x="783" y="511"/>
                  <a:pt x="775" y="507"/>
                  <a:pt x="778" y="502"/>
                </a:cubicBezTo>
                <a:cubicBezTo>
                  <a:pt x="783" y="495"/>
                  <a:pt x="783" y="495"/>
                  <a:pt x="783" y="495"/>
                </a:cubicBezTo>
                <a:cubicBezTo>
                  <a:pt x="786" y="490"/>
                  <a:pt x="794" y="494"/>
                  <a:pt x="790" y="500"/>
                </a:cubicBezTo>
                <a:lnTo>
                  <a:pt x="786" y="507"/>
                </a:lnTo>
                <a:close/>
                <a:moveTo>
                  <a:pt x="805" y="478"/>
                </a:moveTo>
                <a:cubicBezTo>
                  <a:pt x="802" y="482"/>
                  <a:pt x="795" y="477"/>
                  <a:pt x="798" y="473"/>
                </a:cubicBezTo>
                <a:cubicBezTo>
                  <a:pt x="803" y="465"/>
                  <a:pt x="803" y="465"/>
                  <a:pt x="803" y="465"/>
                </a:cubicBezTo>
                <a:cubicBezTo>
                  <a:pt x="807" y="461"/>
                  <a:pt x="814" y="466"/>
                  <a:pt x="810" y="471"/>
                </a:cubicBezTo>
                <a:lnTo>
                  <a:pt x="805" y="478"/>
                </a:lnTo>
                <a:close/>
                <a:moveTo>
                  <a:pt x="826" y="449"/>
                </a:moveTo>
                <a:cubicBezTo>
                  <a:pt x="822" y="454"/>
                  <a:pt x="815" y="449"/>
                  <a:pt x="819" y="444"/>
                </a:cubicBezTo>
                <a:cubicBezTo>
                  <a:pt x="824" y="437"/>
                  <a:pt x="824" y="437"/>
                  <a:pt x="824" y="437"/>
                </a:cubicBezTo>
                <a:cubicBezTo>
                  <a:pt x="828" y="432"/>
                  <a:pt x="835" y="438"/>
                  <a:pt x="831" y="442"/>
                </a:cubicBezTo>
                <a:lnTo>
                  <a:pt x="826" y="449"/>
                </a:lnTo>
                <a:close/>
                <a:moveTo>
                  <a:pt x="846" y="423"/>
                </a:moveTo>
                <a:cubicBezTo>
                  <a:pt x="843" y="425"/>
                  <a:pt x="839" y="422"/>
                  <a:pt x="840" y="418"/>
                </a:cubicBezTo>
                <a:cubicBezTo>
                  <a:pt x="839" y="416"/>
                  <a:pt x="841" y="413"/>
                  <a:pt x="843" y="413"/>
                </a:cubicBezTo>
                <a:cubicBezTo>
                  <a:pt x="846" y="409"/>
                  <a:pt x="846" y="409"/>
                  <a:pt x="846" y="409"/>
                </a:cubicBezTo>
                <a:cubicBezTo>
                  <a:pt x="850" y="405"/>
                  <a:pt x="857" y="410"/>
                  <a:pt x="853" y="415"/>
                </a:cubicBezTo>
                <a:cubicBezTo>
                  <a:pt x="852" y="416"/>
                  <a:pt x="852" y="416"/>
                  <a:pt x="852" y="416"/>
                </a:cubicBezTo>
                <a:cubicBezTo>
                  <a:pt x="854" y="416"/>
                  <a:pt x="854" y="416"/>
                  <a:pt x="854" y="416"/>
                </a:cubicBezTo>
                <a:cubicBezTo>
                  <a:pt x="859" y="419"/>
                  <a:pt x="856" y="427"/>
                  <a:pt x="851" y="425"/>
                </a:cubicBezTo>
                <a:lnTo>
                  <a:pt x="846" y="423"/>
                </a:lnTo>
                <a:close/>
                <a:moveTo>
                  <a:pt x="870" y="395"/>
                </a:moveTo>
                <a:cubicBezTo>
                  <a:pt x="866" y="399"/>
                  <a:pt x="860" y="393"/>
                  <a:pt x="864" y="389"/>
                </a:cubicBezTo>
                <a:cubicBezTo>
                  <a:pt x="869" y="383"/>
                  <a:pt x="869" y="383"/>
                  <a:pt x="869" y="383"/>
                </a:cubicBezTo>
                <a:cubicBezTo>
                  <a:pt x="874" y="378"/>
                  <a:pt x="880" y="385"/>
                  <a:pt x="876" y="388"/>
                </a:cubicBezTo>
                <a:lnTo>
                  <a:pt x="870" y="395"/>
                </a:lnTo>
                <a:close/>
                <a:moveTo>
                  <a:pt x="894" y="369"/>
                </a:moveTo>
                <a:cubicBezTo>
                  <a:pt x="890" y="374"/>
                  <a:pt x="883" y="368"/>
                  <a:pt x="887" y="363"/>
                </a:cubicBezTo>
                <a:cubicBezTo>
                  <a:pt x="893" y="357"/>
                  <a:pt x="893" y="357"/>
                  <a:pt x="893" y="357"/>
                </a:cubicBezTo>
                <a:cubicBezTo>
                  <a:pt x="897" y="353"/>
                  <a:pt x="904" y="359"/>
                  <a:pt x="900" y="363"/>
                </a:cubicBezTo>
                <a:lnTo>
                  <a:pt x="894" y="369"/>
                </a:lnTo>
                <a:close/>
                <a:moveTo>
                  <a:pt x="918" y="344"/>
                </a:moveTo>
                <a:cubicBezTo>
                  <a:pt x="914" y="348"/>
                  <a:pt x="908" y="342"/>
                  <a:pt x="912" y="338"/>
                </a:cubicBezTo>
                <a:cubicBezTo>
                  <a:pt x="918" y="332"/>
                  <a:pt x="918" y="332"/>
                  <a:pt x="918" y="332"/>
                </a:cubicBezTo>
                <a:cubicBezTo>
                  <a:pt x="923" y="328"/>
                  <a:pt x="929" y="335"/>
                  <a:pt x="925" y="338"/>
                </a:cubicBezTo>
                <a:lnTo>
                  <a:pt x="918" y="344"/>
                </a:lnTo>
                <a:close/>
                <a:moveTo>
                  <a:pt x="944" y="320"/>
                </a:moveTo>
                <a:cubicBezTo>
                  <a:pt x="940" y="324"/>
                  <a:pt x="934" y="318"/>
                  <a:pt x="938" y="314"/>
                </a:cubicBezTo>
                <a:cubicBezTo>
                  <a:pt x="945" y="308"/>
                  <a:pt x="945" y="308"/>
                  <a:pt x="945" y="308"/>
                </a:cubicBezTo>
                <a:cubicBezTo>
                  <a:pt x="949" y="304"/>
                  <a:pt x="955" y="311"/>
                  <a:pt x="950" y="315"/>
                </a:cubicBezTo>
                <a:lnTo>
                  <a:pt x="944" y="320"/>
                </a:lnTo>
                <a:close/>
                <a:moveTo>
                  <a:pt x="970" y="298"/>
                </a:moveTo>
                <a:cubicBezTo>
                  <a:pt x="966" y="301"/>
                  <a:pt x="960" y="295"/>
                  <a:pt x="965" y="291"/>
                </a:cubicBezTo>
                <a:cubicBezTo>
                  <a:pt x="972" y="285"/>
                  <a:pt x="972" y="285"/>
                  <a:pt x="972" y="285"/>
                </a:cubicBezTo>
                <a:cubicBezTo>
                  <a:pt x="977" y="281"/>
                  <a:pt x="981" y="289"/>
                  <a:pt x="977" y="292"/>
                </a:cubicBezTo>
                <a:lnTo>
                  <a:pt x="970" y="298"/>
                </a:lnTo>
                <a:close/>
                <a:moveTo>
                  <a:pt x="998" y="276"/>
                </a:moveTo>
                <a:cubicBezTo>
                  <a:pt x="993" y="279"/>
                  <a:pt x="988" y="272"/>
                  <a:pt x="992" y="269"/>
                </a:cubicBezTo>
                <a:cubicBezTo>
                  <a:pt x="999" y="264"/>
                  <a:pt x="999" y="264"/>
                  <a:pt x="999" y="264"/>
                </a:cubicBezTo>
                <a:cubicBezTo>
                  <a:pt x="1004" y="260"/>
                  <a:pt x="1009" y="267"/>
                  <a:pt x="1005" y="270"/>
                </a:cubicBezTo>
                <a:lnTo>
                  <a:pt x="998" y="276"/>
                </a:lnTo>
                <a:close/>
                <a:moveTo>
                  <a:pt x="1026" y="255"/>
                </a:moveTo>
                <a:cubicBezTo>
                  <a:pt x="1022" y="258"/>
                  <a:pt x="1016" y="251"/>
                  <a:pt x="1021" y="248"/>
                </a:cubicBezTo>
                <a:cubicBezTo>
                  <a:pt x="1023" y="246"/>
                  <a:pt x="1026" y="244"/>
                  <a:pt x="1028" y="243"/>
                </a:cubicBezTo>
                <a:cubicBezTo>
                  <a:pt x="1033" y="240"/>
                  <a:pt x="1038" y="247"/>
                  <a:pt x="1033" y="250"/>
                </a:cubicBezTo>
                <a:cubicBezTo>
                  <a:pt x="1031" y="252"/>
                  <a:pt x="1028" y="253"/>
                  <a:pt x="1026" y="255"/>
                </a:cubicBezTo>
                <a:close/>
                <a:moveTo>
                  <a:pt x="1055" y="236"/>
                </a:moveTo>
                <a:cubicBezTo>
                  <a:pt x="1050" y="239"/>
                  <a:pt x="1046" y="231"/>
                  <a:pt x="1050" y="228"/>
                </a:cubicBezTo>
                <a:cubicBezTo>
                  <a:pt x="1058" y="223"/>
                  <a:pt x="1058" y="223"/>
                  <a:pt x="1058" y="223"/>
                </a:cubicBezTo>
                <a:cubicBezTo>
                  <a:pt x="1063" y="220"/>
                  <a:pt x="1067" y="228"/>
                  <a:pt x="1062" y="231"/>
                </a:cubicBezTo>
                <a:lnTo>
                  <a:pt x="1055" y="236"/>
                </a:lnTo>
                <a:close/>
                <a:moveTo>
                  <a:pt x="1085" y="217"/>
                </a:moveTo>
                <a:cubicBezTo>
                  <a:pt x="1080" y="220"/>
                  <a:pt x="1075" y="213"/>
                  <a:pt x="1081" y="210"/>
                </a:cubicBezTo>
                <a:cubicBezTo>
                  <a:pt x="1088" y="205"/>
                  <a:pt x="1088" y="205"/>
                  <a:pt x="1088" y="205"/>
                </a:cubicBezTo>
                <a:cubicBezTo>
                  <a:pt x="1093" y="202"/>
                  <a:pt x="1098" y="210"/>
                  <a:pt x="1093" y="213"/>
                </a:cubicBezTo>
                <a:lnTo>
                  <a:pt x="1085" y="217"/>
                </a:lnTo>
                <a:close/>
                <a:moveTo>
                  <a:pt x="1116" y="200"/>
                </a:moveTo>
                <a:cubicBezTo>
                  <a:pt x="1110" y="203"/>
                  <a:pt x="1106" y="195"/>
                  <a:pt x="1111" y="193"/>
                </a:cubicBezTo>
                <a:cubicBezTo>
                  <a:pt x="1119" y="188"/>
                  <a:pt x="1119" y="188"/>
                  <a:pt x="1119" y="188"/>
                </a:cubicBezTo>
                <a:cubicBezTo>
                  <a:pt x="1125" y="186"/>
                  <a:pt x="1128" y="194"/>
                  <a:pt x="1123" y="196"/>
                </a:cubicBezTo>
                <a:lnTo>
                  <a:pt x="1116" y="200"/>
                </a:lnTo>
                <a:close/>
                <a:moveTo>
                  <a:pt x="1147" y="185"/>
                </a:moveTo>
                <a:cubicBezTo>
                  <a:pt x="1142" y="187"/>
                  <a:pt x="1138" y="179"/>
                  <a:pt x="1143" y="177"/>
                </a:cubicBezTo>
                <a:cubicBezTo>
                  <a:pt x="1146" y="176"/>
                  <a:pt x="1148" y="174"/>
                  <a:pt x="1151" y="173"/>
                </a:cubicBezTo>
                <a:cubicBezTo>
                  <a:pt x="1156" y="171"/>
                  <a:pt x="1160" y="178"/>
                  <a:pt x="1155" y="181"/>
                </a:cubicBezTo>
                <a:cubicBezTo>
                  <a:pt x="1152" y="182"/>
                  <a:pt x="1149" y="183"/>
                  <a:pt x="1147" y="185"/>
                </a:cubicBezTo>
                <a:close/>
                <a:moveTo>
                  <a:pt x="1179" y="170"/>
                </a:moveTo>
                <a:cubicBezTo>
                  <a:pt x="1173" y="172"/>
                  <a:pt x="1170" y="164"/>
                  <a:pt x="1175" y="162"/>
                </a:cubicBezTo>
                <a:cubicBezTo>
                  <a:pt x="1183" y="158"/>
                  <a:pt x="1183" y="158"/>
                  <a:pt x="1183" y="158"/>
                </a:cubicBezTo>
                <a:cubicBezTo>
                  <a:pt x="1189" y="156"/>
                  <a:pt x="1192" y="165"/>
                  <a:pt x="1187" y="167"/>
                </a:cubicBezTo>
                <a:lnTo>
                  <a:pt x="1179" y="170"/>
                </a:lnTo>
                <a:close/>
                <a:moveTo>
                  <a:pt x="1211" y="157"/>
                </a:moveTo>
                <a:cubicBezTo>
                  <a:pt x="1206" y="159"/>
                  <a:pt x="1203" y="151"/>
                  <a:pt x="1208" y="149"/>
                </a:cubicBezTo>
                <a:cubicBezTo>
                  <a:pt x="1216" y="146"/>
                  <a:pt x="1216" y="146"/>
                  <a:pt x="1216" y="146"/>
                </a:cubicBezTo>
                <a:cubicBezTo>
                  <a:pt x="1221" y="144"/>
                  <a:pt x="1225" y="152"/>
                  <a:pt x="1219" y="154"/>
                </a:cubicBezTo>
                <a:lnTo>
                  <a:pt x="1211" y="157"/>
                </a:lnTo>
                <a:close/>
                <a:moveTo>
                  <a:pt x="1244" y="145"/>
                </a:moveTo>
                <a:cubicBezTo>
                  <a:pt x="1239" y="147"/>
                  <a:pt x="1236" y="139"/>
                  <a:pt x="1241" y="137"/>
                </a:cubicBezTo>
                <a:cubicBezTo>
                  <a:pt x="1244" y="136"/>
                  <a:pt x="1247" y="135"/>
                  <a:pt x="1250" y="134"/>
                </a:cubicBezTo>
                <a:cubicBezTo>
                  <a:pt x="1255" y="132"/>
                  <a:pt x="1258" y="140"/>
                  <a:pt x="1252" y="142"/>
                </a:cubicBezTo>
                <a:cubicBezTo>
                  <a:pt x="1249" y="143"/>
                  <a:pt x="1247" y="144"/>
                  <a:pt x="1244" y="145"/>
                </a:cubicBezTo>
                <a:close/>
                <a:moveTo>
                  <a:pt x="1277" y="134"/>
                </a:moveTo>
                <a:cubicBezTo>
                  <a:pt x="1271" y="136"/>
                  <a:pt x="1270" y="127"/>
                  <a:pt x="1275" y="126"/>
                </a:cubicBezTo>
                <a:cubicBezTo>
                  <a:pt x="1283" y="123"/>
                  <a:pt x="1283" y="123"/>
                  <a:pt x="1283" y="123"/>
                </a:cubicBezTo>
                <a:cubicBezTo>
                  <a:pt x="1289" y="122"/>
                  <a:pt x="1291" y="130"/>
                  <a:pt x="1286" y="132"/>
                </a:cubicBezTo>
                <a:lnTo>
                  <a:pt x="1277" y="134"/>
                </a:lnTo>
                <a:close/>
                <a:moveTo>
                  <a:pt x="1311" y="125"/>
                </a:moveTo>
                <a:cubicBezTo>
                  <a:pt x="1305" y="126"/>
                  <a:pt x="1303" y="118"/>
                  <a:pt x="1309" y="116"/>
                </a:cubicBezTo>
                <a:cubicBezTo>
                  <a:pt x="1318" y="114"/>
                  <a:pt x="1318" y="114"/>
                  <a:pt x="1318" y="114"/>
                </a:cubicBezTo>
                <a:cubicBezTo>
                  <a:pt x="1323" y="113"/>
                  <a:pt x="1325" y="121"/>
                  <a:pt x="1320" y="123"/>
                </a:cubicBezTo>
                <a:lnTo>
                  <a:pt x="1311" y="125"/>
                </a:lnTo>
                <a:close/>
                <a:moveTo>
                  <a:pt x="1345" y="117"/>
                </a:moveTo>
                <a:cubicBezTo>
                  <a:pt x="1340" y="118"/>
                  <a:pt x="1337" y="110"/>
                  <a:pt x="1343" y="108"/>
                </a:cubicBezTo>
                <a:cubicBezTo>
                  <a:pt x="1352" y="106"/>
                  <a:pt x="1352" y="106"/>
                  <a:pt x="1352" y="106"/>
                </a:cubicBezTo>
                <a:cubicBezTo>
                  <a:pt x="1358" y="105"/>
                  <a:pt x="1359" y="114"/>
                  <a:pt x="1354" y="114"/>
                </a:cubicBezTo>
                <a:lnTo>
                  <a:pt x="1345" y="117"/>
                </a:lnTo>
                <a:close/>
                <a:moveTo>
                  <a:pt x="1379" y="109"/>
                </a:moveTo>
                <a:cubicBezTo>
                  <a:pt x="1374" y="110"/>
                  <a:pt x="1372" y="102"/>
                  <a:pt x="1378" y="101"/>
                </a:cubicBezTo>
                <a:cubicBezTo>
                  <a:pt x="1386" y="99"/>
                  <a:pt x="1386" y="99"/>
                  <a:pt x="1386" y="99"/>
                </a:cubicBezTo>
                <a:cubicBezTo>
                  <a:pt x="1392" y="98"/>
                  <a:pt x="1394" y="107"/>
                  <a:pt x="1388" y="108"/>
                </a:cubicBezTo>
                <a:lnTo>
                  <a:pt x="1379" y="109"/>
                </a:lnTo>
                <a:close/>
                <a:moveTo>
                  <a:pt x="1414" y="103"/>
                </a:moveTo>
                <a:cubicBezTo>
                  <a:pt x="1408" y="104"/>
                  <a:pt x="1407" y="96"/>
                  <a:pt x="1413" y="95"/>
                </a:cubicBezTo>
                <a:cubicBezTo>
                  <a:pt x="1421" y="93"/>
                  <a:pt x="1421" y="93"/>
                  <a:pt x="1421" y="93"/>
                </a:cubicBezTo>
                <a:cubicBezTo>
                  <a:pt x="1427" y="92"/>
                  <a:pt x="1429" y="101"/>
                  <a:pt x="1423" y="102"/>
                </a:cubicBezTo>
                <a:lnTo>
                  <a:pt x="1414" y="103"/>
                </a:lnTo>
                <a:close/>
                <a:moveTo>
                  <a:pt x="232" y="447"/>
                </a:moveTo>
                <a:cubicBezTo>
                  <a:pt x="222" y="456"/>
                  <a:pt x="225" y="455"/>
                  <a:pt x="202" y="448"/>
                </a:cubicBezTo>
                <a:cubicBezTo>
                  <a:pt x="182" y="442"/>
                  <a:pt x="192" y="439"/>
                  <a:pt x="173" y="450"/>
                </a:cubicBezTo>
                <a:cubicBezTo>
                  <a:pt x="157" y="459"/>
                  <a:pt x="130" y="469"/>
                  <a:pt x="118" y="476"/>
                </a:cubicBezTo>
                <a:cubicBezTo>
                  <a:pt x="123" y="487"/>
                  <a:pt x="162" y="520"/>
                  <a:pt x="172" y="534"/>
                </a:cubicBezTo>
                <a:cubicBezTo>
                  <a:pt x="168" y="536"/>
                  <a:pt x="166" y="537"/>
                  <a:pt x="162" y="539"/>
                </a:cubicBezTo>
                <a:cubicBezTo>
                  <a:pt x="156" y="542"/>
                  <a:pt x="157" y="542"/>
                  <a:pt x="150" y="538"/>
                </a:cubicBezTo>
                <a:cubicBezTo>
                  <a:pt x="134" y="529"/>
                  <a:pt x="84" y="500"/>
                  <a:pt x="74" y="496"/>
                </a:cubicBezTo>
                <a:cubicBezTo>
                  <a:pt x="61" y="502"/>
                  <a:pt x="26" y="520"/>
                  <a:pt x="14" y="519"/>
                </a:cubicBezTo>
                <a:cubicBezTo>
                  <a:pt x="9" y="519"/>
                  <a:pt x="0" y="517"/>
                  <a:pt x="1" y="510"/>
                </a:cubicBezTo>
                <a:cubicBezTo>
                  <a:pt x="6" y="492"/>
                  <a:pt x="37" y="483"/>
                  <a:pt x="57" y="474"/>
                </a:cubicBezTo>
                <a:cubicBezTo>
                  <a:pt x="66" y="470"/>
                  <a:pt x="63" y="471"/>
                  <a:pt x="65" y="462"/>
                </a:cubicBezTo>
                <a:cubicBezTo>
                  <a:pt x="67" y="452"/>
                  <a:pt x="81" y="383"/>
                  <a:pt x="84" y="380"/>
                </a:cubicBezTo>
                <a:cubicBezTo>
                  <a:pt x="85" y="379"/>
                  <a:pt x="96" y="374"/>
                  <a:pt x="99" y="373"/>
                </a:cubicBezTo>
                <a:cubicBezTo>
                  <a:pt x="100" y="379"/>
                  <a:pt x="100" y="386"/>
                  <a:pt x="101" y="393"/>
                </a:cubicBezTo>
                <a:cubicBezTo>
                  <a:pt x="104" y="432"/>
                  <a:pt x="104" y="432"/>
                  <a:pt x="104" y="432"/>
                </a:cubicBezTo>
                <a:cubicBezTo>
                  <a:pt x="104" y="438"/>
                  <a:pt x="105" y="446"/>
                  <a:pt x="106" y="452"/>
                </a:cubicBezTo>
                <a:cubicBezTo>
                  <a:pt x="116" y="448"/>
                  <a:pt x="125" y="443"/>
                  <a:pt x="134" y="439"/>
                </a:cubicBezTo>
                <a:cubicBezTo>
                  <a:pt x="182" y="416"/>
                  <a:pt x="173" y="432"/>
                  <a:pt x="184" y="406"/>
                </a:cubicBezTo>
                <a:cubicBezTo>
                  <a:pt x="191" y="392"/>
                  <a:pt x="190" y="383"/>
                  <a:pt x="205" y="386"/>
                </a:cubicBezTo>
                <a:cubicBezTo>
                  <a:pt x="202" y="414"/>
                  <a:pt x="210" y="432"/>
                  <a:pt x="232" y="447"/>
                </a:cubicBezTo>
                <a:close/>
                <a:moveTo>
                  <a:pt x="222" y="412"/>
                </a:moveTo>
                <a:cubicBezTo>
                  <a:pt x="217" y="413"/>
                  <a:pt x="219" y="421"/>
                  <a:pt x="225" y="420"/>
                </a:cubicBezTo>
                <a:cubicBezTo>
                  <a:pt x="233" y="417"/>
                  <a:pt x="233" y="417"/>
                  <a:pt x="233" y="417"/>
                </a:cubicBezTo>
                <a:cubicBezTo>
                  <a:pt x="238" y="416"/>
                  <a:pt x="236" y="407"/>
                  <a:pt x="230" y="409"/>
                </a:cubicBezTo>
                <a:lnTo>
                  <a:pt x="222" y="412"/>
                </a:lnTo>
                <a:close/>
                <a:moveTo>
                  <a:pt x="1147" y="602"/>
                </a:moveTo>
                <a:cubicBezTo>
                  <a:pt x="1151" y="606"/>
                  <a:pt x="1156" y="599"/>
                  <a:pt x="1152" y="596"/>
                </a:cubicBezTo>
                <a:cubicBezTo>
                  <a:pt x="1148" y="593"/>
                  <a:pt x="1148" y="593"/>
                  <a:pt x="1148" y="593"/>
                </a:cubicBezTo>
                <a:cubicBezTo>
                  <a:pt x="1143" y="589"/>
                  <a:pt x="1138" y="596"/>
                  <a:pt x="1143" y="600"/>
                </a:cubicBezTo>
                <a:lnTo>
                  <a:pt x="1147" y="602"/>
                </a:lnTo>
                <a:close/>
                <a:moveTo>
                  <a:pt x="1122" y="583"/>
                </a:moveTo>
                <a:cubicBezTo>
                  <a:pt x="1127" y="586"/>
                  <a:pt x="1132" y="580"/>
                  <a:pt x="1128" y="576"/>
                </a:cubicBezTo>
                <a:cubicBezTo>
                  <a:pt x="1121" y="571"/>
                  <a:pt x="1121" y="571"/>
                  <a:pt x="1121" y="571"/>
                </a:cubicBezTo>
                <a:cubicBezTo>
                  <a:pt x="1116" y="567"/>
                  <a:pt x="1111" y="574"/>
                  <a:pt x="1115" y="578"/>
                </a:cubicBezTo>
                <a:lnTo>
                  <a:pt x="1122" y="583"/>
                </a:lnTo>
                <a:close/>
                <a:moveTo>
                  <a:pt x="1094" y="562"/>
                </a:moveTo>
                <a:cubicBezTo>
                  <a:pt x="1099" y="565"/>
                  <a:pt x="1104" y="558"/>
                  <a:pt x="1100" y="555"/>
                </a:cubicBezTo>
                <a:cubicBezTo>
                  <a:pt x="1093" y="549"/>
                  <a:pt x="1093" y="549"/>
                  <a:pt x="1093" y="549"/>
                </a:cubicBezTo>
                <a:cubicBezTo>
                  <a:pt x="1088" y="546"/>
                  <a:pt x="1082" y="553"/>
                  <a:pt x="1087" y="556"/>
                </a:cubicBezTo>
                <a:lnTo>
                  <a:pt x="1094" y="562"/>
                </a:lnTo>
                <a:close/>
                <a:moveTo>
                  <a:pt x="1066" y="541"/>
                </a:moveTo>
                <a:cubicBezTo>
                  <a:pt x="1071" y="545"/>
                  <a:pt x="1076" y="537"/>
                  <a:pt x="1071" y="534"/>
                </a:cubicBezTo>
                <a:cubicBezTo>
                  <a:pt x="1063" y="529"/>
                  <a:pt x="1063" y="529"/>
                  <a:pt x="1063" y="529"/>
                </a:cubicBezTo>
                <a:cubicBezTo>
                  <a:pt x="1058" y="525"/>
                  <a:pt x="1054" y="533"/>
                  <a:pt x="1058" y="536"/>
                </a:cubicBezTo>
                <a:lnTo>
                  <a:pt x="1066" y="541"/>
                </a:lnTo>
                <a:close/>
                <a:moveTo>
                  <a:pt x="1037" y="522"/>
                </a:moveTo>
                <a:cubicBezTo>
                  <a:pt x="1042" y="525"/>
                  <a:pt x="1046" y="517"/>
                  <a:pt x="1042" y="514"/>
                </a:cubicBezTo>
                <a:cubicBezTo>
                  <a:pt x="1034" y="509"/>
                  <a:pt x="1034" y="509"/>
                  <a:pt x="1034" y="509"/>
                </a:cubicBezTo>
                <a:cubicBezTo>
                  <a:pt x="1029" y="506"/>
                  <a:pt x="1024" y="513"/>
                  <a:pt x="1029" y="517"/>
                </a:cubicBezTo>
                <a:lnTo>
                  <a:pt x="1037" y="522"/>
                </a:lnTo>
                <a:close/>
                <a:moveTo>
                  <a:pt x="1007" y="503"/>
                </a:moveTo>
                <a:cubicBezTo>
                  <a:pt x="1012" y="506"/>
                  <a:pt x="1017" y="498"/>
                  <a:pt x="1012" y="495"/>
                </a:cubicBezTo>
                <a:cubicBezTo>
                  <a:pt x="1004" y="491"/>
                  <a:pt x="1004" y="491"/>
                  <a:pt x="1004" y="491"/>
                </a:cubicBezTo>
                <a:cubicBezTo>
                  <a:pt x="1000" y="488"/>
                  <a:pt x="995" y="495"/>
                  <a:pt x="1000" y="498"/>
                </a:cubicBezTo>
                <a:lnTo>
                  <a:pt x="1007" y="503"/>
                </a:lnTo>
                <a:close/>
                <a:moveTo>
                  <a:pt x="977" y="485"/>
                </a:moveTo>
                <a:cubicBezTo>
                  <a:pt x="983" y="488"/>
                  <a:pt x="986" y="480"/>
                  <a:pt x="981" y="477"/>
                </a:cubicBezTo>
                <a:cubicBezTo>
                  <a:pt x="974" y="473"/>
                  <a:pt x="974" y="473"/>
                  <a:pt x="974" y="473"/>
                </a:cubicBezTo>
                <a:cubicBezTo>
                  <a:pt x="968" y="470"/>
                  <a:pt x="964" y="478"/>
                  <a:pt x="969" y="481"/>
                </a:cubicBezTo>
                <a:lnTo>
                  <a:pt x="977" y="485"/>
                </a:lnTo>
                <a:close/>
                <a:moveTo>
                  <a:pt x="946" y="468"/>
                </a:moveTo>
                <a:cubicBezTo>
                  <a:pt x="952" y="471"/>
                  <a:pt x="955" y="463"/>
                  <a:pt x="950" y="460"/>
                </a:cubicBezTo>
                <a:cubicBezTo>
                  <a:pt x="942" y="456"/>
                  <a:pt x="942" y="456"/>
                  <a:pt x="942" y="456"/>
                </a:cubicBezTo>
                <a:cubicBezTo>
                  <a:pt x="937" y="454"/>
                  <a:pt x="933" y="462"/>
                  <a:pt x="939" y="464"/>
                </a:cubicBezTo>
                <a:lnTo>
                  <a:pt x="946" y="468"/>
                </a:lnTo>
                <a:close/>
                <a:moveTo>
                  <a:pt x="915" y="453"/>
                </a:moveTo>
                <a:cubicBezTo>
                  <a:pt x="920" y="455"/>
                  <a:pt x="924" y="447"/>
                  <a:pt x="919" y="445"/>
                </a:cubicBezTo>
                <a:cubicBezTo>
                  <a:pt x="911" y="441"/>
                  <a:pt x="911" y="441"/>
                  <a:pt x="911" y="441"/>
                </a:cubicBezTo>
                <a:cubicBezTo>
                  <a:pt x="906" y="438"/>
                  <a:pt x="902" y="446"/>
                  <a:pt x="907" y="449"/>
                </a:cubicBezTo>
                <a:lnTo>
                  <a:pt x="915" y="453"/>
                </a:lnTo>
                <a:close/>
                <a:moveTo>
                  <a:pt x="883" y="438"/>
                </a:moveTo>
                <a:cubicBezTo>
                  <a:pt x="889" y="440"/>
                  <a:pt x="892" y="432"/>
                  <a:pt x="886" y="430"/>
                </a:cubicBezTo>
                <a:cubicBezTo>
                  <a:pt x="878" y="426"/>
                  <a:pt x="878" y="426"/>
                  <a:pt x="878" y="426"/>
                </a:cubicBezTo>
                <a:cubicBezTo>
                  <a:pt x="873" y="424"/>
                  <a:pt x="870" y="432"/>
                  <a:pt x="875" y="435"/>
                </a:cubicBezTo>
                <a:lnTo>
                  <a:pt x="883" y="438"/>
                </a:lnTo>
                <a:close/>
                <a:moveTo>
                  <a:pt x="818" y="413"/>
                </a:moveTo>
                <a:cubicBezTo>
                  <a:pt x="824" y="414"/>
                  <a:pt x="826" y="406"/>
                  <a:pt x="821" y="404"/>
                </a:cubicBezTo>
                <a:cubicBezTo>
                  <a:pt x="812" y="402"/>
                  <a:pt x="812" y="402"/>
                  <a:pt x="812" y="402"/>
                </a:cubicBezTo>
                <a:cubicBezTo>
                  <a:pt x="806" y="400"/>
                  <a:pt x="804" y="408"/>
                  <a:pt x="809" y="410"/>
                </a:cubicBezTo>
                <a:lnTo>
                  <a:pt x="818" y="413"/>
                </a:lnTo>
                <a:close/>
                <a:moveTo>
                  <a:pt x="785" y="402"/>
                </a:moveTo>
                <a:cubicBezTo>
                  <a:pt x="790" y="404"/>
                  <a:pt x="792" y="395"/>
                  <a:pt x="787" y="393"/>
                </a:cubicBezTo>
                <a:cubicBezTo>
                  <a:pt x="778" y="391"/>
                  <a:pt x="778" y="391"/>
                  <a:pt x="778" y="391"/>
                </a:cubicBezTo>
                <a:cubicBezTo>
                  <a:pt x="773" y="390"/>
                  <a:pt x="770" y="398"/>
                  <a:pt x="776" y="399"/>
                </a:cubicBezTo>
                <a:lnTo>
                  <a:pt x="785" y="402"/>
                </a:lnTo>
                <a:close/>
                <a:moveTo>
                  <a:pt x="751" y="393"/>
                </a:moveTo>
                <a:cubicBezTo>
                  <a:pt x="756" y="394"/>
                  <a:pt x="759" y="386"/>
                  <a:pt x="753" y="384"/>
                </a:cubicBezTo>
                <a:cubicBezTo>
                  <a:pt x="744" y="382"/>
                  <a:pt x="744" y="382"/>
                  <a:pt x="744" y="382"/>
                </a:cubicBezTo>
                <a:cubicBezTo>
                  <a:pt x="738" y="381"/>
                  <a:pt x="737" y="390"/>
                  <a:pt x="742" y="391"/>
                </a:cubicBezTo>
                <a:lnTo>
                  <a:pt x="751" y="393"/>
                </a:lnTo>
                <a:close/>
                <a:moveTo>
                  <a:pt x="717" y="385"/>
                </a:moveTo>
                <a:cubicBezTo>
                  <a:pt x="722" y="386"/>
                  <a:pt x="724" y="377"/>
                  <a:pt x="719" y="376"/>
                </a:cubicBezTo>
                <a:cubicBezTo>
                  <a:pt x="710" y="374"/>
                  <a:pt x="710" y="374"/>
                  <a:pt x="710" y="374"/>
                </a:cubicBezTo>
                <a:cubicBezTo>
                  <a:pt x="704" y="373"/>
                  <a:pt x="702" y="382"/>
                  <a:pt x="708" y="383"/>
                </a:cubicBezTo>
                <a:lnTo>
                  <a:pt x="717" y="385"/>
                </a:lnTo>
                <a:close/>
                <a:moveTo>
                  <a:pt x="682" y="378"/>
                </a:moveTo>
                <a:cubicBezTo>
                  <a:pt x="688" y="379"/>
                  <a:pt x="690" y="371"/>
                  <a:pt x="684" y="369"/>
                </a:cubicBezTo>
                <a:cubicBezTo>
                  <a:pt x="681" y="369"/>
                  <a:pt x="678" y="368"/>
                  <a:pt x="675" y="368"/>
                </a:cubicBezTo>
                <a:cubicBezTo>
                  <a:pt x="670" y="367"/>
                  <a:pt x="667" y="375"/>
                  <a:pt x="673" y="377"/>
                </a:cubicBezTo>
                <a:cubicBezTo>
                  <a:pt x="676" y="377"/>
                  <a:pt x="679" y="377"/>
                  <a:pt x="682" y="378"/>
                </a:cubicBezTo>
                <a:close/>
                <a:moveTo>
                  <a:pt x="648" y="373"/>
                </a:moveTo>
                <a:cubicBezTo>
                  <a:pt x="654" y="374"/>
                  <a:pt x="654" y="365"/>
                  <a:pt x="649" y="364"/>
                </a:cubicBezTo>
                <a:cubicBezTo>
                  <a:pt x="640" y="363"/>
                  <a:pt x="640" y="363"/>
                  <a:pt x="640" y="363"/>
                </a:cubicBezTo>
                <a:cubicBezTo>
                  <a:pt x="634" y="363"/>
                  <a:pt x="633" y="371"/>
                  <a:pt x="639" y="372"/>
                </a:cubicBezTo>
                <a:lnTo>
                  <a:pt x="648" y="373"/>
                </a:lnTo>
                <a:close/>
                <a:moveTo>
                  <a:pt x="613" y="369"/>
                </a:moveTo>
                <a:cubicBezTo>
                  <a:pt x="618" y="370"/>
                  <a:pt x="620" y="361"/>
                  <a:pt x="613" y="360"/>
                </a:cubicBezTo>
                <a:cubicBezTo>
                  <a:pt x="605" y="360"/>
                  <a:pt x="605" y="360"/>
                  <a:pt x="605" y="360"/>
                </a:cubicBezTo>
                <a:cubicBezTo>
                  <a:pt x="599" y="359"/>
                  <a:pt x="598" y="368"/>
                  <a:pt x="604" y="369"/>
                </a:cubicBezTo>
                <a:lnTo>
                  <a:pt x="613" y="369"/>
                </a:lnTo>
                <a:close/>
                <a:moveTo>
                  <a:pt x="578" y="367"/>
                </a:moveTo>
                <a:cubicBezTo>
                  <a:pt x="584" y="367"/>
                  <a:pt x="584" y="358"/>
                  <a:pt x="578" y="358"/>
                </a:cubicBezTo>
                <a:cubicBezTo>
                  <a:pt x="569" y="358"/>
                  <a:pt x="569" y="358"/>
                  <a:pt x="569" y="358"/>
                </a:cubicBezTo>
                <a:cubicBezTo>
                  <a:pt x="563" y="358"/>
                  <a:pt x="563" y="366"/>
                  <a:pt x="569" y="366"/>
                </a:cubicBezTo>
                <a:lnTo>
                  <a:pt x="578" y="367"/>
                </a:lnTo>
                <a:close/>
                <a:moveTo>
                  <a:pt x="543" y="366"/>
                </a:moveTo>
                <a:cubicBezTo>
                  <a:pt x="549" y="366"/>
                  <a:pt x="549" y="357"/>
                  <a:pt x="543" y="357"/>
                </a:cubicBezTo>
                <a:cubicBezTo>
                  <a:pt x="540" y="357"/>
                  <a:pt x="537" y="357"/>
                  <a:pt x="534" y="357"/>
                </a:cubicBezTo>
                <a:cubicBezTo>
                  <a:pt x="529" y="357"/>
                  <a:pt x="528" y="366"/>
                  <a:pt x="534" y="366"/>
                </a:cubicBezTo>
                <a:cubicBezTo>
                  <a:pt x="537" y="366"/>
                  <a:pt x="540" y="366"/>
                  <a:pt x="543" y="366"/>
                </a:cubicBezTo>
                <a:close/>
                <a:moveTo>
                  <a:pt x="508" y="367"/>
                </a:moveTo>
                <a:cubicBezTo>
                  <a:pt x="514" y="366"/>
                  <a:pt x="513" y="358"/>
                  <a:pt x="507" y="358"/>
                </a:cubicBezTo>
                <a:cubicBezTo>
                  <a:pt x="499" y="358"/>
                  <a:pt x="499" y="358"/>
                  <a:pt x="499" y="358"/>
                </a:cubicBezTo>
                <a:cubicBezTo>
                  <a:pt x="493" y="359"/>
                  <a:pt x="494" y="368"/>
                  <a:pt x="499" y="367"/>
                </a:cubicBezTo>
                <a:lnTo>
                  <a:pt x="508" y="367"/>
                </a:lnTo>
                <a:close/>
                <a:moveTo>
                  <a:pt x="473" y="369"/>
                </a:moveTo>
                <a:cubicBezTo>
                  <a:pt x="479" y="368"/>
                  <a:pt x="478" y="359"/>
                  <a:pt x="472" y="360"/>
                </a:cubicBezTo>
                <a:cubicBezTo>
                  <a:pt x="463" y="360"/>
                  <a:pt x="463" y="360"/>
                  <a:pt x="463" y="360"/>
                </a:cubicBezTo>
                <a:cubicBezTo>
                  <a:pt x="458" y="361"/>
                  <a:pt x="458" y="370"/>
                  <a:pt x="464" y="369"/>
                </a:cubicBezTo>
                <a:lnTo>
                  <a:pt x="473" y="369"/>
                </a:lnTo>
                <a:close/>
                <a:moveTo>
                  <a:pt x="438" y="372"/>
                </a:moveTo>
                <a:cubicBezTo>
                  <a:pt x="443" y="371"/>
                  <a:pt x="443" y="363"/>
                  <a:pt x="437" y="363"/>
                </a:cubicBezTo>
                <a:cubicBezTo>
                  <a:pt x="434" y="364"/>
                  <a:pt x="431" y="364"/>
                  <a:pt x="428" y="364"/>
                </a:cubicBezTo>
                <a:cubicBezTo>
                  <a:pt x="423" y="365"/>
                  <a:pt x="423" y="374"/>
                  <a:pt x="429" y="373"/>
                </a:cubicBezTo>
                <a:cubicBezTo>
                  <a:pt x="432" y="372"/>
                  <a:pt x="435" y="372"/>
                  <a:pt x="438" y="372"/>
                </a:cubicBezTo>
                <a:close/>
                <a:moveTo>
                  <a:pt x="403" y="376"/>
                </a:moveTo>
                <a:cubicBezTo>
                  <a:pt x="409" y="375"/>
                  <a:pt x="407" y="367"/>
                  <a:pt x="402" y="368"/>
                </a:cubicBezTo>
                <a:cubicBezTo>
                  <a:pt x="393" y="369"/>
                  <a:pt x="393" y="369"/>
                  <a:pt x="393" y="369"/>
                </a:cubicBezTo>
                <a:cubicBezTo>
                  <a:pt x="387" y="370"/>
                  <a:pt x="389" y="379"/>
                  <a:pt x="395" y="378"/>
                </a:cubicBezTo>
                <a:lnTo>
                  <a:pt x="403" y="376"/>
                </a:lnTo>
                <a:close/>
                <a:moveTo>
                  <a:pt x="369" y="382"/>
                </a:moveTo>
                <a:cubicBezTo>
                  <a:pt x="374" y="381"/>
                  <a:pt x="373" y="372"/>
                  <a:pt x="367" y="374"/>
                </a:cubicBezTo>
                <a:cubicBezTo>
                  <a:pt x="358" y="375"/>
                  <a:pt x="358" y="375"/>
                  <a:pt x="358" y="375"/>
                </a:cubicBezTo>
                <a:cubicBezTo>
                  <a:pt x="353" y="376"/>
                  <a:pt x="354" y="385"/>
                  <a:pt x="360" y="384"/>
                </a:cubicBezTo>
                <a:lnTo>
                  <a:pt x="369" y="382"/>
                </a:lnTo>
                <a:close/>
                <a:moveTo>
                  <a:pt x="335" y="389"/>
                </a:moveTo>
                <a:cubicBezTo>
                  <a:pt x="340" y="388"/>
                  <a:pt x="338" y="380"/>
                  <a:pt x="332" y="381"/>
                </a:cubicBezTo>
                <a:cubicBezTo>
                  <a:pt x="324" y="383"/>
                  <a:pt x="324" y="383"/>
                  <a:pt x="324" y="383"/>
                </a:cubicBezTo>
                <a:cubicBezTo>
                  <a:pt x="318" y="384"/>
                  <a:pt x="321" y="393"/>
                  <a:pt x="326" y="391"/>
                </a:cubicBezTo>
                <a:lnTo>
                  <a:pt x="335" y="389"/>
                </a:lnTo>
                <a:close/>
                <a:moveTo>
                  <a:pt x="300" y="398"/>
                </a:moveTo>
                <a:cubicBezTo>
                  <a:pt x="306" y="396"/>
                  <a:pt x="304" y="387"/>
                  <a:pt x="298" y="389"/>
                </a:cubicBezTo>
                <a:cubicBezTo>
                  <a:pt x="289" y="391"/>
                  <a:pt x="289" y="391"/>
                  <a:pt x="289" y="391"/>
                </a:cubicBezTo>
                <a:cubicBezTo>
                  <a:pt x="284" y="393"/>
                  <a:pt x="286" y="401"/>
                  <a:pt x="292" y="400"/>
                </a:cubicBezTo>
                <a:lnTo>
                  <a:pt x="300" y="398"/>
                </a:lnTo>
                <a:close/>
                <a:moveTo>
                  <a:pt x="266" y="407"/>
                </a:moveTo>
                <a:cubicBezTo>
                  <a:pt x="272" y="405"/>
                  <a:pt x="270" y="397"/>
                  <a:pt x="264" y="398"/>
                </a:cubicBezTo>
                <a:cubicBezTo>
                  <a:pt x="256" y="401"/>
                  <a:pt x="256" y="401"/>
                  <a:pt x="256" y="401"/>
                </a:cubicBezTo>
                <a:cubicBezTo>
                  <a:pt x="250" y="402"/>
                  <a:pt x="252" y="411"/>
                  <a:pt x="258" y="409"/>
                </a:cubicBezTo>
                <a:lnTo>
                  <a:pt x="266" y="407"/>
                </a:lnTo>
                <a:close/>
                <a:moveTo>
                  <a:pt x="1856" y="365"/>
                </a:moveTo>
                <a:cubicBezTo>
                  <a:pt x="1850" y="366"/>
                  <a:pt x="1852" y="375"/>
                  <a:pt x="1858" y="373"/>
                </a:cubicBezTo>
                <a:cubicBezTo>
                  <a:pt x="1867" y="370"/>
                  <a:pt x="1867" y="370"/>
                  <a:pt x="1867" y="370"/>
                </a:cubicBezTo>
                <a:cubicBezTo>
                  <a:pt x="1872" y="369"/>
                  <a:pt x="1870" y="360"/>
                  <a:pt x="1864" y="362"/>
                </a:cubicBezTo>
                <a:lnTo>
                  <a:pt x="1856" y="365"/>
                </a:lnTo>
                <a:close/>
                <a:moveTo>
                  <a:pt x="2780" y="556"/>
                </a:moveTo>
                <a:cubicBezTo>
                  <a:pt x="2785" y="560"/>
                  <a:pt x="2790" y="552"/>
                  <a:pt x="2785" y="549"/>
                </a:cubicBezTo>
                <a:cubicBezTo>
                  <a:pt x="2782" y="546"/>
                  <a:pt x="2782" y="546"/>
                  <a:pt x="2782" y="546"/>
                </a:cubicBezTo>
                <a:cubicBezTo>
                  <a:pt x="2777" y="542"/>
                  <a:pt x="2772" y="550"/>
                  <a:pt x="2776" y="553"/>
                </a:cubicBezTo>
                <a:lnTo>
                  <a:pt x="2780" y="556"/>
                </a:lnTo>
                <a:close/>
                <a:moveTo>
                  <a:pt x="2756" y="536"/>
                </a:moveTo>
                <a:cubicBezTo>
                  <a:pt x="2760" y="540"/>
                  <a:pt x="2765" y="533"/>
                  <a:pt x="2761" y="529"/>
                </a:cubicBezTo>
                <a:cubicBezTo>
                  <a:pt x="2754" y="524"/>
                  <a:pt x="2754" y="524"/>
                  <a:pt x="2754" y="524"/>
                </a:cubicBezTo>
                <a:cubicBezTo>
                  <a:pt x="2750" y="520"/>
                  <a:pt x="2744" y="527"/>
                  <a:pt x="2749" y="531"/>
                </a:cubicBezTo>
                <a:lnTo>
                  <a:pt x="2756" y="536"/>
                </a:lnTo>
                <a:close/>
                <a:moveTo>
                  <a:pt x="2728" y="515"/>
                </a:moveTo>
                <a:cubicBezTo>
                  <a:pt x="2732" y="518"/>
                  <a:pt x="2738" y="512"/>
                  <a:pt x="2733" y="508"/>
                </a:cubicBezTo>
                <a:cubicBezTo>
                  <a:pt x="2726" y="503"/>
                  <a:pt x="2726" y="503"/>
                  <a:pt x="2726" y="503"/>
                </a:cubicBezTo>
                <a:cubicBezTo>
                  <a:pt x="2721" y="499"/>
                  <a:pt x="2716" y="506"/>
                  <a:pt x="2721" y="510"/>
                </a:cubicBezTo>
                <a:lnTo>
                  <a:pt x="2728" y="515"/>
                </a:lnTo>
                <a:close/>
                <a:moveTo>
                  <a:pt x="2699" y="495"/>
                </a:moveTo>
                <a:cubicBezTo>
                  <a:pt x="2704" y="498"/>
                  <a:pt x="2709" y="490"/>
                  <a:pt x="2704" y="487"/>
                </a:cubicBezTo>
                <a:cubicBezTo>
                  <a:pt x="2697" y="482"/>
                  <a:pt x="2697" y="482"/>
                  <a:pt x="2697" y="482"/>
                </a:cubicBezTo>
                <a:cubicBezTo>
                  <a:pt x="2692" y="479"/>
                  <a:pt x="2687" y="486"/>
                  <a:pt x="2692" y="490"/>
                </a:cubicBezTo>
                <a:lnTo>
                  <a:pt x="2699" y="495"/>
                </a:lnTo>
                <a:close/>
                <a:moveTo>
                  <a:pt x="2670" y="475"/>
                </a:moveTo>
                <a:cubicBezTo>
                  <a:pt x="2675" y="478"/>
                  <a:pt x="2680" y="470"/>
                  <a:pt x="2675" y="467"/>
                </a:cubicBezTo>
                <a:cubicBezTo>
                  <a:pt x="2668" y="463"/>
                  <a:pt x="2668" y="463"/>
                  <a:pt x="2668" y="463"/>
                </a:cubicBezTo>
                <a:cubicBezTo>
                  <a:pt x="2663" y="459"/>
                  <a:pt x="2658" y="467"/>
                  <a:pt x="2663" y="470"/>
                </a:cubicBezTo>
                <a:lnTo>
                  <a:pt x="2670" y="475"/>
                </a:lnTo>
                <a:close/>
                <a:moveTo>
                  <a:pt x="2641" y="456"/>
                </a:moveTo>
                <a:cubicBezTo>
                  <a:pt x="2646" y="459"/>
                  <a:pt x="2651" y="452"/>
                  <a:pt x="2646" y="448"/>
                </a:cubicBezTo>
                <a:cubicBezTo>
                  <a:pt x="2638" y="444"/>
                  <a:pt x="2638" y="444"/>
                  <a:pt x="2638" y="444"/>
                </a:cubicBezTo>
                <a:cubicBezTo>
                  <a:pt x="2633" y="441"/>
                  <a:pt x="2628" y="448"/>
                  <a:pt x="2633" y="452"/>
                </a:cubicBezTo>
                <a:lnTo>
                  <a:pt x="2641" y="456"/>
                </a:lnTo>
                <a:close/>
                <a:moveTo>
                  <a:pt x="2611" y="438"/>
                </a:moveTo>
                <a:cubicBezTo>
                  <a:pt x="2616" y="441"/>
                  <a:pt x="2620" y="433"/>
                  <a:pt x="2615" y="431"/>
                </a:cubicBezTo>
                <a:cubicBezTo>
                  <a:pt x="2607" y="426"/>
                  <a:pt x="2607" y="426"/>
                  <a:pt x="2607" y="426"/>
                </a:cubicBezTo>
                <a:cubicBezTo>
                  <a:pt x="2602" y="424"/>
                  <a:pt x="2598" y="431"/>
                  <a:pt x="2603" y="434"/>
                </a:cubicBezTo>
                <a:lnTo>
                  <a:pt x="2611" y="438"/>
                </a:lnTo>
                <a:close/>
                <a:moveTo>
                  <a:pt x="2580" y="421"/>
                </a:moveTo>
                <a:cubicBezTo>
                  <a:pt x="2585" y="424"/>
                  <a:pt x="2589" y="416"/>
                  <a:pt x="2584" y="414"/>
                </a:cubicBezTo>
                <a:cubicBezTo>
                  <a:pt x="2576" y="410"/>
                  <a:pt x="2576" y="410"/>
                  <a:pt x="2576" y="410"/>
                </a:cubicBezTo>
                <a:cubicBezTo>
                  <a:pt x="2571" y="407"/>
                  <a:pt x="2567" y="415"/>
                  <a:pt x="2572" y="418"/>
                </a:cubicBezTo>
                <a:lnTo>
                  <a:pt x="2580" y="421"/>
                </a:lnTo>
                <a:close/>
                <a:moveTo>
                  <a:pt x="2548" y="406"/>
                </a:moveTo>
                <a:cubicBezTo>
                  <a:pt x="2554" y="408"/>
                  <a:pt x="2558" y="401"/>
                  <a:pt x="2552" y="398"/>
                </a:cubicBezTo>
                <a:cubicBezTo>
                  <a:pt x="2544" y="394"/>
                  <a:pt x="2544" y="394"/>
                  <a:pt x="2544" y="394"/>
                </a:cubicBezTo>
                <a:cubicBezTo>
                  <a:pt x="2539" y="392"/>
                  <a:pt x="2535" y="399"/>
                  <a:pt x="2540" y="402"/>
                </a:cubicBezTo>
                <a:lnTo>
                  <a:pt x="2548" y="406"/>
                </a:lnTo>
                <a:close/>
                <a:moveTo>
                  <a:pt x="2517" y="391"/>
                </a:moveTo>
                <a:cubicBezTo>
                  <a:pt x="2522" y="393"/>
                  <a:pt x="2525" y="385"/>
                  <a:pt x="2520" y="383"/>
                </a:cubicBezTo>
                <a:cubicBezTo>
                  <a:pt x="2512" y="380"/>
                  <a:pt x="2512" y="380"/>
                  <a:pt x="2512" y="380"/>
                </a:cubicBezTo>
                <a:cubicBezTo>
                  <a:pt x="2506" y="377"/>
                  <a:pt x="2503" y="386"/>
                  <a:pt x="2509" y="388"/>
                </a:cubicBezTo>
                <a:lnTo>
                  <a:pt x="2517" y="391"/>
                </a:lnTo>
                <a:close/>
                <a:moveTo>
                  <a:pt x="2484" y="378"/>
                </a:moveTo>
                <a:cubicBezTo>
                  <a:pt x="2489" y="380"/>
                  <a:pt x="2493" y="372"/>
                  <a:pt x="2487" y="370"/>
                </a:cubicBezTo>
                <a:cubicBezTo>
                  <a:pt x="2479" y="367"/>
                  <a:pt x="2479" y="367"/>
                  <a:pt x="2479" y="367"/>
                </a:cubicBezTo>
                <a:cubicBezTo>
                  <a:pt x="2474" y="365"/>
                  <a:pt x="2471" y="373"/>
                  <a:pt x="2476" y="375"/>
                </a:cubicBezTo>
                <a:lnTo>
                  <a:pt x="2484" y="378"/>
                </a:lnTo>
                <a:close/>
                <a:moveTo>
                  <a:pt x="2451" y="366"/>
                </a:moveTo>
                <a:cubicBezTo>
                  <a:pt x="2457" y="368"/>
                  <a:pt x="2459" y="359"/>
                  <a:pt x="2454" y="358"/>
                </a:cubicBezTo>
                <a:cubicBezTo>
                  <a:pt x="2446" y="355"/>
                  <a:pt x="2446" y="355"/>
                  <a:pt x="2446" y="355"/>
                </a:cubicBezTo>
                <a:cubicBezTo>
                  <a:pt x="2440" y="353"/>
                  <a:pt x="2438" y="361"/>
                  <a:pt x="2443" y="363"/>
                </a:cubicBezTo>
                <a:lnTo>
                  <a:pt x="2451" y="366"/>
                </a:lnTo>
                <a:close/>
                <a:moveTo>
                  <a:pt x="2418" y="355"/>
                </a:moveTo>
                <a:cubicBezTo>
                  <a:pt x="2424" y="357"/>
                  <a:pt x="2426" y="348"/>
                  <a:pt x="2421" y="347"/>
                </a:cubicBezTo>
                <a:cubicBezTo>
                  <a:pt x="2412" y="344"/>
                  <a:pt x="2412" y="344"/>
                  <a:pt x="2412" y="344"/>
                </a:cubicBezTo>
                <a:cubicBezTo>
                  <a:pt x="2406" y="343"/>
                  <a:pt x="2404" y="351"/>
                  <a:pt x="2410" y="353"/>
                </a:cubicBezTo>
                <a:lnTo>
                  <a:pt x="2418" y="355"/>
                </a:lnTo>
                <a:close/>
                <a:moveTo>
                  <a:pt x="2384" y="346"/>
                </a:moveTo>
                <a:cubicBezTo>
                  <a:pt x="2389" y="347"/>
                  <a:pt x="2393" y="339"/>
                  <a:pt x="2386" y="337"/>
                </a:cubicBezTo>
                <a:cubicBezTo>
                  <a:pt x="2378" y="335"/>
                  <a:pt x="2378" y="335"/>
                  <a:pt x="2378" y="335"/>
                </a:cubicBezTo>
                <a:cubicBezTo>
                  <a:pt x="2372" y="334"/>
                  <a:pt x="2371" y="343"/>
                  <a:pt x="2376" y="344"/>
                </a:cubicBezTo>
                <a:lnTo>
                  <a:pt x="2384" y="346"/>
                </a:lnTo>
                <a:close/>
                <a:moveTo>
                  <a:pt x="2350" y="338"/>
                </a:moveTo>
                <a:cubicBezTo>
                  <a:pt x="2356" y="339"/>
                  <a:pt x="2357" y="330"/>
                  <a:pt x="2352" y="329"/>
                </a:cubicBezTo>
                <a:cubicBezTo>
                  <a:pt x="2343" y="327"/>
                  <a:pt x="2343" y="327"/>
                  <a:pt x="2343" y="327"/>
                </a:cubicBezTo>
                <a:cubicBezTo>
                  <a:pt x="2338" y="326"/>
                  <a:pt x="2336" y="335"/>
                  <a:pt x="2342" y="336"/>
                </a:cubicBezTo>
                <a:lnTo>
                  <a:pt x="2350" y="338"/>
                </a:lnTo>
                <a:close/>
                <a:moveTo>
                  <a:pt x="2316" y="331"/>
                </a:moveTo>
                <a:cubicBezTo>
                  <a:pt x="2321" y="332"/>
                  <a:pt x="2323" y="324"/>
                  <a:pt x="2317" y="323"/>
                </a:cubicBezTo>
                <a:cubicBezTo>
                  <a:pt x="2314" y="322"/>
                  <a:pt x="2312" y="322"/>
                  <a:pt x="2308" y="321"/>
                </a:cubicBezTo>
                <a:cubicBezTo>
                  <a:pt x="2303" y="320"/>
                  <a:pt x="2301" y="329"/>
                  <a:pt x="2307" y="330"/>
                </a:cubicBezTo>
                <a:cubicBezTo>
                  <a:pt x="2310" y="330"/>
                  <a:pt x="2313" y="331"/>
                  <a:pt x="2316" y="331"/>
                </a:cubicBezTo>
                <a:close/>
                <a:moveTo>
                  <a:pt x="2281" y="326"/>
                </a:moveTo>
                <a:cubicBezTo>
                  <a:pt x="2287" y="327"/>
                  <a:pt x="2288" y="318"/>
                  <a:pt x="2282" y="317"/>
                </a:cubicBezTo>
                <a:cubicBezTo>
                  <a:pt x="2274" y="316"/>
                  <a:pt x="2274" y="316"/>
                  <a:pt x="2274" y="316"/>
                </a:cubicBezTo>
                <a:cubicBezTo>
                  <a:pt x="2268" y="316"/>
                  <a:pt x="2267" y="325"/>
                  <a:pt x="2273" y="325"/>
                </a:cubicBezTo>
                <a:lnTo>
                  <a:pt x="2281" y="326"/>
                </a:lnTo>
                <a:close/>
                <a:moveTo>
                  <a:pt x="2246" y="322"/>
                </a:moveTo>
                <a:cubicBezTo>
                  <a:pt x="2252" y="323"/>
                  <a:pt x="2253" y="314"/>
                  <a:pt x="2247" y="314"/>
                </a:cubicBezTo>
                <a:cubicBezTo>
                  <a:pt x="2238" y="313"/>
                  <a:pt x="2238" y="313"/>
                  <a:pt x="2238" y="313"/>
                </a:cubicBezTo>
                <a:cubicBezTo>
                  <a:pt x="2233" y="313"/>
                  <a:pt x="2231" y="321"/>
                  <a:pt x="2238" y="322"/>
                </a:cubicBezTo>
                <a:lnTo>
                  <a:pt x="2246" y="322"/>
                </a:lnTo>
                <a:close/>
                <a:moveTo>
                  <a:pt x="2212" y="320"/>
                </a:moveTo>
                <a:cubicBezTo>
                  <a:pt x="2218" y="320"/>
                  <a:pt x="2217" y="311"/>
                  <a:pt x="2212" y="311"/>
                </a:cubicBezTo>
                <a:cubicBezTo>
                  <a:pt x="2203" y="311"/>
                  <a:pt x="2203" y="311"/>
                  <a:pt x="2203" y="311"/>
                </a:cubicBezTo>
                <a:cubicBezTo>
                  <a:pt x="2197" y="311"/>
                  <a:pt x="2197" y="320"/>
                  <a:pt x="2203" y="320"/>
                </a:cubicBezTo>
                <a:lnTo>
                  <a:pt x="2212" y="320"/>
                </a:lnTo>
                <a:close/>
                <a:moveTo>
                  <a:pt x="2176" y="319"/>
                </a:moveTo>
                <a:cubicBezTo>
                  <a:pt x="2182" y="319"/>
                  <a:pt x="2182" y="311"/>
                  <a:pt x="2176" y="310"/>
                </a:cubicBezTo>
                <a:cubicBezTo>
                  <a:pt x="2174" y="310"/>
                  <a:pt x="2170" y="310"/>
                  <a:pt x="2168" y="310"/>
                </a:cubicBezTo>
                <a:cubicBezTo>
                  <a:pt x="2162" y="310"/>
                  <a:pt x="2161" y="319"/>
                  <a:pt x="2168" y="319"/>
                </a:cubicBezTo>
                <a:cubicBezTo>
                  <a:pt x="2171" y="319"/>
                  <a:pt x="2174" y="319"/>
                  <a:pt x="2176" y="319"/>
                </a:cubicBezTo>
                <a:close/>
                <a:moveTo>
                  <a:pt x="2141" y="320"/>
                </a:moveTo>
                <a:cubicBezTo>
                  <a:pt x="2148" y="320"/>
                  <a:pt x="2147" y="311"/>
                  <a:pt x="2141" y="311"/>
                </a:cubicBezTo>
                <a:cubicBezTo>
                  <a:pt x="2132" y="311"/>
                  <a:pt x="2132" y="311"/>
                  <a:pt x="2132" y="311"/>
                </a:cubicBezTo>
                <a:cubicBezTo>
                  <a:pt x="2126" y="312"/>
                  <a:pt x="2127" y="321"/>
                  <a:pt x="2133" y="320"/>
                </a:cubicBezTo>
                <a:lnTo>
                  <a:pt x="2141" y="320"/>
                </a:lnTo>
                <a:close/>
                <a:moveTo>
                  <a:pt x="2106" y="322"/>
                </a:moveTo>
                <a:cubicBezTo>
                  <a:pt x="2112" y="321"/>
                  <a:pt x="2112" y="313"/>
                  <a:pt x="2106" y="313"/>
                </a:cubicBezTo>
                <a:cubicBezTo>
                  <a:pt x="2097" y="314"/>
                  <a:pt x="2097" y="314"/>
                  <a:pt x="2097" y="314"/>
                </a:cubicBezTo>
                <a:cubicBezTo>
                  <a:pt x="2091" y="314"/>
                  <a:pt x="2092" y="323"/>
                  <a:pt x="2098" y="322"/>
                </a:cubicBezTo>
                <a:lnTo>
                  <a:pt x="2106" y="322"/>
                </a:lnTo>
                <a:close/>
                <a:moveTo>
                  <a:pt x="2072" y="325"/>
                </a:moveTo>
                <a:cubicBezTo>
                  <a:pt x="2077" y="325"/>
                  <a:pt x="2077" y="316"/>
                  <a:pt x="2071" y="316"/>
                </a:cubicBezTo>
                <a:cubicBezTo>
                  <a:pt x="2068" y="317"/>
                  <a:pt x="2065" y="317"/>
                  <a:pt x="2062" y="317"/>
                </a:cubicBezTo>
                <a:cubicBezTo>
                  <a:pt x="2056" y="318"/>
                  <a:pt x="2057" y="327"/>
                  <a:pt x="2063" y="326"/>
                </a:cubicBezTo>
                <a:cubicBezTo>
                  <a:pt x="2066" y="326"/>
                  <a:pt x="2068" y="325"/>
                  <a:pt x="2072" y="325"/>
                </a:cubicBezTo>
                <a:close/>
                <a:moveTo>
                  <a:pt x="2037" y="330"/>
                </a:moveTo>
                <a:cubicBezTo>
                  <a:pt x="2043" y="328"/>
                  <a:pt x="2041" y="320"/>
                  <a:pt x="2035" y="321"/>
                </a:cubicBezTo>
                <a:cubicBezTo>
                  <a:pt x="2027" y="322"/>
                  <a:pt x="2027" y="322"/>
                  <a:pt x="2027" y="322"/>
                </a:cubicBezTo>
                <a:cubicBezTo>
                  <a:pt x="2021" y="324"/>
                  <a:pt x="2023" y="332"/>
                  <a:pt x="2028" y="331"/>
                </a:cubicBezTo>
                <a:lnTo>
                  <a:pt x="2037" y="330"/>
                </a:lnTo>
                <a:close/>
                <a:moveTo>
                  <a:pt x="2002" y="336"/>
                </a:moveTo>
                <a:cubicBezTo>
                  <a:pt x="2008" y="335"/>
                  <a:pt x="2006" y="326"/>
                  <a:pt x="2001" y="327"/>
                </a:cubicBezTo>
                <a:cubicBezTo>
                  <a:pt x="1992" y="328"/>
                  <a:pt x="1992" y="328"/>
                  <a:pt x="1992" y="328"/>
                </a:cubicBezTo>
                <a:cubicBezTo>
                  <a:pt x="1987" y="330"/>
                  <a:pt x="1988" y="338"/>
                  <a:pt x="1994" y="337"/>
                </a:cubicBezTo>
                <a:lnTo>
                  <a:pt x="2002" y="336"/>
                </a:lnTo>
                <a:close/>
                <a:moveTo>
                  <a:pt x="1968" y="343"/>
                </a:moveTo>
                <a:cubicBezTo>
                  <a:pt x="1973" y="342"/>
                  <a:pt x="1972" y="333"/>
                  <a:pt x="1966" y="334"/>
                </a:cubicBezTo>
                <a:cubicBezTo>
                  <a:pt x="1957" y="336"/>
                  <a:pt x="1957" y="336"/>
                  <a:pt x="1957" y="336"/>
                </a:cubicBezTo>
                <a:cubicBezTo>
                  <a:pt x="1951" y="338"/>
                  <a:pt x="1954" y="346"/>
                  <a:pt x="1960" y="344"/>
                </a:cubicBezTo>
                <a:lnTo>
                  <a:pt x="1968" y="343"/>
                </a:lnTo>
                <a:close/>
                <a:moveTo>
                  <a:pt x="1934" y="351"/>
                </a:moveTo>
                <a:cubicBezTo>
                  <a:pt x="1940" y="349"/>
                  <a:pt x="1937" y="341"/>
                  <a:pt x="1932" y="342"/>
                </a:cubicBezTo>
                <a:cubicBezTo>
                  <a:pt x="1923" y="344"/>
                  <a:pt x="1923" y="344"/>
                  <a:pt x="1923" y="344"/>
                </a:cubicBezTo>
                <a:cubicBezTo>
                  <a:pt x="1917" y="346"/>
                  <a:pt x="1920" y="354"/>
                  <a:pt x="1925" y="353"/>
                </a:cubicBezTo>
                <a:lnTo>
                  <a:pt x="1934" y="351"/>
                </a:lnTo>
                <a:close/>
                <a:moveTo>
                  <a:pt x="1900" y="360"/>
                </a:moveTo>
                <a:cubicBezTo>
                  <a:pt x="1906" y="359"/>
                  <a:pt x="1903" y="350"/>
                  <a:pt x="1898" y="352"/>
                </a:cubicBezTo>
                <a:cubicBezTo>
                  <a:pt x="1889" y="354"/>
                  <a:pt x="1889" y="354"/>
                  <a:pt x="1889" y="354"/>
                </a:cubicBezTo>
                <a:cubicBezTo>
                  <a:pt x="1884" y="355"/>
                  <a:pt x="1886" y="364"/>
                  <a:pt x="1892" y="363"/>
                </a:cubicBezTo>
                <a:lnTo>
                  <a:pt x="1900" y="360"/>
                </a:lnTo>
                <a:close/>
              </a:path>
            </a:pathLst>
          </a:custGeom>
          <a:solidFill>
            <a:schemeClr val="bg1">
              <a:lumMod val="95000"/>
            </a:schemeClr>
          </a:solidFill>
          <a:ln>
            <a:noFill/>
          </a:ln>
        </p:spPr>
        <p:txBody>
          <a:bodyPr anchor="ctr"/>
          <a:lstStyle/>
          <a:p>
            <a:pPr algn="ctr"/>
            <a:endParaRPr dirty="0"/>
          </a:p>
        </p:txBody>
      </p:sp>
      <p:sp>
        <p:nvSpPr>
          <p:cNvPr id="9801" name="副标题 9800"/>
          <p:cNvSpPr>
            <a:spLocks noGrp="1"/>
          </p:cNvSpPr>
          <p:nvPr userDrawn="1">
            <p:ph type="subTitle" idx="1" hasCustomPrompt="1"/>
          </p:nvPr>
        </p:nvSpPr>
        <p:spPr>
          <a:xfrm>
            <a:off x="669924" y="2344007"/>
            <a:ext cx="10850564" cy="446414"/>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ltLang="zh-CN" dirty="0"/>
              <a:t>Click to edit Master subtitle style</a:t>
            </a:r>
          </a:p>
        </p:txBody>
      </p:sp>
      <p:sp>
        <p:nvSpPr>
          <p:cNvPr id="9802" name="标题 9801"/>
          <p:cNvSpPr>
            <a:spLocks noGrp="1"/>
          </p:cNvSpPr>
          <p:nvPr userDrawn="1">
            <p:ph type="ctrTitle" hasCustomPrompt="1"/>
          </p:nvPr>
        </p:nvSpPr>
        <p:spPr>
          <a:xfrm>
            <a:off x="669924" y="1361899"/>
            <a:ext cx="10850564" cy="973374"/>
          </a:xfrm>
        </p:spPr>
        <p:txBody>
          <a:bodyPr anchor="ctr">
            <a:normAutofit/>
          </a:bodyPr>
          <a:lstStyle>
            <a:lvl1pPr algn="ctr">
              <a:defRPr sz="4000">
                <a:solidFill>
                  <a:schemeClr val="tx1"/>
                </a:solidFill>
              </a:defRPr>
            </a:lvl1pPr>
          </a:lstStyle>
          <a:p>
            <a:r>
              <a:rPr lang="en-US" altLang="zh-CN" dirty="0"/>
              <a:t>Click to edit Master title style</a:t>
            </a:r>
            <a:endParaRPr lang="zh-CN" altLang="en-US" dirty="0"/>
          </a:p>
        </p:txBody>
      </p:sp>
      <p:sp>
        <p:nvSpPr>
          <p:cNvPr id="12" name="文本占位符 11"/>
          <p:cNvSpPr>
            <a:spLocks noGrp="1"/>
          </p:cNvSpPr>
          <p:nvPr userDrawn="1">
            <p:ph type="body" sz="quarter" idx="10" hasCustomPrompt="1"/>
          </p:nvPr>
        </p:nvSpPr>
        <p:spPr>
          <a:xfrm>
            <a:off x="669924" y="3086671"/>
            <a:ext cx="10850563" cy="296271"/>
          </a:xfrm>
        </p:spPr>
        <p:txBody>
          <a:bodyPr vert="horz" anchor="ctr">
            <a:noAutofit/>
          </a:bodyPr>
          <a:lstStyle>
            <a:lvl1pPr marL="0" indent="0" algn="ctr">
              <a:buNone/>
              <a:defRPr sz="1500" b="0">
                <a:solidFill>
                  <a:schemeClr val="accent6"/>
                </a:solidFill>
              </a:defRPr>
            </a:lvl1pPr>
            <a:lvl2pPr marL="457177" indent="0">
              <a:buNone/>
              <a:defRPr/>
            </a:lvl2pPr>
            <a:lvl3pPr marL="914353" indent="0">
              <a:buNone/>
              <a:defRPr/>
            </a:lvl3pPr>
            <a:lvl4pPr marL="1371531" indent="0">
              <a:buNone/>
              <a:defRPr/>
            </a:lvl4pPr>
            <a:lvl5pPr marL="1828709" indent="0">
              <a:buNone/>
              <a:defRPr/>
            </a:lvl5pPr>
          </a:lstStyle>
          <a:p>
            <a:pPr lvl="0"/>
            <a:r>
              <a:rPr lang="en-US" altLang="zh-CN" dirty="0"/>
              <a:t>Signature</a:t>
            </a:r>
          </a:p>
        </p:txBody>
      </p:sp>
      <p:sp>
        <p:nvSpPr>
          <p:cNvPr id="13" name="文本占位符 12"/>
          <p:cNvSpPr>
            <a:spLocks noGrp="1"/>
          </p:cNvSpPr>
          <p:nvPr userDrawn="1">
            <p:ph type="body" sz="quarter" idx="11" hasCustomPrompt="1"/>
          </p:nvPr>
        </p:nvSpPr>
        <p:spPr>
          <a:xfrm>
            <a:off x="669924" y="3386165"/>
            <a:ext cx="10850563" cy="296271"/>
          </a:xfrm>
        </p:spPr>
        <p:txBody>
          <a:bodyPr vert="horz" anchor="ctr">
            <a:noAutofit/>
          </a:bodyPr>
          <a:lstStyle>
            <a:lvl1pPr marL="0" indent="0" algn="ctr">
              <a:buNone/>
              <a:defRPr sz="1500" b="0">
                <a:solidFill>
                  <a:schemeClr val="accent6"/>
                </a:solidFill>
              </a:defRPr>
            </a:lvl1pPr>
            <a:lvl2pPr marL="457177" indent="0">
              <a:buNone/>
              <a:defRPr/>
            </a:lvl2pPr>
            <a:lvl3pPr marL="914353" indent="0">
              <a:buNone/>
              <a:defRPr/>
            </a:lvl3pPr>
            <a:lvl4pPr marL="1371531" indent="0">
              <a:buNone/>
              <a:defRPr/>
            </a:lvl4pPr>
            <a:lvl5pPr marL="1828709" indent="0">
              <a:buNone/>
              <a:defRPr/>
            </a:lvl5pPr>
          </a:lstStyle>
          <a:p>
            <a:pPr lvl="0"/>
            <a:r>
              <a:rPr lang="en-US" altLang="zh-CN" dirty="0"/>
              <a:t>Date</a:t>
            </a:r>
            <a:endParaRPr lang="zh-CN" altLang="en-US" dirty="0"/>
          </a:p>
        </p:txBody>
      </p:sp>
    </p:spTree>
    <p:extLst>
      <p:ext uri="{BB962C8B-B14F-4D97-AF65-F5344CB8AC3E}">
        <p14:creationId xmlns:p14="http://schemas.microsoft.com/office/powerpoint/2010/main" val="2882586885"/>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目录">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vl1pPr>
          </a:lstStyle>
          <a:p>
            <a:r>
              <a:rPr lang="en-US" altLang="zh-CN" dirty="0"/>
              <a:t>Click to edit Master title style</a:t>
            </a:r>
            <a:endParaRPr lang="zh-CN" altLang="en-US" dirty="0"/>
          </a:p>
        </p:txBody>
      </p:sp>
      <p:sp>
        <p:nvSpPr>
          <p:cNvPr id="3" name="内容占位符 2"/>
          <p:cNvSpPr>
            <a:spLocks noGrp="1"/>
          </p:cNvSpPr>
          <p:nvPr>
            <p:ph idx="1" hasCustomPrompt="1"/>
          </p:nvPr>
        </p:nvSpPr>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2pPr>
            <a:lvl3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3pPr>
            <a:lvl4pPr marL="16002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4pPr>
            <a:lvl5pPr marL="2000250" marR="0" indent="-1714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kumimoji="0" lang="zh-CN" altLang="en-US" sz="1200" b="0" i="0" u="none" strike="noStrike" kern="1200" cap="none" spc="0" normalizeH="0" baseline="0" noProof="0">
                <a:ln>
                  <a:noFill/>
                </a:ln>
                <a:solidFill>
                  <a:srgbClr val="000000"/>
                </a:solidFill>
                <a:effectLst/>
                <a:uLnTx/>
                <a:uFillTx/>
              </a:defRPr>
            </a:lvl5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altLang="zh-CN" sz="1800" b="0" i="0" u="none" strike="noStrike" kern="1200" cap="none" spc="0" normalizeH="0" baseline="0" noProof="0" dirty="0">
                <a:ln>
                  <a:noFill/>
                </a:ln>
                <a:solidFill>
                  <a:srgbClr val="000000"/>
                </a:solidFill>
                <a:effectLst/>
                <a:uLnTx/>
                <a:uFillTx/>
                <a:latin typeface="+mn-lt"/>
                <a:ea typeface="+mn-ea"/>
                <a:cs typeface="+mn-cs"/>
              </a:rPr>
              <a:t>Edit Master text styles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altLang="zh-CN" sz="1600" b="0" i="0" u="none" strike="noStrike" kern="1200" cap="none" spc="0" normalizeH="0" baseline="0" noProof="0" dirty="0">
                <a:ln>
                  <a:noFill/>
                </a:ln>
                <a:solidFill>
                  <a:srgbClr val="000000"/>
                </a:solidFill>
                <a:effectLst/>
                <a:uLnTx/>
                <a:uFillTx/>
                <a:latin typeface="+mn-lt"/>
                <a:ea typeface="+mn-ea"/>
                <a:cs typeface="+mn-cs"/>
              </a:rPr>
              <a:t>Second level</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srgbClr val="000000"/>
                </a:solidFill>
                <a:effectLst/>
                <a:uLnTx/>
                <a:uFillTx/>
                <a:latin typeface="+mn-lt"/>
                <a:ea typeface="+mn-ea"/>
                <a:cs typeface="+mn-cs"/>
              </a:rPr>
              <a:t>Third level</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altLang="zh-CN" sz="1200" b="0" i="0" u="none" strike="noStrike" kern="1200" cap="none" spc="0" normalizeH="0" baseline="0" noProof="0" dirty="0">
                <a:ln>
                  <a:noFill/>
                </a:ln>
                <a:solidFill>
                  <a:srgbClr val="000000"/>
                </a:solidFill>
                <a:effectLst/>
                <a:uLnTx/>
                <a:uFillTx/>
                <a:latin typeface="+mn-lt"/>
                <a:ea typeface="+mn-ea"/>
                <a:cs typeface="+mn-cs"/>
              </a:rPr>
              <a:t>Fourth level</a:t>
            </a:r>
          </a:p>
          <a:p>
            <a:pPr marL="2000250" marR="0" lvl="4" indent="-1714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altLang="zh-CN" sz="1200" b="0" i="0" u="none" strike="noStrike" kern="1200" cap="none" spc="0" normalizeH="0" baseline="0" noProof="0" dirty="0">
                <a:ln>
                  <a:noFill/>
                </a:ln>
                <a:solidFill>
                  <a:srgbClr val="000000"/>
                </a:solidFill>
                <a:effectLst/>
                <a:uLnTx/>
                <a:uFillTx/>
                <a:latin typeface="+mj-lt"/>
                <a:ea typeface="+mn-ea"/>
                <a:cs typeface="+mn-cs"/>
              </a:rPr>
              <a:t>Fifth level</a:t>
            </a:r>
            <a:endParaRPr kumimoji="0" lang="zh-CN" altLang="en-US" sz="1200" b="0" i="0" u="none" strike="noStrike" kern="1200" cap="none" spc="0" normalizeH="0" baseline="0" noProof="0" dirty="0">
              <a:ln>
                <a:noFill/>
              </a:ln>
              <a:solidFill>
                <a:srgbClr val="000000"/>
              </a:solidFill>
              <a:effectLst/>
              <a:uLnTx/>
              <a:uFillTx/>
              <a:latin typeface="+mj-lt"/>
              <a:ea typeface="+mn-ea"/>
              <a:cs typeface="+mn-cs"/>
            </a:endParaRPr>
          </a:p>
        </p:txBody>
      </p:sp>
      <p:sp>
        <p:nvSpPr>
          <p:cNvPr id="4" name="日期占位符 3">
            <a:extLst>
              <a:ext uri="{FF2B5EF4-FFF2-40B4-BE49-F238E27FC236}">
                <a16:creationId xmlns:a16="http://schemas.microsoft.com/office/drawing/2014/main" id="{FFBDFFEF-AAD8-473B-AB8B-43764100E9E0}"/>
              </a:ext>
            </a:extLst>
          </p:cNvPr>
          <p:cNvSpPr>
            <a:spLocks noGrp="1"/>
          </p:cNvSpPr>
          <p:nvPr>
            <p:ph type="dt" sz="half" idx="10"/>
          </p:nvPr>
        </p:nvSpPr>
        <p:spPr/>
        <p:txBody>
          <a:bodyPr/>
          <a:lstStyle>
            <a:lvl1pPr>
              <a:defRPr>
                <a:solidFill>
                  <a:schemeClr val="tx1">
                    <a:lumMod val="50000"/>
                    <a:lumOff val="50000"/>
                  </a:schemeClr>
                </a:solidFill>
              </a:defRPr>
            </a:lvl1pPr>
          </a:lstStyle>
          <a:p>
            <a:fld id="{6489D9C7-5DC6-4263-87FF-7C99F6FB63C3}" type="datetime1">
              <a:rPr lang="zh-CN" altLang="en-US" smtClean="0"/>
              <a:t>2023/8/16</a:t>
            </a:fld>
            <a:endParaRPr lang="zh-CN" altLang="en-US"/>
          </a:p>
        </p:txBody>
      </p:sp>
      <p:sp>
        <p:nvSpPr>
          <p:cNvPr id="5" name="页脚占位符 4">
            <a:extLst>
              <a:ext uri="{FF2B5EF4-FFF2-40B4-BE49-F238E27FC236}">
                <a16:creationId xmlns:a16="http://schemas.microsoft.com/office/drawing/2014/main" id="{5A740886-8DB7-4D6A-A716-E03161CBC2CD}"/>
              </a:ext>
            </a:extLst>
          </p:cNvPr>
          <p:cNvSpPr>
            <a:spLocks noGrp="1"/>
          </p:cNvSpPr>
          <p:nvPr>
            <p:ph type="ftr" sz="quarter" idx="11"/>
          </p:nvPr>
        </p:nvSpPr>
        <p:spPr/>
        <p:txBody>
          <a:bodyPr/>
          <a:lstStyle>
            <a:lvl1pPr>
              <a:defRPr>
                <a:solidFill>
                  <a:schemeClr val="tx1">
                    <a:lumMod val="50000"/>
                    <a:lumOff val="50000"/>
                  </a:schemeClr>
                </a:solidFill>
              </a:defRPr>
            </a:lvl1pPr>
          </a:lstStyle>
          <a:p>
            <a:r>
              <a:rPr lang="en-US" altLang="zh-CN" dirty="0"/>
              <a:t>OfficePLUS</a:t>
            </a:r>
            <a:endParaRPr lang="zh-CN" altLang="en-US" dirty="0"/>
          </a:p>
        </p:txBody>
      </p:sp>
      <p:sp>
        <p:nvSpPr>
          <p:cNvPr id="6" name="灯片编号占位符 5">
            <a:extLst>
              <a:ext uri="{FF2B5EF4-FFF2-40B4-BE49-F238E27FC236}">
                <a16:creationId xmlns:a16="http://schemas.microsoft.com/office/drawing/2014/main" id="{31D68E9C-F2B1-43D9-B15A-091D5C7BC50C}"/>
              </a:ext>
            </a:extLst>
          </p:cNvPr>
          <p:cNvSpPr>
            <a:spLocks noGrp="1"/>
          </p:cNvSpPr>
          <p:nvPr>
            <p:ph type="sldNum" sz="quarter" idx="12"/>
          </p:nvPr>
        </p:nvSpPr>
        <p:spPr/>
        <p:txBody>
          <a:bodyPr/>
          <a:lstStyle>
            <a:lvl1pPr>
              <a:defRPr>
                <a:solidFill>
                  <a:schemeClr val="tx1">
                    <a:lumMod val="50000"/>
                    <a:lumOff val="50000"/>
                  </a:schemeClr>
                </a:solidFill>
              </a:defRPr>
            </a:lvl1pPr>
          </a:lstStyle>
          <a:p>
            <a:fld id="{5DD3DB80-B894-403A-B48E-6FDC1A72010E}" type="slidenum">
              <a:rPr lang="zh-CN" altLang="en-US" smtClean="0"/>
              <a:pPr/>
              <a:t>‹#›</a:t>
            </a:fld>
            <a:endParaRPr lang="zh-CN" altLang="en-US"/>
          </a:p>
        </p:txBody>
      </p:sp>
    </p:spTree>
    <p:extLst>
      <p:ext uri="{BB962C8B-B14F-4D97-AF65-F5344CB8AC3E}">
        <p14:creationId xmlns:p14="http://schemas.microsoft.com/office/powerpoint/2010/main" val="5689670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1FB24EBB-EFDD-4C35-877D-5F910153DE1E}"/>
              </a:ext>
            </a:extLst>
          </p:cNvPr>
          <p:cNvGrpSpPr/>
          <p:nvPr userDrawn="1"/>
        </p:nvGrpSpPr>
        <p:grpSpPr>
          <a:xfrm>
            <a:off x="6282761" y="1322639"/>
            <a:ext cx="5914774" cy="2226154"/>
            <a:chOff x="6309921" y="1322639"/>
            <a:chExt cx="5914774" cy="2226154"/>
          </a:xfrm>
        </p:grpSpPr>
        <p:sp>
          <p:nvSpPr>
            <p:cNvPr id="19" name="任意多边形: 形状 18">
              <a:extLst>
                <a:ext uri="{FF2B5EF4-FFF2-40B4-BE49-F238E27FC236}">
                  <a16:creationId xmlns:a16="http://schemas.microsoft.com/office/drawing/2014/main" id="{9049F181-B843-47A2-92B0-E8D521C6DFDC}"/>
                </a:ext>
              </a:extLst>
            </p:cNvPr>
            <p:cNvSpPr/>
            <p:nvPr userDrawn="1"/>
          </p:nvSpPr>
          <p:spPr bwMode="auto">
            <a:xfrm>
              <a:off x="6924847" y="2129851"/>
              <a:ext cx="5299848" cy="1373075"/>
            </a:xfrm>
            <a:custGeom>
              <a:avLst/>
              <a:gdLst>
                <a:gd name="T0" fmla="*/ 1128 w 1998"/>
                <a:gd name="T1" fmla="*/ 86 h 642"/>
                <a:gd name="T2" fmla="*/ 1103 w 1998"/>
                <a:gd name="T3" fmla="*/ 88 h 642"/>
                <a:gd name="T4" fmla="*/ 1051 w 1998"/>
                <a:gd name="T5" fmla="*/ 218 h 642"/>
                <a:gd name="T6" fmla="*/ 1020 w 1998"/>
                <a:gd name="T7" fmla="*/ 217 h 642"/>
                <a:gd name="T8" fmla="*/ 808 w 1998"/>
                <a:gd name="T9" fmla="*/ 222 h 642"/>
                <a:gd name="T10" fmla="*/ 729 w 1998"/>
                <a:gd name="T11" fmla="*/ 134 h 642"/>
                <a:gd name="T12" fmla="*/ 589 w 1998"/>
                <a:gd name="T13" fmla="*/ 134 h 642"/>
                <a:gd name="T14" fmla="*/ 556 w 1998"/>
                <a:gd name="T15" fmla="*/ 40 h 642"/>
                <a:gd name="T16" fmla="*/ 518 w 1998"/>
                <a:gd name="T17" fmla="*/ 133 h 642"/>
                <a:gd name="T18" fmla="*/ 479 w 1998"/>
                <a:gd name="T19" fmla="*/ 204 h 642"/>
                <a:gd name="T20" fmla="*/ 462 w 1998"/>
                <a:gd name="T21" fmla="*/ 134 h 642"/>
                <a:gd name="T22" fmla="*/ 408 w 1998"/>
                <a:gd name="T23" fmla="*/ 104 h 642"/>
                <a:gd name="T24" fmla="*/ 336 w 1998"/>
                <a:gd name="T25" fmla="*/ 303 h 642"/>
                <a:gd name="T26" fmla="*/ 251 w 1998"/>
                <a:gd name="T27" fmla="*/ 301 h 642"/>
                <a:gd name="T28" fmla="*/ 191 w 1998"/>
                <a:gd name="T29" fmla="*/ 128 h 642"/>
                <a:gd name="T30" fmla="*/ 152 w 1998"/>
                <a:gd name="T31" fmla="*/ 327 h 642"/>
                <a:gd name="T32" fmla="*/ 140 w 1998"/>
                <a:gd name="T33" fmla="*/ 275 h 642"/>
                <a:gd name="T34" fmla="*/ 112 w 1998"/>
                <a:gd name="T35" fmla="*/ 212 h 642"/>
                <a:gd name="T36" fmla="*/ 90 w 1998"/>
                <a:gd name="T37" fmla="*/ 261 h 642"/>
                <a:gd name="T38" fmla="*/ 64 w 1998"/>
                <a:gd name="T39" fmla="*/ 388 h 642"/>
                <a:gd name="T40" fmla="*/ 37 w 1998"/>
                <a:gd name="T41" fmla="*/ 258 h 642"/>
                <a:gd name="T42" fmla="*/ 14 w 1998"/>
                <a:gd name="T43" fmla="*/ 259 h 642"/>
                <a:gd name="T44" fmla="*/ 1998 w 1998"/>
                <a:gd name="T45" fmla="*/ 641 h 642"/>
                <a:gd name="T46" fmla="*/ 1976 w 1998"/>
                <a:gd name="T47" fmla="*/ 211 h 642"/>
                <a:gd name="T48" fmla="*/ 1952 w 1998"/>
                <a:gd name="T49" fmla="*/ 154 h 642"/>
                <a:gd name="T50" fmla="*/ 1923 w 1998"/>
                <a:gd name="T51" fmla="*/ 211 h 642"/>
                <a:gd name="T52" fmla="*/ 1914 w 1998"/>
                <a:gd name="T53" fmla="*/ 134 h 642"/>
                <a:gd name="T54" fmla="*/ 1901 w 1998"/>
                <a:gd name="T55" fmla="*/ 88 h 642"/>
                <a:gd name="T56" fmla="*/ 1890 w 1998"/>
                <a:gd name="T57" fmla="*/ 135 h 642"/>
                <a:gd name="T58" fmla="*/ 1868 w 1998"/>
                <a:gd name="T59" fmla="*/ 150 h 642"/>
                <a:gd name="T60" fmla="*/ 1844 w 1998"/>
                <a:gd name="T61" fmla="*/ 112 h 642"/>
                <a:gd name="T62" fmla="*/ 1815 w 1998"/>
                <a:gd name="T63" fmla="*/ 68 h 642"/>
                <a:gd name="T64" fmla="*/ 1759 w 1998"/>
                <a:gd name="T65" fmla="*/ 232 h 642"/>
                <a:gd name="T66" fmla="*/ 1730 w 1998"/>
                <a:gd name="T67" fmla="*/ 240 h 642"/>
                <a:gd name="T68" fmla="*/ 1708 w 1998"/>
                <a:gd name="T69" fmla="*/ 188 h 642"/>
                <a:gd name="T70" fmla="*/ 1676 w 1998"/>
                <a:gd name="T71" fmla="*/ 240 h 642"/>
                <a:gd name="T72" fmla="*/ 1649 w 1998"/>
                <a:gd name="T73" fmla="*/ 249 h 642"/>
                <a:gd name="T74" fmla="*/ 1638 w 1998"/>
                <a:gd name="T75" fmla="*/ 216 h 642"/>
                <a:gd name="T76" fmla="*/ 1622 w 1998"/>
                <a:gd name="T77" fmla="*/ 191 h 642"/>
                <a:gd name="T78" fmla="*/ 1608 w 1998"/>
                <a:gd name="T79" fmla="*/ 216 h 642"/>
                <a:gd name="T80" fmla="*/ 1606 w 1998"/>
                <a:gd name="T81" fmla="*/ 248 h 642"/>
                <a:gd name="T82" fmla="*/ 1584 w 1998"/>
                <a:gd name="T83" fmla="*/ 266 h 642"/>
                <a:gd name="T84" fmla="*/ 1560 w 1998"/>
                <a:gd name="T85" fmla="*/ 249 h 642"/>
                <a:gd name="T86" fmla="*/ 1476 w 1998"/>
                <a:gd name="T87" fmla="*/ 93 h 642"/>
                <a:gd name="T88" fmla="*/ 1353 w 1998"/>
                <a:gd name="T89" fmla="*/ 80 h 642"/>
                <a:gd name="T90" fmla="*/ 1336 w 1998"/>
                <a:gd name="T91" fmla="*/ 45 h 642"/>
                <a:gd name="T92" fmla="*/ 1305 w 1998"/>
                <a:gd name="T93" fmla="*/ 3 h 642"/>
                <a:gd name="T94" fmla="*/ 1282 w 1998"/>
                <a:gd name="T95" fmla="*/ 45 h 642"/>
                <a:gd name="T96" fmla="*/ 1282 w 1998"/>
                <a:gd name="T97" fmla="*/ 79 h 642"/>
                <a:gd name="T98" fmla="*/ 1251 w 1998"/>
                <a:gd name="T99" fmla="*/ 44 h 642"/>
                <a:gd name="T100" fmla="*/ 1220 w 1998"/>
                <a:gd name="T101" fmla="*/ 134 h 642"/>
                <a:gd name="T102" fmla="*/ 1173 w 1998"/>
                <a:gd name="T103" fmla="*/ 0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998" h="642">
                  <a:moveTo>
                    <a:pt x="1173" y="0"/>
                  </a:moveTo>
                  <a:cubicBezTo>
                    <a:pt x="1165" y="0"/>
                    <a:pt x="1165" y="0"/>
                    <a:pt x="1165" y="0"/>
                  </a:cubicBezTo>
                  <a:cubicBezTo>
                    <a:pt x="1165" y="53"/>
                    <a:pt x="1165" y="53"/>
                    <a:pt x="1165" y="53"/>
                  </a:cubicBezTo>
                  <a:cubicBezTo>
                    <a:pt x="1128" y="86"/>
                    <a:pt x="1128" y="86"/>
                    <a:pt x="1128" y="86"/>
                  </a:cubicBezTo>
                  <a:cubicBezTo>
                    <a:pt x="1111" y="86"/>
                    <a:pt x="1111" y="86"/>
                    <a:pt x="1111" y="86"/>
                  </a:cubicBezTo>
                  <a:cubicBezTo>
                    <a:pt x="1111" y="27"/>
                    <a:pt x="1111" y="27"/>
                    <a:pt x="1111" y="27"/>
                  </a:cubicBezTo>
                  <a:cubicBezTo>
                    <a:pt x="1103" y="27"/>
                    <a:pt x="1103" y="27"/>
                    <a:pt x="1103" y="27"/>
                  </a:cubicBezTo>
                  <a:cubicBezTo>
                    <a:pt x="1103" y="88"/>
                    <a:pt x="1103" y="88"/>
                    <a:pt x="1103" y="88"/>
                  </a:cubicBezTo>
                  <a:cubicBezTo>
                    <a:pt x="1060" y="134"/>
                    <a:pt x="1060" y="134"/>
                    <a:pt x="1060" y="134"/>
                  </a:cubicBezTo>
                  <a:cubicBezTo>
                    <a:pt x="1060" y="189"/>
                    <a:pt x="1060" y="189"/>
                    <a:pt x="1060" y="189"/>
                  </a:cubicBezTo>
                  <a:cubicBezTo>
                    <a:pt x="1051" y="189"/>
                    <a:pt x="1051" y="189"/>
                    <a:pt x="1051" y="189"/>
                  </a:cubicBezTo>
                  <a:cubicBezTo>
                    <a:pt x="1051" y="218"/>
                    <a:pt x="1051" y="218"/>
                    <a:pt x="1051" y="218"/>
                  </a:cubicBezTo>
                  <a:cubicBezTo>
                    <a:pt x="1036" y="218"/>
                    <a:pt x="1036" y="218"/>
                    <a:pt x="1036" y="218"/>
                  </a:cubicBezTo>
                  <a:cubicBezTo>
                    <a:pt x="1036" y="299"/>
                    <a:pt x="1036" y="299"/>
                    <a:pt x="1036" y="299"/>
                  </a:cubicBezTo>
                  <a:cubicBezTo>
                    <a:pt x="1020" y="299"/>
                    <a:pt x="1020" y="299"/>
                    <a:pt x="1020" y="299"/>
                  </a:cubicBezTo>
                  <a:cubicBezTo>
                    <a:pt x="1020" y="217"/>
                    <a:pt x="1020" y="217"/>
                    <a:pt x="1020" y="217"/>
                  </a:cubicBezTo>
                  <a:cubicBezTo>
                    <a:pt x="967" y="217"/>
                    <a:pt x="967" y="217"/>
                    <a:pt x="967" y="217"/>
                  </a:cubicBezTo>
                  <a:cubicBezTo>
                    <a:pt x="967" y="75"/>
                    <a:pt x="967" y="75"/>
                    <a:pt x="967" y="75"/>
                  </a:cubicBezTo>
                  <a:cubicBezTo>
                    <a:pt x="808" y="75"/>
                    <a:pt x="808" y="75"/>
                    <a:pt x="808" y="75"/>
                  </a:cubicBezTo>
                  <a:cubicBezTo>
                    <a:pt x="808" y="222"/>
                    <a:pt x="808" y="222"/>
                    <a:pt x="808" y="222"/>
                  </a:cubicBezTo>
                  <a:cubicBezTo>
                    <a:pt x="770" y="222"/>
                    <a:pt x="770" y="222"/>
                    <a:pt x="770" y="222"/>
                  </a:cubicBezTo>
                  <a:cubicBezTo>
                    <a:pt x="770" y="177"/>
                    <a:pt x="770" y="177"/>
                    <a:pt x="770" y="177"/>
                  </a:cubicBezTo>
                  <a:cubicBezTo>
                    <a:pt x="729" y="177"/>
                    <a:pt x="729" y="177"/>
                    <a:pt x="729" y="177"/>
                  </a:cubicBezTo>
                  <a:cubicBezTo>
                    <a:pt x="729" y="134"/>
                    <a:pt x="729" y="134"/>
                    <a:pt x="729" y="134"/>
                  </a:cubicBezTo>
                  <a:cubicBezTo>
                    <a:pt x="633" y="134"/>
                    <a:pt x="633" y="134"/>
                    <a:pt x="633" y="134"/>
                  </a:cubicBezTo>
                  <a:cubicBezTo>
                    <a:pt x="633" y="272"/>
                    <a:pt x="633" y="272"/>
                    <a:pt x="633" y="272"/>
                  </a:cubicBezTo>
                  <a:cubicBezTo>
                    <a:pt x="589" y="272"/>
                    <a:pt x="589" y="272"/>
                    <a:pt x="589" y="272"/>
                  </a:cubicBezTo>
                  <a:cubicBezTo>
                    <a:pt x="589" y="134"/>
                    <a:pt x="589" y="134"/>
                    <a:pt x="589" y="134"/>
                  </a:cubicBezTo>
                  <a:cubicBezTo>
                    <a:pt x="572" y="134"/>
                    <a:pt x="572" y="134"/>
                    <a:pt x="572" y="134"/>
                  </a:cubicBezTo>
                  <a:cubicBezTo>
                    <a:pt x="572" y="92"/>
                    <a:pt x="572" y="92"/>
                    <a:pt x="572" y="92"/>
                  </a:cubicBezTo>
                  <a:cubicBezTo>
                    <a:pt x="556" y="71"/>
                    <a:pt x="556" y="71"/>
                    <a:pt x="556" y="71"/>
                  </a:cubicBezTo>
                  <a:cubicBezTo>
                    <a:pt x="556" y="40"/>
                    <a:pt x="556" y="40"/>
                    <a:pt x="556" y="40"/>
                  </a:cubicBezTo>
                  <a:cubicBezTo>
                    <a:pt x="546" y="40"/>
                    <a:pt x="546" y="40"/>
                    <a:pt x="546" y="40"/>
                  </a:cubicBezTo>
                  <a:cubicBezTo>
                    <a:pt x="546" y="69"/>
                    <a:pt x="546" y="69"/>
                    <a:pt x="546" y="69"/>
                  </a:cubicBezTo>
                  <a:cubicBezTo>
                    <a:pt x="518" y="91"/>
                    <a:pt x="518" y="91"/>
                    <a:pt x="518" y="91"/>
                  </a:cubicBezTo>
                  <a:cubicBezTo>
                    <a:pt x="518" y="133"/>
                    <a:pt x="518" y="133"/>
                    <a:pt x="518" y="133"/>
                  </a:cubicBezTo>
                  <a:cubicBezTo>
                    <a:pt x="503" y="133"/>
                    <a:pt x="503" y="133"/>
                    <a:pt x="503" y="133"/>
                  </a:cubicBezTo>
                  <a:cubicBezTo>
                    <a:pt x="503" y="274"/>
                    <a:pt x="503" y="274"/>
                    <a:pt x="503" y="274"/>
                  </a:cubicBezTo>
                  <a:cubicBezTo>
                    <a:pt x="479" y="259"/>
                    <a:pt x="479" y="259"/>
                    <a:pt x="479" y="259"/>
                  </a:cubicBezTo>
                  <a:cubicBezTo>
                    <a:pt x="479" y="204"/>
                    <a:pt x="479" y="204"/>
                    <a:pt x="479" y="204"/>
                  </a:cubicBezTo>
                  <a:cubicBezTo>
                    <a:pt x="470" y="204"/>
                    <a:pt x="470" y="204"/>
                    <a:pt x="470" y="204"/>
                  </a:cubicBezTo>
                  <a:cubicBezTo>
                    <a:pt x="470" y="264"/>
                    <a:pt x="470" y="264"/>
                    <a:pt x="470" y="264"/>
                  </a:cubicBezTo>
                  <a:cubicBezTo>
                    <a:pt x="462" y="264"/>
                    <a:pt x="462" y="264"/>
                    <a:pt x="462" y="264"/>
                  </a:cubicBezTo>
                  <a:cubicBezTo>
                    <a:pt x="462" y="134"/>
                    <a:pt x="462" y="134"/>
                    <a:pt x="462" y="134"/>
                  </a:cubicBezTo>
                  <a:cubicBezTo>
                    <a:pt x="424" y="103"/>
                    <a:pt x="424" y="103"/>
                    <a:pt x="424" y="103"/>
                  </a:cubicBezTo>
                  <a:cubicBezTo>
                    <a:pt x="424" y="27"/>
                    <a:pt x="424" y="27"/>
                    <a:pt x="424" y="27"/>
                  </a:cubicBezTo>
                  <a:cubicBezTo>
                    <a:pt x="408" y="27"/>
                    <a:pt x="408" y="27"/>
                    <a:pt x="408" y="27"/>
                  </a:cubicBezTo>
                  <a:cubicBezTo>
                    <a:pt x="408" y="104"/>
                    <a:pt x="408" y="104"/>
                    <a:pt x="408" y="104"/>
                  </a:cubicBezTo>
                  <a:cubicBezTo>
                    <a:pt x="369" y="135"/>
                    <a:pt x="369" y="135"/>
                    <a:pt x="369" y="135"/>
                  </a:cubicBezTo>
                  <a:cubicBezTo>
                    <a:pt x="369" y="277"/>
                    <a:pt x="369" y="277"/>
                    <a:pt x="369" y="277"/>
                  </a:cubicBezTo>
                  <a:cubicBezTo>
                    <a:pt x="352" y="303"/>
                    <a:pt x="352" y="303"/>
                    <a:pt x="352" y="303"/>
                  </a:cubicBezTo>
                  <a:cubicBezTo>
                    <a:pt x="336" y="303"/>
                    <a:pt x="336" y="303"/>
                    <a:pt x="336" y="303"/>
                  </a:cubicBezTo>
                  <a:cubicBezTo>
                    <a:pt x="336" y="272"/>
                    <a:pt x="336" y="272"/>
                    <a:pt x="336" y="272"/>
                  </a:cubicBezTo>
                  <a:cubicBezTo>
                    <a:pt x="282" y="272"/>
                    <a:pt x="282" y="272"/>
                    <a:pt x="282" y="272"/>
                  </a:cubicBezTo>
                  <a:cubicBezTo>
                    <a:pt x="282" y="301"/>
                    <a:pt x="282" y="301"/>
                    <a:pt x="282" y="301"/>
                  </a:cubicBezTo>
                  <a:cubicBezTo>
                    <a:pt x="251" y="301"/>
                    <a:pt x="251" y="301"/>
                    <a:pt x="251" y="301"/>
                  </a:cubicBezTo>
                  <a:cubicBezTo>
                    <a:pt x="251" y="389"/>
                    <a:pt x="251" y="389"/>
                    <a:pt x="251" y="389"/>
                  </a:cubicBezTo>
                  <a:cubicBezTo>
                    <a:pt x="231" y="389"/>
                    <a:pt x="231" y="389"/>
                    <a:pt x="231" y="389"/>
                  </a:cubicBezTo>
                  <a:cubicBezTo>
                    <a:pt x="231" y="128"/>
                    <a:pt x="231" y="128"/>
                    <a:pt x="231" y="128"/>
                  </a:cubicBezTo>
                  <a:cubicBezTo>
                    <a:pt x="191" y="128"/>
                    <a:pt x="191" y="128"/>
                    <a:pt x="191" y="128"/>
                  </a:cubicBezTo>
                  <a:cubicBezTo>
                    <a:pt x="191" y="437"/>
                    <a:pt x="191" y="437"/>
                    <a:pt x="191" y="437"/>
                  </a:cubicBezTo>
                  <a:cubicBezTo>
                    <a:pt x="184" y="437"/>
                    <a:pt x="184" y="437"/>
                    <a:pt x="184" y="437"/>
                  </a:cubicBezTo>
                  <a:cubicBezTo>
                    <a:pt x="184" y="327"/>
                    <a:pt x="184" y="327"/>
                    <a:pt x="184" y="327"/>
                  </a:cubicBezTo>
                  <a:cubicBezTo>
                    <a:pt x="152" y="327"/>
                    <a:pt x="152" y="327"/>
                    <a:pt x="152" y="327"/>
                  </a:cubicBezTo>
                  <a:cubicBezTo>
                    <a:pt x="152" y="299"/>
                    <a:pt x="152" y="299"/>
                    <a:pt x="152" y="299"/>
                  </a:cubicBezTo>
                  <a:cubicBezTo>
                    <a:pt x="140" y="299"/>
                    <a:pt x="140" y="299"/>
                    <a:pt x="140" y="299"/>
                  </a:cubicBezTo>
                  <a:cubicBezTo>
                    <a:pt x="140" y="292"/>
                    <a:pt x="140" y="292"/>
                    <a:pt x="140" y="292"/>
                  </a:cubicBezTo>
                  <a:cubicBezTo>
                    <a:pt x="140" y="275"/>
                    <a:pt x="140" y="275"/>
                    <a:pt x="140" y="275"/>
                  </a:cubicBezTo>
                  <a:cubicBezTo>
                    <a:pt x="130" y="261"/>
                    <a:pt x="130" y="261"/>
                    <a:pt x="130" y="261"/>
                  </a:cubicBezTo>
                  <a:cubicBezTo>
                    <a:pt x="115" y="261"/>
                    <a:pt x="115" y="261"/>
                    <a:pt x="115" y="261"/>
                  </a:cubicBezTo>
                  <a:cubicBezTo>
                    <a:pt x="115" y="215"/>
                    <a:pt x="115" y="215"/>
                    <a:pt x="115" y="215"/>
                  </a:cubicBezTo>
                  <a:cubicBezTo>
                    <a:pt x="115" y="214"/>
                    <a:pt x="114" y="212"/>
                    <a:pt x="112" y="212"/>
                  </a:cubicBezTo>
                  <a:cubicBezTo>
                    <a:pt x="108" y="212"/>
                    <a:pt x="108" y="212"/>
                    <a:pt x="108" y="212"/>
                  </a:cubicBezTo>
                  <a:cubicBezTo>
                    <a:pt x="106" y="212"/>
                    <a:pt x="105" y="214"/>
                    <a:pt x="105" y="215"/>
                  </a:cubicBezTo>
                  <a:cubicBezTo>
                    <a:pt x="105" y="261"/>
                    <a:pt x="105" y="261"/>
                    <a:pt x="105" y="261"/>
                  </a:cubicBezTo>
                  <a:cubicBezTo>
                    <a:pt x="90" y="261"/>
                    <a:pt x="90" y="261"/>
                    <a:pt x="90" y="261"/>
                  </a:cubicBezTo>
                  <a:cubicBezTo>
                    <a:pt x="80" y="274"/>
                    <a:pt x="80" y="274"/>
                    <a:pt x="80" y="274"/>
                  </a:cubicBezTo>
                  <a:cubicBezTo>
                    <a:pt x="80" y="292"/>
                    <a:pt x="80" y="292"/>
                    <a:pt x="80" y="292"/>
                  </a:cubicBezTo>
                  <a:cubicBezTo>
                    <a:pt x="80" y="388"/>
                    <a:pt x="80" y="388"/>
                    <a:pt x="80" y="388"/>
                  </a:cubicBezTo>
                  <a:cubicBezTo>
                    <a:pt x="64" y="388"/>
                    <a:pt x="64" y="388"/>
                    <a:pt x="64" y="388"/>
                  </a:cubicBezTo>
                  <a:cubicBezTo>
                    <a:pt x="64" y="302"/>
                    <a:pt x="64" y="302"/>
                    <a:pt x="64" y="302"/>
                  </a:cubicBezTo>
                  <a:cubicBezTo>
                    <a:pt x="46" y="302"/>
                    <a:pt x="46" y="302"/>
                    <a:pt x="46" y="302"/>
                  </a:cubicBezTo>
                  <a:cubicBezTo>
                    <a:pt x="46" y="258"/>
                    <a:pt x="46" y="258"/>
                    <a:pt x="46" y="258"/>
                  </a:cubicBezTo>
                  <a:cubicBezTo>
                    <a:pt x="37" y="258"/>
                    <a:pt x="37" y="258"/>
                    <a:pt x="37" y="258"/>
                  </a:cubicBezTo>
                  <a:cubicBezTo>
                    <a:pt x="37" y="227"/>
                    <a:pt x="37" y="227"/>
                    <a:pt x="37" y="227"/>
                  </a:cubicBezTo>
                  <a:cubicBezTo>
                    <a:pt x="25" y="227"/>
                    <a:pt x="25" y="227"/>
                    <a:pt x="25" y="227"/>
                  </a:cubicBezTo>
                  <a:cubicBezTo>
                    <a:pt x="25" y="259"/>
                    <a:pt x="25" y="259"/>
                    <a:pt x="25" y="259"/>
                  </a:cubicBezTo>
                  <a:cubicBezTo>
                    <a:pt x="14" y="259"/>
                    <a:pt x="14" y="259"/>
                    <a:pt x="14" y="259"/>
                  </a:cubicBezTo>
                  <a:cubicBezTo>
                    <a:pt x="14" y="298"/>
                    <a:pt x="14" y="298"/>
                    <a:pt x="14" y="298"/>
                  </a:cubicBezTo>
                  <a:cubicBezTo>
                    <a:pt x="0" y="298"/>
                    <a:pt x="0" y="298"/>
                    <a:pt x="0" y="298"/>
                  </a:cubicBezTo>
                  <a:cubicBezTo>
                    <a:pt x="0" y="642"/>
                    <a:pt x="0" y="642"/>
                    <a:pt x="0" y="642"/>
                  </a:cubicBezTo>
                  <a:cubicBezTo>
                    <a:pt x="1998" y="641"/>
                    <a:pt x="1998" y="641"/>
                    <a:pt x="1998" y="641"/>
                  </a:cubicBezTo>
                  <a:cubicBezTo>
                    <a:pt x="1998" y="124"/>
                    <a:pt x="1998" y="124"/>
                    <a:pt x="1998" y="124"/>
                  </a:cubicBezTo>
                  <a:cubicBezTo>
                    <a:pt x="1998" y="117"/>
                    <a:pt x="1993" y="112"/>
                    <a:pt x="1987" y="112"/>
                  </a:cubicBezTo>
                  <a:cubicBezTo>
                    <a:pt x="1981" y="112"/>
                    <a:pt x="1976" y="117"/>
                    <a:pt x="1976" y="124"/>
                  </a:cubicBezTo>
                  <a:cubicBezTo>
                    <a:pt x="1976" y="211"/>
                    <a:pt x="1976" y="211"/>
                    <a:pt x="1976" y="211"/>
                  </a:cubicBezTo>
                  <a:cubicBezTo>
                    <a:pt x="1955" y="193"/>
                    <a:pt x="1955" y="193"/>
                    <a:pt x="1955" y="193"/>
                  </a:cubicBezTo>
                  <a:cubicBezTo>
                    <a:pt x="1955" y="193"/>
                    <a:pt x="1955" y="193"/>
                    <a:pt x="1955" y="193"/>
                  </a:cubicBezTo>
                  <a:cubicBezTo>
                    <a:pt x="1955" y="158"/>
                    <a:pt x="1955" y="158"/>
                    <a:pt x="1955" y="158"/>
                  </a:cubicBezTo>
                  <a:cubicBezTo>
                    <a:pt x="1955" y="156"/>
                    <a:pt x="1954" y="154"/>
                    <a:pt x="1952" y="154"/>
                  </a:cubicBezTo>
                  <a:cubicBezTo>
                    <a:pt x="1943" y="154"/>
                    <a:pt x="1943" y="154"/>
                    <a:pt x="1943" y="154"/>
                  </a:cubicBezTo>
                  <a:cubicBezTo>
                    <a:pt x="1941" y="154"/>
                    <a:pt x="1940" y="156"/>
                    <a:pt x="1940" y="158"/>
                  </a:cubicBezTo>
                  <a:cubicBezTo>
                    <a:pt x="1940" y="193"/>
                    <a:pt x="1940" y="193"/>
                    <a:pt x="1940" y="193"/>
                  </a:cubicBezTo>
                  <a:cubicBezTo>
                    <a:pt x="1923" y="211"/>
                    <a:pt x="1923" y="211"/>
                    <a:pt x="1923" y="211"/>
                  </a:cubicBezTo>
                  <a:cubicBezTo>
                    <a:pt x="1923" y="143"/>
                    <a:pt x="1923" y="143"/>
                    <a:pt x="1923" y="143"/>
                  </a:cubicBezTo>
                  <a:cubicBezTo>
                    <a:pt x="1923" y="143"/>
                    <a:pt x="1922" y="142"/>
                    <a:pt x="1922" y="141"/>
                  </a:cubicBezTo>
                  <a:cubicBezTo>
                    <a:pt x="1916" y="135"/>
                    <a:pt x="1916" y="135"/>
                    <a:pt x="1916" y="135"/>
                  </a:cubicBezTo>
                  <a:cubicBezTo>
                    <a:pt x="1916" y="135"/>
                    <a:pt x="1915" y="134"/>
                    <a:pt x="1914" y="134"/>
                  </a:cubicBezTo>
                  <a:cubicBezTo>
                    <a:pt x="1906" y="134"/>
                    <a:pt x="1906" y="134"/>
                    <a:pt x="1906" y="134"/>
                  </a:cubicBezTo>
                  <a:cubicBezTo>
                    <a:pt x="1906" y="90"/>
                    <a:pt x="1906" y="90"/>
                    <a:pt x="1906" y="90"/>
                  </a:cubicBezTo>
                  <a:cubicBezTo>
                    <a:pt x="1906" y="89"/>
                    <a:pt x="1905" y="88"/>
                    <a:pt x="1905" y="88"/>
                  </a:cubicBezTo>
                  <a:cubicBezTo>
                    <a:pt x="1901" y="88"/>
                    <a:pt x="1901" y="88"/>
                    <a:pt x="1901" y="88"/>
                  </a:cubicBezTo>
                  <a:cubicBezTo>
                    <a:pt x="1900" y="88"/>
                    <a:pt x="1899" y="89"/>
                    <a:pt x="1899" y="90"/>
                  </a:cubicBezTo>
                  <a:cubicBezTo>
                    <a:pt x="1899" y="134"/>
                    <a:pt x="1899" y="134"/>
                    <a:pt x="1899" y="134"/>
                  </a:cubicBezTo>
                  <a:cubicBezTo>
                    <a:pt x="1892" y="134"/>
                    <a:pt x="1892" y="134"/>
                    <a:pt x="1892" y="134"/>
                  </a:cubicBezTo>
                  <a:cubicBezTo>
                    <a:pt x="1891" y="134"/>
                    <a:pt x="1890" y="135"/>
                    <a:pt x="1890" y="135"/>
                  </a:cubicBezTo>
                  <a:cubicBezTo>
                    <a:pt x="1885" y="141"/>
                    <a:pt x="1885" y="141"/>
                    <a:pt x="1885" y="141"/>
                  </a:cubicBezTo>
                  <a:cubicBezTo>
                    <a:pt x="1884" y="142"/>
                    <a:pt x="1884" y="143"/>
                    <a:pt x="1884" y="144"/>
                  </a:cubicBezTo>
                  <a:cubicBezTo>
                    <a:pt x="1884" y="179"/>
                    <a:pt x="1884" y="179"/>
                    <a:pt x="1884" y="179"/>
                  </a:cubicBezTo>
                  <a:cubicBezTo>
                    <a:pt x="1868" y="150"/>
                    <a:pt x="1868" y="150"/>
                    <a:pt x="1868" y="150"/>
                  </a:cubicBezTo>
                  <a:cubicBezTo>
                    <a:pt x="1868" y="148"/>
                    <a:pt x="1866" y="148"/>
                    <a:pt x="1865" y="148"/>
                  </a:cubicBezTo>
                  <a:cubicBezTo>
                    <a:pt x="1858" y="148"/>
                    <a:pt x="1858" y="148"/>
                    <a:pt x="1858" y="148"/>
                  </a:cubicBezTo>
                  <a:cubicBezTo>
                    <a:pt x="1858" y="112"/>
                    <a:pt x="1858" y="112"/>
                    <a:pt x="1858" y="112"/>
                  </a:cubicBezTo>
                  <a:cubicBezTo>
                    <a:pt x="1844" y="112"/>
                    <a:pt x="1844" y="112"/>
                    <a:pt x="1844" y="112"/>
                  </a:cubicBezTo>
                  <a:cubicBezTo>
                    <a:pt x="1844" y="141"/>
                    <a:pt x="1844" y="141"/>
                    <a:pt x="1844" y="141"/>
                  </a:cubicBezTo>
                  <a:cubicBezTo>
                    <a:pt x="1823" y="141"/>
                    <a:pt x="1823" y="141"/>
                    <a:pt x="1823" y="141"/>
                  </a:cubicBezTo>
                  <a:cubicBezTo>
                    <a:pt x="1823" y="68"/>
                    <a:pt x="1823" y="68"/>
                    <a:pt x="1823" y="68"/>
                  </a:cubicBezTo>
                  <a:cubicBezTo>
                    <a:pt x="1815" y="68"/>
                    <a:pt x="1815" y="68"/>
                    <a:pt x="1815" y="68"/>
                  </a:cubicBezTo>
                  <a:cubicBezTo>
                    <a:pt x="1815" y="141"/>
                    <a:pt x="1815" y="141"/>
                    <a:pt x="1815" y="141"/>
                  </a:cubicBezTo>
                  <a:cubicBezTo>
                    <a:pt x="1776" y="141"/>
                    <a:pt x="1776" y="141"/>
                    <a:pt x="1776" y="141"/>
                  </a:cubicBezTo>
                  <a:cubicBezTo>
                    <a:pt x="1759" y="163"/>
                    <a:pt x="1759" y="163"/>
                    <a:pt x="1759" y="163"/>
                  </a:cubicBezTo>
                  <a:cubicBezTo>
                    <a:pt x="1759" y="232"/>
                    <a:pt x="1759" y="232"/>
                    <a:pt x="1759" y="232"/>
                  </a:cubicBezTo>
                  <a:cubicBezTo>
                    <a:pt x="1747" y="232"/>
                    <a:pt x="1747" y="232"/>
                    <a:pt x="1747" y="232"/>
                  </a:cubicBezTo>
                  <a:cubicBezTo>
                    <a:pt x="1747" y="199"/>
                    <a:pt x="1747" y="199"/>
                    <a:pt x="1747" y="199"/>
                  </a:cubicBezTo>
                  <a:cubicBezTo>
                    <a:pt x="1730" y="199"/>
                    <a:pt x="1730" y="199"/>
                    <a:pt x="1730" y="199"/>
                  </a:cubicBezTo>
                  <a:cubicBezTo>
                    <a:pt x="1730" y="240"/>
                    <a:pt x="1730" y="240"/>
                    <a:pt x="1730" y="240"/>
                  </a:cubicBezTo>
                  <a:cubicBezTo>
                    <a:pt x="1722" y="240"/>
                    <a:pt x="1722" y="240"/>
                    <a:pt x="1722" y="240"/>
                  </a:cubicBezTo>
                  <a:cubicBezTo>
                    <a:pt x="1714" y="225"/>
                    <a:pt x="1714" y="225"/>
                    <a:pt x="1714" y="225"/>
                  </a:cubicBezTo>
                  <a:cubicBezTo>
                    <a:pt x="1708" y="225"/>
                    <a:pt x="1708" y="225"/>
                    <a:pt x="1708" y="225"/>
                  </a:cubicBezTo>
                  <a:cubicBezTo>
                    <a:pt x="1708" y="188"/>
                    <a:pt x="1708" y="188"/>
                    <a:pt x="1708" y="188"/>
                  </a:cubicBezTo>
                  <a:cubicBezTo>
                    <a:pt x="1699" y="188"/>
                    <a:pt x="1699" y="188"/>
                    <a:pt x="1699" y="188"/>
                  </a:cubicBezTo>
                  <a:cubicBezTo>
                    <a:pt x="1699" y="225"/>
                    <a:pt x="1699" y="225"/>
                    <a:pt x="1699" y="225"/>
                  </a:cubicBezTo>
                  <a:cubicBezTo>
                    <a:pt x="1693" y="225"/>
                    <a:pt x="1693" y="225"/>
                    <a:pt x="1693" y="225"/>
                  </a:cubicBezTo>
                  <a:cubicBezTo>
                    <a:pt x="1676" y="240"/>
                    <a:pt x="1676" y="240"/>
                    <a:pt x="1676" y="240"/>
                  </a:cubicBezTo>
                  <a:cubicBezTo>
                    <a:pt x="1676" y="292"/>
                    <a:pt x="1676" y="292"/>
                    <a:pt x="1676" y="292"/>
                  </a:cubicBezTo>
                  <a:cubicBezTo>
                    <a:pt x="1676" y="414"/>
                    <a:pt x="1676" y="414"/>
                    <a:pt x="1676" y="414"/>
                  </a:cubicBezTo>
                  <a:cubicBezTo>
                    <a:pt x="1649" y="414"/>
                    <a:pt x="1649" y="414"/>
                    <a:pt x="1649" y="414"/>
                  </a:cubicBezTo>
                  <a:cubicBezTo>
                    <a:pt x="1649" y="249"/>
                    <a:pt x="1649" y="249"/>
                    <a:pt x="1649" y="249"/>
                  </a:cubicBezTo>
                  <a:cubicBezTo>
                    <a:pt x="1631" y="249"/>
                    <a:pt x="1631" y="249"/>
                    <a:pt x="1631" y="249"/>
                  </a:cubicBezTo>
                  <a:cubicBezTo>
                    <a:pt x="1631" y="224"/>
                    <a:pt x="1631" y="224"/>
                    <a:pt x="1631" y="224"/>
                  </a:cubicBezTo>
                  <a:cubicBezTo>
                    <a:pt x="1638" y="224"/>
                    <a:pt x="1638" y="224"/>
                    <a:pt x="1638" y="224"/>
                  </a:cubicBezTo>
                  <a:cubicBezTo>
                    <a:pt x="1638" y="216"/>
                    <a:pt x="1638" y="216"/>
                    <a:pt x="1638" y="216"/>
                  </a:cubicBezTo>
                  <a:cubicBezTo>
                    <a:pt x="1631" y="216"/>
                    <a:pt x="1631" y="216"/>
                    <a:pt x="1631" y="216"/>
                  </a:cubicBezTo>
                  <a:cubicBezTo>
                    <a:pt x="1631" y="208"/>
                    <a:pt x="1631" y="208"/>
                    <a:pt x="1631" y="208"/>
                  </a:cubicBezTo>
                  <a:cubicBezTo>
                    <a:pt x="1622" y="208"/>
                    <a:pt x="1622" y="208"/>
                    <a:pt x="1622" y="208"/>
                  </a:cubicBezTo>
                  <a:cubicBezTo>
                    <a:pt x="1622" y="191"/>
                    <a:pt x="1622" y="191"/>
                    <a:pt x="1622" y="191"/>
                  </a:cubicBezTo>
                  <a:cubicBezTo>
                    <a:pt x="1614" y="191"/>
                    <a:pt x="1614" y="191"/>
                    <a:pt x="1614" y="191"/>
                  </a:cubicBezTo>
                  <a:cubicBezTo>
                    <a:pt x="1614" y="208"/>
                    <a:pt x="1614" y="208"/>
                    <a:pt x="1614" y="208"/>
                  </a:cubicBezTo>
                  <a:cubicBezTo>
                    <a:pt x="1608" y="208"/>
                    <a:pt x="1608" y="208"/>
                    <a:pt x="1608" y="208"/>
                  </a:cubicBezTo>
                  <a:cubicBezTo>
                    <a:pt x="1608" y="216"/>
                    <a:pt x="1608" y="216"/>
                    <a:pt x="1608" y="216"/>
                  </a:cubicBezTo>
                  <a:cubicBezTo>
                    <a:pt x="1599" y="216"/>
                    <a:pt x="1599" y="216"/>
                    <a:pt x="1599" y="216"/>
                  </a:cubicBezTo>
                  <a:cubicBezTo>
                    <a:pt x="1599" y="224"/>
                    <a:pt x="1599" y="224"/>
                    <a:pt x="1599" y="224"/>
                  </a:cubicBezTo>
                  <a:cubicBezTo>
                    <a:pt x="1606" y="224"/>
                    <a:pt x="1606" y="224"/>
                    <a:pt x="1606" y="224"/>
                  </a:cubicBezTo>
                  <a:cubicBezTo>
                    <a:pt x="1606" y="248"/>
                    <a:pt x="1606" y="248"/>
                    <a:pt x="1606" y="248"/>
                  </a:cubicBezTo>
                  <a:cubicBezTo>
                    <a:pt x="1592" y="248"/>
                    <a:pt x="1592" y="248"/>
                    <a:pt x="1592" y="248"/>
                  </a:cubicBezTo>
                  <a:cubicBezTo>
                    <a:pt x="1592" y="341"/>
                    <a:pt x="1592" y="341"/>
                    <a:pt x="1592" y="341"/>
                  </a:cubicBezTo>
                  <a:cubicBezTo>
                    <a:pt x="1584" y="341"/>
                    <a:pt x="1584" y="341"/>
                    <a:pt x="1584" y="341"/>
                  </a:cubicBezTo>
                  <a:cubicBezTo>
                    <a:pt x="1584" y="266"/>
                    <a:pt x="1584" y="266"/>
                    <a:pt x="1584" y="266"/>
                  </a:cubicBezTo>
                  <a:cubicBezTo>
                    <a:pt x="1568" y="255"/>
                    <a:pt x="1568" y="255"/>
                    <a:pt x="1568" y="255"/>
                  </a:cubicBezTo>
                  <a:cubicBezTo>
                    <a:pt x="1568" y="226"/>
                    <a:pt x="1568" y="226"/>
                    <a:pt x="1568" y="226"/>
                  </a:cubicBezTo>
                  <a:cubicBezTo>
                    <a:pt x="1560" y="226"/>
                    <a:pt x="1560" y="226"/>
                    <a:pt x="1560" y="226"/>
                  </a:cubicBezTo>
                  <a:cubicBezTo>
                    <a:pt x="1560" y="249"/>
                    <a:pt x="1560" y="249"/>
                    <a:pt x="1560" y="249"/>
                  </a:cubicBezTo>
                  <a:cubicBezTo>
                    <a:pt x="1521" y="249"/>
                    <a:pt x="1521" y="249"/>
                    <a:pt x="1521" y="249"/>
                  </a:cubicBezTo>
                  <a:cubicBezTo>
                    <a:pt x="1521" y="135"/>
                    <a:pt x="1521" y="135"/>
                    <a:pt x="1521" y="135"/>
                  </a:cubicBezTo>
                  <a:cubicBezTo>
                    <a:pt x="1476" y="135"/>
                    <a:pt x="1476" y="135"/>
                    <a:pt x="1476" y="135"/>
                  </a:cubicBezTo>
                  <a:cubicBezTo>
                    <a:pt x="1476" y="93"/>
                    <a:pt x="1476" y="93"/>
                    <a:pt x="1476" y="93"/>
                  </a:cubicBezTo>
                  <a:cubicBezTo>
                    <a:pt x="1383" y="93"/>
                    <a:pt x="1383" y="93"/>
                    <a:pt x="1383" y="93"/>
                  </a:cubicBezTo>
                  <a:cubicBezTo>
                    <a:pt x="1383" y="133"/>
                    <a:pt x="1383" y="133"/>
                    <a:pt x="1383" y="133"/>
                  </a:cubicBezTo>
                  <a:cubicBezTo>
                    <a:pt x="1353" y="133"/>
                    <a:pt x="1353" y="133"/>
                    <a:pt x="1353" y="133"/>
                  </a:cubicBezTo>
                  <a:cubicBezTo>
                    <a:pt x="1353" y="80"/>
                    <a:pt x="1353" y="80"/>
                    <a:pt x="1353" y="80"/>
                  </a:cubicBezTo>
                  <a:cubicBezTo>
                    <a:pt x="1321" y="80"/>
                    <a:pt x="1321" y="80"/>
                    <a:pt x="1321" y="80"/>
                  </a:cubicBezTo>
                  <a:cubicBezTo>
                    <a:pt x="1321" y="52"/>
                    <a:pt x="1321" y="52"/>
                    <a:pt x="1321" y="52"/>
                  </a:cubicBezTo>
                  <a:cubicBezTo>
                    <a:pt x="1336" y="52"/>
                    <a:pt x="1336" y="52"/>
                    <a:pt x="1336" y="52"/>
                  </a:cubicBezTo>
                  <a:cubicBezTo>
                    <a:pt x="1336" y="45"/>
                    <a:pt x="1336" y="45"/>
                    <a:pt x="1336" y="45"/>
                  </a:cubicBezTo>
                  <a:cubicBezTo>
                    <a:pt x="1321" y="45"/>
                    <a:pt x="1321" y="45"/>
                    <a:pt x="1321" y="45"/>
                  </a:cubicBezTo>
                  <a:cubicBezTo>
                    <a:pt x="1321" y="20"/>
                    <a:pt x="1321" y="20"/>
                    <a:pt x="1321" y="20"/>
                  </a:cubicBezTo>
                  <a:cubicBezTo>
                    <a:pt x="1305" y="20"/>
                    <a:pt x="1305" y="20"/>
                    <a:pt x="1305" y="20"/>
                  </a:cubicBezTo>
                  <a:cubicBezTo>
                    <a:pt x="1305" y="3"/>
                    <a:pt x="1305" y="3"/>
                    <a:pt x="1305" y="3"/>
                  </a:cubicBezTo>
                  <a:cubicBezTo>
                    <a:pt x="1298" y="3"/>
                    <a:pt x="1298" y="3"/>
                    <a:pt x="1298" y="3"/>
                  </a:cubicBezTo>
                  <a:cubicBezTo>
                    <a:pt x="1298" y="20"/>
                    <a:pt x="1298" y="20"/>
                    <a:pt x="1298" y="20"/>
                  </a:cubicBezTo>
                  <a:cubicBezTo>
                    <a:pt x="1282" y="20"/>
                    <a:pt x="1282" y="20"/>
                    <a:pt x="1282" y="20"/>
                  </a:cubicBezTo>
                  <a:cubicBezTo>
                    <a:pt x="1282" y="45"/>
                    <a:pt x="1282" y="45"/>
                    <a:pt x="1282" y="45"/>
                  </a:cubicBezTo>
                  <a:cubicBezTo>
                    <a:pt x="1267" y="45"/>
                    <a:pt x="1267" y="45"/>
                    <a:pt x="1267" y="45"/>
                  </a:cubicBezTo>
                  <a:cubicBezTo>
                    <a:pt x="1267" y="53"/>
                    <a:pt x="1267" y="53"/>
                    <a:pt x="1267" y="53"/>
                  </a:cubicBezTo>
                  <a:cubicBezTo>
                    <a:pt x="1282" y="53"/>
                    <a:pt x="1282" y="53"/>
                    <a:pt x="1282" y="53"/>
                  </a:cubicBezTo>
                  <a:cubicBezTo>
                    <a:pt x="1282" y="79"/>
                    <a:pt x="1282" y="79"/>
                    <a:pt x="1282" y="79"/>
                  </a:cubicBezTo>
                  <a:cubicBezTo>
                    <a:pt x="1261" y="79"/>
                    <a:pt x="1261" y="79"/>
                    <a:pt x="1261" y="79"/>
                  </a:cubicBezTo>
                  <a:cubicBezTo>
                    <a:pt x="1261" y="68"/>
                    <a:pt x="1261" y="68"/>
                    <a:pt x="1261" y="68"/>
                  </a:cubicBezTo>
                  <a:cubicBezTo>
                    <a:pt x="1251" y="68"/>
                    <a:pt x="1251" y="68"/>
                    <a:pt x="1251" y="68"/>
                  </a:cubicBezTo>
                  <a:cubicBezTo>
                    <a:pt x="1251" y="44"/>
                    <a:pt x="1251" y="44"/>
                    <a:pt x="1251" y="44"/>
                  </a:cubicBezTo>
                  <a:cubicBezTo>
                    <a:pt x="1228" y="44"/>
                    <a:pt x="1228" y="44"/>
                    <a:pt x="1228" y="44"/>
                  </a:cubicBezTo>
                  <a:cubicBezTo>
                    <a:pt x="1228" y="76"/>
                    <a:pt x="1228" y="76"/>
                    <a:pt x="1228" y="76"/>
                  </a:cubicBezTo>
                  <a:cubicBezTo>
                    <a:pt x="1220" y="76"/>
                    <a:pt x="1220" y="76"/>
                    <a:pt x="1220" y="76"/>
                  </a:cubicBezTo>
                  <a:cubicBezTo>
                    <a:pt x="1220" y="134"/>
                    <a:pt x="1220" y="134"/>
                    <a:pt x="1220" y="134"/>
                  </a:cubicBezTo>
                  <a:cubicBezTo>
                    <a:pt x="1205" y="134"/>
                    <a:pt x="1205" y="134"/>
                    <a:pt x="1205" y="134"/>
                  </a:cubicBezTo>
                  <a:cubicBezTo>
                    <a:pt x="1205" y="89"/>
                    <a:pt x="1205" y="89"/>
                    <a:pt x="1205" y="89"/>
                  </a:cubicBezTo>
                  <a:cubicBezTo>
                    <a:pt x="1173" y="50"/>
                    <a:pt x="1173" y="50"/>
                    <a:pt x="1173" y="50"/>
                  </a:cubicBezTo>
                  <a:cubicBezTo>
                    <a:pt x="1173" y="0"/>
                    <a:pt x="1173" y="0"/>
                    <a:pt x="1173" y="0"/>
                  </a:cubicBezTo>
                </a:path>
              </a:pathLst>
            </a:custGeom>
            <a:solidFill>
              <a:schemeClr val="bg1">
                <a:lumMod val="95000"/>
              </a:schemeClr>
            </a:solidFill>
            <a:ln>
              <a:noFill/>
            </a:ln>
          </p:spPr>
          <p:txBody>
            <a:bodyPr anchor="ctr"/>
            <a:lstStyle/>
            <a:p>
              <a:pPr algn="ctr"/>
              <a:endParaRPr/>
            </a:p>
          </p:txBody>
        </p:sp>
        <p:grpSp>
          <p:nvGrpSpPr>
            <p:cNvPr id="7" name="组合 6">
              <a:extLst>
                <a:ext uri="{FF2B5EF4-FFF2-40B4-BE49-F238E27FC236}">
                  <a16:creationId xmlns:a16="http://schemas.microsoft.com/office/drawing/2014/main" id="{024355A1-A54B-4A1B-B8C4-36B9DECC6530}"/>
                </a:ext>
              </a:extLst>
            </p:cNvPr>
            <p:cNvGrpSpPr/>
            <p:nvPr userDrawn="1"/>
          </p:nvGrpSpPr>
          <p:grpSpPr>
            <a:xfrm>
              <a:off x="6309921" y="1322639"/>
              <a:ext cx="5878535" cy="2226154"/>
              <a:chOff x="2987312" y="2144757"/>
              <a:chExt cx="9231818" cy="3496016"/>
            </a:xfrm>
            <a:solidFill>
              <a:schemeClr val="tx2">
                <a:lumMod val="60000"/>
                <a:lumOff val="40000"/>
              </a:schemeClr>
            </a:solidFill>
          </p:grpSpPr>
          <p:sp>
            <p:nvSpPr>
              <p:cNvPr id="9" name="任意多边形: 形状 8">
                <a:extLst>
                  <a:ext uri="{FF2B5EF4-FFF2-40B4-BE49-F238E27FC236}">
                    <a16:creationId xmlns:a16="http://schemas.microsoft.com/office/drawing/2014/main" id="{0F8B78DF-08A3-4F8B-96BA-299143210544}"/>
                  </a:ext>
                </a:extLst>
              </p:cNvPr>
              <p:cNvSpPr/>
              <p:nvPr/>
            </p:nvSpPr>
            <p:spPr bwMode="auto">
              <a:xfrm>
                <a:off x="2987312" y="4593220"/>
                <a:ext cx="1247882" cy="1044770"/>
              </a:xfrm>
              <a:custGeom>
                <a:avLst/>
                <a:gdLst>
                  <a:gd name="T0" fmla="*/ 398 w 432"/>
                  <a:gd name="T1" fmla="*/ 96 h 362"/>
                  <a:gd name="T2" fmla="*/ 398 w 432"/>
                  <a:gd name="T3" fmla="*/ 105 h 362"/>
                  <a:gd name="T4" fmla="*/ 398 w 432"/>
                  <a:gd name="T5" fmla="*/ 174 h 362"/>
                  <a:gd name="T6" fmla="*/ 398 w 432"/>
                  <a:gd name="T7" fmla="*/ 180 h 362"/>
                  <a:gd name="T8" fmla="*/ 398 w 432"/>
                  <a:gd name="T9" fmla="*/ 191 h 362"/>
                  <a:gd name="T10" fmla="*/ 398 w 432"/>
                  <a:gd name="T11" fmla="*/ 305 h 362"/>
                  <a:gd name="T12" fmla="*/ 398 w 432"/>
                  <a:gd name="T13" fmla="*/ 343 h 362"/>
                  <a:gd name="T14" fmla="*/ 412 w 432"/>
                  <a:gd name="T15" fmla="*/ 362 h 362"/>
                  <a:gd name="T16" fmla="*/ 373 w 432"/>
                  <a:gd name="T17" fmla="*/ 362 h 362"/>
                  <a:gd name="T18" fmla="*/ 314 w 432"/>
                  <a:gd name="T19" fmla="*/ 362 h 362"/>
                  <a:gd name="T20" fmla="*/ 262 w 432"/>
                  <a:gd name="T21" fmla="*/ 362 h 362"/>
                  <a:gd name="T22" fmla="*/ 274 w 432"/>
                  <a:gd name="T23" fmla="*/ 343 h 362"/>
                  <a:gd name="T24" fmla="*/ 274 w 432"/>
                  <a:gd name="T25" fmla="*/ 343 h 362"/>
                  <a:gd name="T26" fmla="*/ 274 w 432"/>
                  <a:gd name="T27" fmla="*/ 194 h 362"/>
                  <a:gd name="T28" fmla="*/ 267 w 432"/>
                  <a:gd name="T29" fmla="*/ 173 h 362"/>
                  <a:gd name="T30" fmla="*/ 293 w 432"/>
                  <a:gd name="T31" fmla="*/ 173 h 362"/>
                  <a:gd name="T32" fmla="*/ 285 w 432"/>
                  <a:gd name="T33" fmla="*/ 173 h 362"/>
                  <a:gd name="T34" fmla="*/ 275 w 432"/>
                  <a:gd name="T35" fmla="*/ 173 h 362"/>
                  <a:gd name="T36" fmla="*/ 216 w 432"/>
                  <a:gd name="T37" fmla="*/ 119 h 362"/>
                  <a:gd name="T38" fmla="*/ 157 w 432"/>
                  <a:gd name="T39" fmla="*/ 173 h 362"/>
                  <a:gd name="T40" fmla="*/ 147 w 432"/>
                  <a:gd name="T41" fmla="*/ 173 h 362"/>
                  <a:gd name="T42" fmla="*/ 138 w 432"/>
                  <a:gd name="T43" fmla="*/ 173 h 362"/>
                  <a:gd name="T44" fmla="*/ 165 w 432"/>
                  <a:gd name="T45" fmla="*/ 173 h 362"/>
                  <a:gd name="T46" fmla="*/ 157 w 432"/>
                  <a:gd name="T47" fmla="*/ 194 h 362"/>
                  <a:gd name="T48" fmla="*/ 157 w 432"/>
                  <a:gd name="T49" fmla="*/ 343 h 362"/>
                  <a:gd name="T50" fmla="*/ 158 w 432"/>
                  <a:gd name="T51" fmla="*/ 343 h 362"/>
                  <a:gd name="T52" fmla="*/ 171 w 432"/>
                  <a:gd name="T53" fmla="*/ 362 h 362"/>
                  <a:gd name="T54" fmla="*/ 118 w 432"/>
                  <a:gd name="T55" fmla="*/ 362 h 362"/>
                  <a:gd name="T56" fmla="*/ 61 w 432"/>
                  <a:gd name="T57" fmla="*/ 362 h 362"/>
                  <a:gd name="T58" fmla="*/ 22 w 432"/>
                  <a:gd name="T59" fmla="*/ 362 h 362"/>
                  <a:gd name="T60" fmla="*/ 33 w 432"/>
                  <a:gd name="T61" fmla="*/ 343 h 362"/>
                  <a:gd name="T62" fmla="*/ 33 w 432"/>
                  <a:gd name="T63" fmla="*/ 305 h 362"/>
                  <a:gd name="T64" fmla="*/ 33 w 432"/>
                  <a:gd name="T65" fmla="*/ 191 h 362"/>
                  <a:gd name="T66" fmla="*/ 33 w 432"/>
                  <a:gd name="T67" fmla="*/ 180 h 362"/>
                  <a:gd name="T68" fmla="*/ 33 w 432"/>
                  <a:gd name="T69" fmla="*/ 174 h 362"/>
                  <a:gd name="T70" fmla="*/ 33 w 432"/>
                  <a:gd name="T71" fmla="*/ 105 h 362"/>
                  <a:gd name="T72" fmla="*/ 33 w 432"/>
                  <a:gd name="T73" fmla="*/ 96 h 362"/>
                  <a:gd name="T74" fmla="*/ 33 w 432"/>
                  <a:gd name="T75" fmla="*/ 72 h 362"/>
                  <a:gd name="T76" fmla="*/ 33 w 432"/>
                  <a:gd name="T77" fmla="*/ 68 h 362"/>
                  <a:gd name="T78" fmla="*/ 1 w 432"/>
                  <a:gd name="T79" fmla="*/ 43 h 362"/>
                  <a:gd name="T80" fmla="*/ 0 w 432"/>
                  <a:gd name="T81" fmla="*/ 43 h 362"/>
                  <a:gd name="T82" fmla="*/ 0 w 432"/>
                  <a:gd name="T83" fmla="*/ 42 h 362"/>
                  <a:gd name="T84" fmla="*/ 0 w 432"/>
                  <a:gd name="T85" fmla="*/ 41 h 362"/>
                  <a:gd name="T86" fmla="*/ 33 w 432"/>
                  <a:gd name="T87" fmla="*/ 41 h 362"/>
                  <a:gd name="T88" fmla="*/ 33 w 432"/>
                  <a:gd name="T89" fmla="*/ 16 h 362"/>
                  <a:gd name="T90" fmla="*/ 33 w 432"/>
                  <a:gd name="T91" fmla="*/ 10 h 362"/>
                  <a:gd name="T92" fmla="*/ 33 w 432"/>
                  <a:gd name="T93" fmla="*/ 4 h 362"/>
                  <a:gd name="T94" fmla="*/ 33 w 432"/>
                  <a:gd name="T95" fmla="*/ 0 h 362"/>
                  <a:gd name="T96" fmla="*/ 398 w 432"/>
                  <a:gd name="T97" fmla="*/ 0 h 362"/>
                  <a:gd name="T98" fmla="*/ 398 w 432"/>
                  <a:gd name="T99" fmla="*/ 4 h 362"/>
                  <a:gd name="T100" fmla="*/ 398 w 432"/>
                  <a:gd name="T101" fmla="*/ 10 h 362"/>
                  <a:gd name="T102" fmla="*/ 398 w 432"/>
                  <a:gd name="T103" fmla="*/ 16 h 362"/>
                  <a:gd name="T104" fmla="*/ 398 w 432"/>
                  <a:gd name="T105" fmla="*/ 41 h 362"/>
                  <a:gd name="T106" fmla="*/ 432 w 432"/>
                  <a:gd name="T107" fmla="*/ 41 h 362"/>
                  <a:gd name="T108" fmla="*/ 432 w 432"/>
                  <a:gd name="T109" fmla="*/ 41 h 362"/>
                  <a:gd name="T110" fmla="*/ 432 w 432"/>
                  <a:gd name="T111" fmla="*/ 43 h 362"/>
                  <a:gd name="T112" fmla="*/ 430 w 432"/>
                  <a:gd name="T113" fmla="*/ 43 h 362"/>
                  <a:gd name="T114" fmla="*/ 398 w 432"/>
                  <a:gd name="T115" fmla="*/ 68 h 362"/>
                  <a:gd name="T116" fmla="*/ 398 w 432"/>
                  <a:gd name="T117" fmla="*/ 72 h 362"/>
                  <a:gd name="T118" fmla="*/ 398 w 432"/>
                  <a:gd name="T119" fmla="*/ 96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32" h="362">
                    <a:moveTo>
                      <a:pt x="398" y="96"/>
                    </a:moveTo>
                    <a:cubicBezTo>
                      <a:pt x="398" y="105"/>
                      <a:pt x="398" y="105"/>
                      <a:pt x="398" y="105"/>
                    </a:cubicBezTo>
                    <a:cubicBezTo>
                      <a:pt x="398" y="174"/>
                      <a:pt x="398" y="174"/>
                      <a:pt x="398" y="174"/>
                    </a:cubicBezTo>
                    <a:cubicBezTo>
                      <a:pt x="398" y="180"/>
                      <a:pt x="398" y="180"/>
                      <a:pt x="398" y="180"/>
                    </a:cubicBezTo>
                    <a:cubicBezTo>
                      <a:pt x="398" y="191"/>
                      <a:pt x="398" y="191"/>
                      <a:pt x="398" y="191"/>
                    </a:cubicBezTo>
                    <a:cubicBezTo>
                      <a:pt x="398" y="305"/>
                      <a:pt x="398" y="305"/>
                      <a:pt x="398" y="305"/>
                    </a:cubicBezTo>
                    <a:cubicBezTo>
                      <a:pt x="398" y="343"/>
                      <a:pt x="398" y="343"/>
                      <a:pt x="398" y="343"/>
                    </a:cubicBezTo>
                    <a:cubicBezTo>
                      <a:pt x="412" y="362"/>
                      <a:pt x="412" y="362"/>
                      <a:pt x="412" y="362"/>
                    </a:cubicBezTo>
                    <a:cubicBezTo>
                      <a:pt x="373" y="362"/>
                      <a:pt x="373" y="362"/>
                      <a:pt x="373" y="362"/>
                    </a:cubicBezTo>
                    <a:cubicBezTo>
                      <a:pt x="314" y="362"/>
                      <a:pt x="314" y="362"/>
                      <a:pt x="314" y="362"/>
                    </a:cubicBezTo>
                    <a:cubicBezTo>
                      <a:pt x="262" y="362"/>
                      <a:pt x="262" y="362"/>
                      <a:pt x="262" y="362"/>
                    </a:cubicBezTo>
                    <a:cubicBezTo>
                      <a:pt x="274" y="343"/>
                      <a:pt x="274" y="343"/>
                      <a:pt x="274" y="343"/>
                    </a:cubicBezTo>
                    <a:cubicBezTo>
                      <a:pt x="274" y="343"/>
                      <a:pt x="274" y="343"/>
                      <a:pt x="274" y="343"/>
                    </a:cubicBezTo>
                    <a:cubicBezTo>
                      <a:pt x="274" y="194"/>
                      <a:pt x="274" y="194"/>
                      <a:pt x="274" y="194"/>
                    </a:cubicBezTo>
                    <a:cubicBezTo>
                      <a:pt x="267" y="173"/>
                      <a:pt x="267" y="173"/>
                      <a:pt x="267" y="173"/>
                    </a:cubicBezTo>
                    <a:cubicBezTo>
                      <a:pt x="293" y="173"/>
                      <a:pt x="293" y="173"/>
                      <a:pt x="293" y="173"/>
                    </a:cubicBezTo>
                    <a:cubicBezTo>
                      <a:pt x="285" y="173"/>
                      <a:pt x="285" y="173"/>
                      <a:pt x="285" y="173"/>
                    </a:cubicBezTo>
                    <a:cubicBezTo>
                      <a:pt x="275" y="173"/>
                      <a:pt x="275" y="173"/>
                      <a:pt x="275" y="173"/>
                    </a:cubicBezTo>
                    <a:cubicBezTo>
                      <a:pt x="272" y="143"/>
                      <a:pt x="246" y="119"/>
                      <a:pt x="216" y="119"/>
                    </a:cubicBezTo>
                    <a:cubicBezTo>
                      <a:pt x="185" y="119"/>
                      <a:pt x="160" y="143"/>
                      <a:pt x="157" y="173"/>
                    </a:cubicBezTo>
                    <a:cubicBezTo>
                      <a:pt x="147" y="173"/>
                      <a:pt x="147" y="173"/>
                      <a:pt x="147" y="173"/>
                    </a:cubicBezTo>
                    <a:cubicBezTo>
                      <a:pt x="138" y="173"/>
                      <a:pt x="138" y="173"/>
                      <a:pt x="138" y="173"/>
                    </a:cubicBezTo>
                    <a:cubicBezTo>
                      <a:pt x="165" y="173"/>
                      <a:pt x="165" y="173"/>
                      <a:pt x="165" y="173"/>
                    </a:cubicBezTo>
                    <a:cubicBezTo>
                      <a:pt x="157" y="194"/>
                      <a:pt x="157" y="194"/>
                      <a:pt x="157" y="194"/>
                    </a:cubicBezTo>
                    <a:cubicBezTo>
                      <a:pt x="157" y="343"/>
                      <a:pt x="157" y="343"/>
                      <a:pt x="157" y="343"/>
                    </a:cubicBezTo>
                    <a:cubicBezTo>
                      <a:pt x="158" y="343"/>
                      <a:pt x="158" y="343"/>
                      <a:pt x="158" y="343"/>
                    </a:cubicBezTo>
                    <a:cubicBezTo>
                      <a:pt x="171" y="362"/>
                      <a:pt x="171" y="362"/>
                      <a:pt x="171" y="362"/>
                    </a:cubicBezTo>
                    <a:cubicBezTo>
                      <a:pt x="118" y="362"/>
                      <a:pt x="118" y="362"/>
                      <a:pt x="118" y="362"/>
                    </a:cubicBezTo>
                    <a:cubicBezTo>
                      <a:pt x="61" y="362"/>
                      <a:pt x="61" y="362"/>
                      <a:pt x="61" y="362"/>
                    </a:cubicBezTo>
                    <a:cubicBezTo>
                      <a:pt x="22" y="362"/>
                      <a:pt x="22" y="362"/>
                      <a:pt x="22" y="362"/>
                    </a:cubicBezTo>
                    <a:cubicBezTo>
                      <a:pt x="33" y="343"/>
                      <a:pt x="33" y="343"/>
                      <a:pt x="33" y="343"/>
                    </a:cubicBezTo>
                    <a:cubicBezTo>
                      <a:pt x="33" y="305"/>
                      <a:pt x="33" y="305"/>
                      <a:pt x="33" y="305"/>
                    </a:cubicBezTo>
                    <a:cubicBezTo>
                      <a:pt x="33" y="191"/>
                      <a:pt x="33" y="191"/>
                      <a:pt x="33" y="191"/>
                    </a:cubicBezTo>
                    <a:cubicBezTo>
                      <a:pt x="33" y="180"/>
                      <a:pt x="33" y="180"/>
                      <a:pt x="33" y="180"/>
                    </a:cubicBezTo>
                    <a:cubicBezTo>
                      <a:pt x="33" y="174"/>
                      <a:pt x="33" y="174"/>
                      <a:pt x="33" y="174"/>
                    </a:cubicBezTo>
                    <a:cubicBezTo>
                      <a:pt x="33" y="105"/>
                      <a:pt x="33" y="105"/>
                      <a:pt x="33" y="105"/>
                    </a:cubicBezTo>
                    <a:cubicBezTo>
                      <a:pt x="33" y="96"/>
                      <a:pt x="33" y="96"/>
                      <a:pt x="33" y="96"/>
                    </a:cubicBezTo>
                    <a:cubicBezTo>
                      <a:pt x="33" y="72"/>
                      <a:pt x="33" y="72"/>
                      <a:pt x="33" y="72"/>
                    </a:cubicBezTo>
                    <a:cubicBezTo>
                      <a:pt x="33" y="68"/>
                      <a:pt x="33" y="68"/>
                      <a:pt x="33" y="68"/>
                    </a:cubicBezTo>
                    <a:cubicBezTo>
                      <a:pt x="1" y="43"/>
                      <a:pt x="1" y="43"/>
                      <a:pt x="1" y="43"/>
                    </a:cubicBezTo>
                    <a:cubicBezTo>
                      <a:pt x="0" y="43"/>
                      <a:pt x="0" y="43"/>
                      <a:pt x="0" y="43"/>
                    </a:cubicBezTo>
                    <a:cubicBezTo>
                      <a:pt x="0" y="42"/>
                      <a:pt x="0" y="42"/>
                      <a:pt x="0" y="42"/>
                    </a:cubicBezTo>
                    <a:cubicBezTo>
                      <a:pt x="0" y="41"/>
                      <a:pt x="0" y="41"/>
                      <a:pt x="0" y="41"/>
                    </a:cubicBezTo>
                    <a:cubicBezTo>
                      <a:pt x="33" y="41"/>
                      <a:pt x="33" y="41"/>
                      <a:pt x="33" y="41"/>
                    </a:cubicBezTo>
                    <a:cubicBezTo>
                      <a:pt x="33" y="16"/>
                      <a:pt x="33" y="16"/>
                      <a:pt x="33" y="16"/>
                    </a:cubicBezTo>
                    <a:cubicBezTo>
                      <a:pt x="33" y="10"/>
                      <a:pt x="33" y="10"/>
                      <a:pt x="33" y="10"/>
                    </a:cubicBezTo>
                    <a:cubicBezTo>
                      <a:pt x="33" y="4"/>
                      <a:pt x="33" y="4"/>
                      <a:pt x="33" y="4"/>
                    </a:cubicBezTo>
                    <a:cubicBezTo>
                      <a:pt x="33" y="0"/>
                      <a:pt x="33" y="0"/>
                      <a:pt x="33" y="0"/>
                    </a:cubicBezTo>
                    <a:cubicBezTo>
                      <a:pt x="398" y="0"/>
                      <a:pt x="398" y="0"/>
                      <a:pt x="398" y="0"/>
                    </a:cubicBezTo>
                    <a:cubicBezTo>
                      <a:pt x="398" y="4"/>
                      <a:pt x="398" y="4"/>
                      <a:pt x="398" y="4"/>
                    </a:cubicBezTo>
                    <a:cubicBezTo>
                      <a:pt x="398" y="10"/>
                      <a:pt x="398" y="10"/>
                      <a:pt x="398" y="10"/>
                    </a:cubicBezTo>
                    <a:cubicBezTo>
                      <a:pt x="398" y="16"/>
                      <a:pt x="398" y="16"/>
                      <a:pt x="398" y="16"/>
                    </a:cubicBezTo>
                    <a:cubicBezTo>
                      <a:pt x="398" y="41"/>
                      <a:pt x="398" y="41"/>
                      <a:pt x="398" y="41"/>
                    </a:cubicBezTo>
                    <a:cubicBezTo>
                      <a:pt x="432" y="41"/>
                      <a:pt x="432" y="41"/>
                      <a:pt x="432" y="41"/>
                    </a:cubicBezTo>
                    <a:cubicBezTo>
                      <a:pt x="432" y="41"/>
                      <a:pt x="432" y="41"/>
                      <a:pt x="432" y="41"/>
                    </a:cubicBezTo>
                    <a:cubicBezTo>
                      <a:pt x="432" y="43"/>
                      <a:pt x="432" y="43"/>
                      <a:pt x="432" y="43"/>
                    </a:cubicBezTo>
                    <a:cubicBezTo>
                      <a:pt x="430" y="43"/>
                      <a:pt x="430" y="43"/>
                      <a:pt x="430" y="43"/>
                    </a:cubicBezTo>
                    <a:cubicBezTo>
                      <a:pt x="398" y="68"/>
                      <a:pt x="398" y="68"/>
                      <a:pt x="398" y="68"/>
                    </a:cubicBezTo>
                    <a:cubicBezTo>
                      <a:pt x="398" y="72"/>
                      <a:pt x="398" y="72"/>
                      <a:pt x="398" y="72"/>
                    </a:cubicBezTo>
                    <a:lnTo>
                      <a:pt x="398"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dirty="0"/>
              </a:p>
            </p:txBody>
          </p:sp>
          <p:sp>
            <p:nvSpPr>
              <p:cNvPr id="10" name="任意多边形: 形状 9">
                <a:extLst>
                  <a:ext uri="{FF2B5EF4-FFF2-40B4-BE49-F238E27FC236}">
                    <a16:creationId xmlns:a16="http://schemas.microsoft.com/office/drawing/2014/main" id="{D372AFD9-056B-49AC-BA21-B5968B9EB651}"/>
                  </a:ext>
                </a:extLst>
              </p:cNvPr>
              <p:cNvSpPr/>
              <p:nvPr/>
            </p:nvSpPr>
            <p:spPr bwMode="auto">
              <a:xfrm>
                <a:off x="4151723" y="3752952"/>
                <a:ext cx="1277096" cy="1885038"/>
              </a:xfrm>
              <a:custGeom>
                <a:avLst/>
                <a:gdLst>
                  <a:gd name="T0" fmla="*/ 5 w 442"/>
                  <a:gd name="T1" fmla="*/ 486 h 653"/>
                  <a:gd name="T2" fmla="*/ 8 w 442"/>
                  <a:gd name="T3" fmla="*/ 580 h 653"/>
                  <a:gd name="T4" fmla="*/ 8 w 442"/>
                  <a:gd name="T5" fmla="*/ 653 h 653"/>
                  <a:gd name="T6" fmla="*/ 435 w 442"/>
                  <a:gd name="T7" fmla="*/ 584 h 653"/>
                  <a:gd name="T8" fmla="*/ 435 w 442"/>
                  <a:gd name="T9" fmla="*/ 486 h 653"/>
                  <a:gd name="T10" fmla="*/ 439 w 442"/>
                  <a:gd name="T11" fmla="*/ 440 h 653"/>
                  <a:gd name="T12" fmla="*/ 433 w 442"/>
                  <a:gd name="T13" fmla="*/ 310 h 653"/>
                  <a:gd name="T14" fmla="*/ 433 w 442"/>
                  <a:gd name="T15" fmla="*/ 56 h 653"/>
                  <a:gd name="T16" fmla="*/ 425 w 442"/>
                  <a:gd name="T17" fmla="*/ 29 h 653"/>
                  <a:gd name="T18" fmla="*/ 410 w 442"/>
                  <a:gd name="T19" fmla="*/ 12 h 653"/>
                  <a:gd name="T20" fmla="*/ 388 w 442"/>
                  <a:gd name="T21" fmla="*/ 24 h 653"/>
                  <a:gd name="T22" fmla="*/ 270 w 442"/>
                  <a:gd name="T23" fmla="*/ 45 h 653"/>
                  <a:gd name="T24" fmla="*/ 279 w 442"/>
                  <a:gd name="T25" fmla="*/ 225 h 653"/>
                  <a:gd name="T26" fmla="*/ 229 w 442"/>
                  <a:gd name="T27" fmla="*/ 165 h 653"/>
                  <a:gd name="T28" fmla="*/ 229 w 442"/>
                  <a:gd name="T29" fmla="*/ 83 h 653"/>
                  <a:gd name="T30" fmla="*/ 208 w 442"/>
                  <a:gd name="T31" fmla="*/ 83 h 653"/>
                  <a:gd name="T32" fmla="*/ 218 w 442"/>
                  <a:gd name="T33" fmla="*/ 178 h 653"/>
                  <a:gd name="T34" fmla="*/ 164 w 442"/>
                  <a:gd name="T35" fmla="*/ 219 h 653"/>
                  <a:gd name="T36" fmla="*/ 155 w 442"/>
                  <a:gd name="T37" fmla="*/ 45 h 653"/>
                  <a:gd name="T38" fmla="*/ 55 w 442"/>
                  <a:gd name="T39" fmla="*/ 24 h 653"/>
                  <a:gd name="T40" fmla="*/ 28 w 442"/>
                  <a:gd name="T41" fmla="*/ 24 h 653"/>
                  <a:gd name="T42" fmla="*/ 17 w 442"/>
                  <a:gd name="T43" fmla="*/ 45 h 653"/>
                  <a:gd name="T44" fmla="*/ 10 w 442"/>
                  <a:gd name="T45" fmla="*/ 219 h 653"/>
                  <a:gd name="T46" fmla="*/ 10 w 442"/>
                  <a:gd name="T47" fmla="*/ 398 h 653"/>
                  <a:gd name="T48" fmla="*/ 164 w 442"/>
                  <a:gd name="T49" fmla="*/ 245 h 653"/>
                  <a:gd name="T50" fmla="*/ 192 w 442"/>
                  <a:gd name="T51" fmla="*/ 305 h 653"/>
                  <a:gd name="T52" fmla="*/ 237 w 442"/>
                  <a:gd name="T53" fmla="*/ 245 h 653"/>
                  <a:gd name="T54" fmla="*/ 257 w 442"/>
                  <a:gd name="T55" fmla="*/ 305 h 653"/>
                  <a:gd name="T56" fmla="*/ 171 w 442"/>
                  <a:gd name="T57" fmla="*/ 375 h 653"/>
                  <a:gd name="T58" fmla="*/ 253 w 442"/>
                  <a:gd name="T59" fmla="*/ 339 h 653"/>
                  <a:gd name="T60" fmla="*/ 305 w 442"/>
                  <a:gd name="T61" fmla="*/ 304 h 653"/>
                  <a:gd name="T62" fmla="*/ 408 w 442"/>
                  <a:gd name="T63" fmla="*/ 308 h 653"/>
                  <a:gd name="T64" fmla="*/ 364 w 442"/>
                  <a:gd name="T65" fmla="*/ 300 h 653"/>
                  <a:gd name="T66" fmla="*/ 351 w 442"/>
                  <a:gd name="T67" fmla="*/ 247 h 653"/>
                  <a:gd name="T68" fmla="*/ 344 w 442"/>
                  <a:gd name="T69" fmla="*/ 243 h 653"/>
                  <a:gd name="T70" fmla="*/ 386 w 442"/>
                  <a:gd name="T71" fmla="*/ 320 h 653"/>
                  <a:gd name="T72" fmla="*/ 328 w 442"/>
                  <a:gd name="T73" fmla="*/ 320 h 653"/>
                  <a:gd name="T74" fmla="*/ 108 w 442"/>
                  <a:gd name="T75" fmla="*/ 247 h 653"/>
                  <a:gd name="T76" fmla="*/ 101 w 442"/>
                  <a:gd name="T77" fmla="*/ 243 h 653"/>
                  <a:gd name="T78" fmla="*/ 68 w 442"/>
                  <a:gd name="T79" fmla="*/ 300 h 653"/>
                  <a:gd name="T80" fmla="*/ 130 w 442"/>
                  <a:gd name="T81" fmla="*/ 334 h 653"/>
                  <a:gd name="T82" fmla="*/ 44 w 442"/>
                  <a:gd name="T83" fmla="*/ 334 h 653"/>
                  <a:gd name="T84" fmla="*/ 44 w 442"/>
                  <a:gd name="T85" fmla="*/ 334 h 653"/>
                  <a:gd name="T86" fmla="*/ 357 w 442"/>
                  <a:gd name="T87" fmla="*/ 497 h 653"/>
                  <a:gd name="T88" fmla="*/ 301 w 442"/>
                  <a:gd name="T89" fmla="*/ 584 h 653"/>
                  <a:gd name="T90" fmla="*/ 301 w 442"/>
                  <a:gd name="T91" fmla="*/ 486 h 653"/>
                  <a:gd name="T92" fmla="*/ 409 w 442"/>
                  <a:gd name="T93" fmla="*/ 580 h 653"/>
                  <a:gd name="T94" fmla="*/ 264 w 442"/>
                  <a:gd name="T95" fmla="*/ 643 h 653"/>
                  <a:gd name="T96" fmla="*/ 180 w 442"/>
                  <a:gd name="T97" fmla="*/ 643 h 653"/>
                  <a:gd name="T98" fmla="*/ 167 w 442"/>
                  <a:gd name="T99" fmla="*/ 555 h 653"/>
                  <a:gd name="T100" fmla="*/ 275 w 442"/>
                  <a:gd name="T101" fmla="*/ 551 h 653"/>
                  <a:gd name="T102" fmla="*/ 275 w 442"/>
                  <a:gd name="T103" fmla="*/ 643 h 653"/>
                  <a:gd name="T104" fmla="*/ 87 w 442"/>
                  <a:gd name="T105" fmla="*/ 497 h 653"/>
                  <a:gd name="T106" fmla="*/ 34 w 442"/>
                  <a:gd name="T107" fmla="*/ 584 h 653"/>
                  <a:gd name="T108" fmla="*/ 34 w 442"/>
                  <a:gd name="T109" fmla="*/ 486 h 653"/>
                  <a:gd name="T110" fmla="*/ 141 w 442"/>
                  <a:gd name="T111" fmla="*/ 580 h 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42" h="653">
                    <a:moveTo>
                      <a:pt x="5" y="440"/>
                    </a:moveTo>
                    <a:cubicBezTo>
                      <a:pt x="5" y="479"/>
                      <a:pt x="5" y="479"/>
                      <a:pt x="5" y="479"/>
                    </a:cubicBezTo>
                    <a:cubicBezTo>
                      <a:pt x="5" y="483"/>
                      <a:pt x="5" y="483"/>
                      <a:pt x="5" y="483"/>
                    </a:cubicBezTo>
                    <a:cubicBezTo>
                      <a:pt x="5" y="486"/>
                      <a:pt x="5" y="486"/>
                      <a:pt x="5" y="486"/>
                    </a:cubicBezTo>
                    <a:cubicBezTo>
                      <a:pt x="8" y="486"/>
                      <a:pt x="8" y="486"/>
                      <a:pt x="8" y="486"/>
                    </a:cubicBezTo>
                    <a:cubicBezTo>
                      <a:pt x="8" y="551"/>
                      <a:pt x="8" y="551"/>
                      <a:pt x="8" y="551"/>
                    </a:cubicBezTo>
                    <a:cubicBezTo>
                      <a:pt x="8" y="555"/>
                      <a:pt x="8" y="555"/>
                      <a:pt x="8" y="555"/>
                    </a:cubicBezTo>
                    <a:cubicBezTo>
                      <a:pt x="8" y="580"/>
                      <a:pt x="8" y="580"/>
                      <a:pt x="8" y="580"/>
                    </a:cubicBezTo>
                    <a:cubicBezTo>
                      <a:pt x="8" y="584"/>
                      <a:pt x="8" y="584"/>
                      <a:pt x="8" y="584"/>
                    </a:cubicBezTo>
                    <a:cubicBezTo>
                      <a:pt x="8" y="643"/>
                      <a:pt x="8" y="643"/>
                      <a:pt x="8" y="643"/>
                    </a:cubicBezTo>
                    <a:cubicBezTo>
                      <a:pt x="8" y="650"/>
                      <a:pt x="8" y="650"/>
                      <a:pt x="8" y="650"/>
                    </a:cubicBezTo>
                    <a:cubicBezTo>
                      <a:pt x="8" y="653"/>
                      <a:pt x="8" y="653"/>
                      <a:pt x="8" y="653"/>
                    </a:cubicBezTo>
                    <a:cubicBezTo>
                      <a:pt x="435" y="653"/>
                      <a:pt x="435" y="653"/>
                      <a:pt x="435" y="653"/>
                    </a:cubicBezTo>
                    <a:cubicBezTo>
                      <a:pt x="435" y="650"/>
                      <a:pt x="435" y="650"/>
                      <a:pt x="435" y="650"/>
                    </a:cubicBezTo>
                    <a:cubicBezTo>
                      <a:pt x="435" y="643"/>
                      <a:pt x="435" y="643"/>
                      <a:pt x="435" y="643"/>
                    </a:cubicBezTo>
                    <a:cubicBezTo>
                      <a:pt x="435" y="584"/>
                      <a:pt x="435" y="584"/>
                      <a:pt x="435" y="584"/>
                    </a:cubicBezTo>
                    <a:cubicBezTo>
                      <a:pt x="435" y="580"/>
                      <a:pt x="435" y="580"/>
                      <a:pt x="435" y="580"/>
                    </a:cubicBezTo>
                    <a:cubicBezTo>
                      <a:pt x="435" y="555"/>
                      <a:pt x="435" y="555"/>
                      <a:pt x="435" y="555"/>
                    </a:cubicBezTo>
                    <a:cubicBezTo>
                      <a:pt x="435" y="551"/>
                      <a:pt x="435" y="551"/>
                      <a:pt x="435" y="551"/>
                    </a:cubicBezTo>
                    <a:cubicBezTo>
                      <a:pt x="435" y="486"/>
                      <a:pt x="435" y="486"/>
                      <a:pt x="435" y="486"/>
                    </a:cubicBezTo>
                    <a:cubicBezTo>
                      <a:pt x="439" y="486"/>
                      <a:pt x="439" y="486"/>
                      <a:pt x="439" y="486"/>
                    </a:cubicBezTo>
                    <a:cubicBezTo>
                      <a:pt x="439" y="483"/>
                      <a:pt x="439" y="483"/>
                      <a:pt x="439" y="483"/>
                    </a:cubicBezTo>
                    <a:cubicBezTo>
                      <a:pt x="439" y="479"/>
                      <a:pt x="439" y="479"/>
                      <a:pt x="439" y="479"/>
                    </a:cubicBezTo>
                    <a:cubicBezTo>
                      <a:pt x="439" y="440"/>
                      <a:pt x="439" y="440"/>
                      <a:pt x="439" y="440"/>
                    </a:cubicBezTo>
                    <a:cubicBezTo>
                      <a:pt x="439" y="435"/>
                      <a:pt x="439" y="435"/>
                      <a:pt x="439" y="435"/>
                    </a:cubicBezTo>
                    <a:cubicBezTo>
                      <a:pt x="433" y="435"/>
                      <a:pt x="433" y="435"/>
                      <a:pt x="433" y="435"/>
                    </a:cubicBezTo>
                    <a:cubicBezTo>
                      <a:pt x="433" y="398"/>
                      <a:pt x="433" y="398"/>
                      <a:pt x="433" y="398"/>
                    </a:cubicBezTo>
                    <a:cubicBezTo>
                      <a:pt x="433" y="310"/>
                      <a:pt x="433" y="310"/>
                      <a:pt x="433" y="310"/>
                    </a:cubicBezTo>
                    <a:cubicBezTo>
                      <a:pt x="433" y="304"/>
                      <a:pt x="433" y="304"/>
                      <a:pt x="433" y="304"/>
                    </a:cubicBezTo>
                    <a:cubicBezTo>
                      <a:pt x="433" y="225"/>
                      <a:pt x="433" y="225"/>
                      <a:pt x="433" y="225"/>
                    </a:cubicBezTo>
                    <a:cubicBezTo>
                      <a:pt x="433" y="219"/>
                      <a:pt x="433" y="219"/>
                      <a:pt x="433" y="219"/>
                    </a:cubicBezTo>
                    <a:cubicBezTo>
                      <a:pt x="433" y="56"/>
                      <a:pt x="433" y="56"/>
                      <a:pt x="433" y="56"/>
                    </a:cubicBezTo>
                    <a:cubicBezTo>
                      <a:pt x="442" y="56"/>
                      <a:pt x="442" y="56"/>
                      <a:pt x="442" y="56"/>
                    </a:cubicBezTo>
                    <a:cubicBezTo>
                      <a:pt x="442" y="45"/>
                      <a:pt x="442" y="45"/>
                      <a:pt x="442" y="45"/>
                    </a:cubicBezTo>
                    <a:cubicBezTo>
                      <a:pt x="425" y="45"/>
                      <a:pt x="425" y="45"/>
                      <a:pt x="425" y="45"/>
                    </a:cubicBezTo>
                    <a:cubicBezTo>
                      <a:pt x="425" y="29"/>
                      <a:pt x="425" y="29"/>
                      <a:pt x="425" y="29"/>
                    </a:cubicBezTo>
                    <a:cubicBezTo>
                      <a:pt x="419" y="29"/>
                      <a:pt x="419" y="29"/>
                      <a:pt x="419" y="29"/>
                    </a:cubicBezTo>
                    <a:cubicBezTo>
                      <a:pt x="419" y="24"/>
                      <a:pt x="419" y="24"/>
                      <a:pt x="419" y="24"/>
                    </a:cubicBezTo>
                    <a:cubicBezTo>
                      <a:pt x="417" y="24"/>
                      <a:pt x="417" y="24"/>
                      <a:pt x="417" y="24"/>
                    </a:cubicBezTo>
                    <a:cubicBezTo>
                      <a:pt x="410" y="12"/>
                      <a:pt x="410" y="12"/>
                      <a:pt x="410" y="12"/>
                    </a:cubicBezTo>
                    <a:cubicBezTo>
                      <a:pt x="403" y="0"/>
                      <a:pt x="403" y="0"/>
                      <a:pt x="403" y="0"/>
                    </a:cubicBezTo>
                    <a:cubicBezTo>
                      <a:pt x="396" y="12"/>
                      <a:pt x="396" y="12"/>
                      <a:pt x="396" y="12"/>
                    </a:cubicBezTo>
                    <a:cubicBezTo>
                      <a:pt x="390" y="24"/>
                      <a:pt x="390" y="24"/>
                      <a:pt x="390" y="24"/>
                    </a:cubicBezTo>
                    <a:cubicBezTo>
                      <a:pt x="388" y="24"/>
                      <a:pt x="388" y="24"/>
                      <a:pt x="388" y="24"/>
                    </a:cubicBezTo>
                    <a:cubicBezTo>
                      <a:pt x="388" y="29"/>
                      <a:pt x="388" y="29"/>
                      <a:pt x="388" y="29"/>
                    </a:cubicBezTo>
                    <a:cubicBezTo>
                      <a:pt x="287" y="29"/>
                      <a:pt x="287" y="29"/>
                      <a:pt x="287" y="29"/>
                    </a:cubicBezTo>
                    <a:cubicBezTo>
                      <a:pt x="287" y="45"/>
                      <a:pt x="287" y="45"/>
                      <a:pt x="287" y="45"/>
                    </a:cubicBezTo>
                    <a:cubicBezTo>
                      <a:pt x="270" y="45"/>
                      <a:pt x="270" y="45"/>
                      <a:pt x="270" y="45"/>
                    </a:cubicBezTo>
                    <a:cubicBezTo>
                      <a:pt x="270" y="56"/>
                      <a:pt x="270" y="56"/>
                      <a:pt x="270" y="56"/>
                    </a:cubicBezTo>
                    <a:cubicBezTo>
                      <a:pt x="279" y="56"/>
                      <a:pt x="279" y="56"/>
                      <a:pt x="279" y="56"/>
                    </a:cubicBezTo>
                    <a:cubicBezTo>
                      <a:pt x="279" y="219"/>
                      <a:pt x="279" y="219"/>
                      <a:pt x="279" y="219"/>
                    </a:cubicBezTo>
                    <a:cubicBezTo>
                      <a:pt x="279" y="225"/>
                      <a:pt x="279" y="225"/>
                      <a:pt x="279" y="225"/>
                    </a:cubicBezTo>
                    <a:cubicBezTo>
                      <a:pt x="279" y="229"/>
                      <a:pt x="279" y="229"/>
                      <a:pt x="279" y="229"/>
                    </a:cubicBezTo>
                    <a:cubicBezTo>
                      <a:pt x="237" y="229"/>
                      <a:pt x="237" y="229"/>
                      <a:pt x="237" y="229"/>
                    </a:cubicBezTo>
                    <a:cubicBezTo>
                      <a:pt x="231" y="178"/>
                      <a:pt x="231" y="178"/>
                      <a:pt x="231" y="178"/>
                    </a:cubicBezTo>
                    <a:cubicBezTo>
                      <a:pt x="229" y="165"/>
                      <a:pt x="229" y="165"/>
                      <a:pt x="229" y="165"/>
                    </a:cubicBezTo>
                    <a:cubicBezTo>
                      <a:pt x="229" y="92"/>
                      <a:pt x="229" y="92"/>
                      <a:pt x="229" y="92"/>
                    </a:cubicBezTo>
                    <a:cubicBezTo>
                      <a:pt x="241" y="92"/>
                      <a:pt x="241" y="92"/>
                      <a:pt x="241" y="92"/>
                    </a:cubicBezTo>
                    <a:cubicBezTo>
                      <a:pt x="241" y="83"/>
                      <a:pt x="241" y="83"/>
                      <a:pt x="241" y="83"/>
                    </a:cubicBezTo>
                    <a:cubicBezTo>
                      <a:pt x="229" y="83"/>
                      <a:pt x="229" y="83"/>
                      <a:pt x="229" y="83"/>
                    </a:cubicBezTo>
                    <a:cubicBezTo>
                      <a:pt x="229" y="74"/>
                      <a:pt x="229" y="74"/>
                      <a:pt x="229" y="74"/>
                    </a:cubicBezTo>
                    <a:cubicBezTo>
                      <a:pt x="220" y="74"/>
                      <a:pt x="220" y="74"/>
                      <a:pt x="220" y="74"/>
                    </a:cubicBezTo>
                    <a:cubicBezTo>
                      <a:pt x="220" y="83"/>
                      <a:pt x="220" y="83"/>
                      <a:pt x="220" y="83"/>
                    </a:cubicBezTo>
                    <a:cubicBezTo>
                      <a:pt x="208" y="83"/>
                      <a:pt x="208" y="83"/>
                      <a:pt x="208" y="83"/>
                    </a:cubicBezTo>
                    <a:cubicBezTo>
                      <a:pt x="208" y="92"/>
                      <a:pt x="208" y="92"/>
                      <a:pt x="208" y="92"/>
                    </a:cubicBezTo>
                    <a:cubicBezTo>
                      <a:pt x="220" y="92"/>
                      <a:pt x="220" y="92"/>
                      <a:pt x="220" y="92"/>
                    </a:cubicBezTo>
                    <a:cubicBezTo>
                      <a:pt x="220" y="163"/>
                      <a:pt x="220" y="163"/>
                      <a:pt x="220" y="163"/>
                    </a:cubicBezTo>
                    <a:cubicBezTo>
                      <a:pt x="218" y="178"/>
                      <a:pt x="218" y="178"/>
                      <a:pt x="218" y="178"/>
                    </a:cubicBezTo>
                    <a:cubicBezTo>
                      <a:pt x="211" y="229"/>
                      <a:pt x="211" y="229"/>
                      <a:pt x="211" y="229"/>
                    </a:cubicBezTo>
                    <a:cubicBezTo>
                      <a:pt x="164" y="229"/>
                      <a:pt x="164" y="229"/>
                      <a:pt x="164" y="229"/>
                    </a:cubicBezTo>
                    <a:cubicBezTo>
                      <a:pt x="164" y="225"/>
                      <a:pt x="164" y="225"/>
                      <a:pt x="164" y="225"/>
                    </a:cubicBezTo>
                    <a:cubicBezTo>
                      <a:pt x="164" y="219"/>
                      <a:pt x="164" y="219"/>
                      <a:pt x="164" y="219"/>
                    </a:cubicBezTo>
                    <a:cubicBezTo>
                      <a:pt x="164" y="56"/>
                      <a:pt x="164" y="56"/>
                      <a:pt x="164" y="56"/>
                    </a:cubicBezTo>
                    <a:cubicBezTo>
                      <a:pt x="172" y="56"/>
                      <a:pt x="172" y="56"/>
                      <a:pt x="172" y="56"/>
                    </a:cubicBezTo>
                    <a:cubicBezTo>
                      <a:pt x="172" y="45"/>
                      <a:pt x="172" y="45"/>
                      <a:pt x="172" y="45"/>
                    </a:cubicBezTo>
                    <a:cubicBezTo>
                      <a:pt x="155" y="45"/>
                      <a:pt x="155" y="45"/>
                      <a:pt x="155" y="45"/>
                    </a:cubicBezTo>
                    <a:cubicBezTo>
                      <a:pt x="155" y="29"/>
                      <a:pt x="155" y="29"/>
                      <a:pt x="155" y="29"/>
                    </a:cubicBezTo>
                    <a:cubicBezTo>
                      <a:pt x="56" y="29"/>
                      <a:pt x="56" y="29"/>
                      <a:pt x="56" y="29"/>
                    </a:cubicBezTo>
                    <a:cubicBezTo>
                      <a:pt x="56" y="24"/>
                      <a:pt x="56" y="24"/>
                      <a:pt x="56" y="24"/>
                    </a:cubicBezTo>
                    <a:cubicBezTo>
                      <a:pt x="55" y="24"/>
                      <a:pt x="55" y="24"/>
                      <a:pt x="55" y="24"/>
                    </a:cubicBezTo>
                    <a:cubicBezTo>
                      <a:pt x="48" y="12"/>
                      <a:pt x="48" y="12"/>
                      <a:pt x="48" y="12"/>
                    </a:cubicBezTo>
                    <a:cubicBezTo>
                      <a:pt x="41" y="0"/>
                      <a:pt x="41" y="0"/>
                      <a:pt x="41" y="0"/>
                    </a:cubicBezTo>
                    <a:cubicBezTo>
                      <a:pt x="34" y="12"/>
                      <a:pt x="34" y="12"/>
                      <a:pt x="34" y="12"/>
                    </a:cubicBezTo>
                    <a:cubicBezTo>
                      <a:pt x="28" y="24"/>
                      <a:pt x="28" y="24"/>
                      <a:pt x="28" y="24"/>
                    </a:cubicBezTo>
                    <a:cubicBezTo>
                      <a:pt x="26" y="24"/>
                      <a:pt x="26" y="24"/>
                      <a:pt x="26" y="24"/>
                    </a:cubicBezTo>
                    <a:cubicBezTo>
                      <a:pt x="26" y="29"/>
                      <a:pt x="26" y="29"/>
                      <a:pt x="26" y="29"/>
                    </a:cubicBezTo>
                    <a:cubicBezTo>
                      <a:pt x="17" y="29"/>
                      <a:pt x="17" y="29"/>
                      <a:pt x="17" y="29"/>
                    </a:cubicBezTo>
                    <a:cubicBezTo>
                      <a:pt x="17" y="45"/>
                      <a:pt x="17" y="45"/>
                      <a:pt x="17" y="45"/>
                    </a:cubicBezTo>
                    <a:cubicBezTo>
                      <a:pt x="0" y="45"/>
                      <a:pt x="0" y="45"/>
                      <a:pt x="0" y="45"/>
                    </a:cubicBezTo>
                    <a:cubicBezTo>
                      <a:pt x="0" y="56"/>
                      <a:pt x="0" y="56"/>
                      <a:pt x="0" y="56"/>
                    </a:cubicBezTo>
                    <a:cubicBezTo>
                      <a:pt x="10" y="56"/>
                      <a:pt x="10" y="56"/>
                      <a:pt x="10" y="56"/>
                    </a:cubicBezTo>
                    <a:cubicBezTo>
                      <a:pt x="10" y="219"/>
                      <a:pt x="10" y="219"/>
                      <a:pt x="10" y="219"/>
                    </a:cubicBezTo>
                    <a:cubicBezTo>
                      <a:pt x="10" y="225"/>
                      <a:pt x="10" y="225"/>
                      <a:pt x="10" y="225"/>
                    </a:cubicBezTo>
                    <a:cubicBezTo>
                      <a:pt x="10" y="304"/>
                      <a:pt x="10" y="304"/>
                      <a:pt x="10" y="304"/>
                    </a:cubicBezTo>
                    <a:cubicBezTo>
                      <a:pt x="10" y="310"/>
                      <a:pt x="10" y="310"/>
                      <a:pt x="10" y="310"/>
                    </a:cubicBezTo>
                    <a:cubicBezTo>
                      <a:pt x="10" y="398"/>
                      <a:pt x="10" y="398"/>
                      <a:pt x="10" y="398"/>
                    </a:cubicBezTo>
                    <a:cubicBezTo>
                      <a:pt x="10" y="435"/>
                      <a:pt x="10" y="435"/>
                      <a:pt x="10" y="435"/>
                    </a:cubicBezTo>
                    <a:cubicBezTo>
                      <a:pt x="5" y="435"/>
                      <a:pt x="5" y="435"/>
                      <a:pt x="5" y="435"/>
                    </a:cubicBezTo>
                    <a:lnTo>
                      <a:pt x="5" y="440"/>
                    </a:lnTo>
                    <a:close/>
                    <a:moveTo>
                      <a:pt x="164" y="245"/>
                    </a:moveTo>
                    <a:cubicBezTo>
                      <a:pt x="211" y="245"/>
                      <a:pt x="211" y="245"/>
                      <a:pt x="211" y="245"/>
                    </a:cubicBezTo>
                    <a:cubicBezTo>
                      <a:pt x="211" y="275"/>
                      <a:pt x="211" y="275"/>
                      <a:pt x="211" y="275"/>
                    </a:cubicBezTo>
                    <a:cubicBezTo>
                      <a:pt x="208" y="279"/>
                      <a:pt x="208" y="279"/>
                      <a:pt x="208" y="279"/>
                    </a:cubicBezTo>
                    <a:cubicBezTo>
                      <a:pt x="192" y="305"/>
                      <a:pt x="192" y="305"/>
                      <a:pt x="192" y="305"/>
                    </a:cubicBezTo>
                    <a:cubicBezTo>
                      <a:pt x="164" y="305"/>
                      <a:pt x="164" y="305"/>
                      <a:pt x="164" y="305"/>
                    </a:cubicBezTo>
                    <a:cubicBezTo>
                      <a:pt x="164" y="304"/>
                      <a:pt x="164" y="304"/>
                      <a:pt x="164" y="304"/>
                    </a:cubicBezTo>
                    <a:lnTo>
                      <a:pt x="164" y="245"/>
                    </a:lnTo>
                    <a:close/>
                    <a:moveTo>
                      <a:pt x="237" y="245"/>
                    </a:moveTo>
                    <a:cubicBezTo>
                      <a:pt x="279" y="245"/>
                      <a:pt x="279" y="245"/>
                      <a:pt x="279" y="245"/>
                    </a:cubicBezTo>
                    <a:cubicBezTo>
                      <a:pt x="279" y="304"/>
                      <a:pt x="279" y="304"/>
                      <a:pt x="279" y="304"/>
                    </a:cubicBezTo>
                    <a:cubicBezTo>
                      <a:pt x="279" y="305"/>
                      <a:pt x="279" y="305"/>
                      <a:pt x="279" y="305"/>
                    </a:cubicBezTo>
                    <a:cubicBezTo>
                      <a:pt x="257" y="305"/>
                      <a:pt x="257" y="305"/>
                      <a:pt x="257" y="305"/>
                    </a:cubicBezTo>
                    <a:cubicBezTo>
                      <a:pt x="241" y="279"/>
                      <a:pt x="241" y="279"/>
                      <a:pt x="241" y="279"/>
                    </a:cubicBezTo>
                    <a:cubicBezTo>
                      <a:pt x="237" y="275"/>
                      <a:pt x="237" y="275"/>
                      <a:pt x="237" y="275"/>
                    </a:cubicBezTo>
                    <a:lnTo>
                      <a:pt x="237" y="245"/>
                    </a:lnTo>
                    <a:close/>
                    <a:moveTo>
                      <a:pt x="171" y="375"/>
                    </a:moveTo>
                    <a:cubicBezTo>
                      <a:pt x="172" y="350"/>
                      <a:pt x="192" y="330"/>
                      <a:pt x="218" y="328"/>
                    </a:cubicBezTo>
                    <a:cubicBezTo>
                      <a:pt x="192" y="330"/>
                      <a:pt x="172" y="350"/>
                      <a:pt x="171" y="375"/>
                    </a:cubicBezTo>
                    <a:close/>
                    <a:moveTo>
                      <a:pt x="225" y="328"/>
                    </a:moveTo>
                    <a:cubicBezTo>
                      <a:pt x="236" y="329"/>
                      <a:pt x="246" y="333"/>
                      <a:pt x="253" y="339"/>
                    </a:cubicBezTo>
                    <a:cubicBezTo>
                      <a:pt x="246" y="333"/>
                      <a:pt x="236" y="329"/>
                      <a:pt x="225" y="328"/>
                    </a:cubicBezTo>
                    <a:close/>
                    <a:moveTo>
                      <a:pt x="408" y="308"/>
                    </a:moveTo>
                    <a:cubicBezTo>
                      <a:pt x="305" y="308"/>
                      <a:pt x="305" y="308"/>
                      <a:pt x="305" y="308"/>
                    </a:cubicBezTo>
                    <a:cubicBezTo>
                      <a:pt x="305" y="304"/>
                      <a:pt x="305" y="304"/>
                      <a:pt x="305" y="304"/>
                    </a:cubicBezTo>
                    <a:cubicBezTo>
                      <a:pt x="305" y="230"/>
                      <a:pt x="305" y="230"/>
                      <a:pt x="305" y="230"/>
                    </a:cubicBezTo>
                    <a:cubicBezTo>
                      <a:pt x="408" y="230"/>
                      <a:pt x="408" y="230"/>
                      <a:pt x="408" y="230"/>
                    </a:cubicBezTo>
                    <a:cubicBezTo>
                      <a:pt x="408" y="304"/>
                      <a:pt x="408" y="304"/>
                      <a:pt x="408" y="304"/>
                    </a:cubicBezTo>
                    <a:lnTo>
                      <a:pt x="408" y="308"/>
                    </a:lnTo>
                    <a:close/>
                    <a:moveTo>
                      <a:pt x="371" y="243"/>
                    </a:moveTo>
                    <a:cubicBezTo>
                      <a:pt x="374" y="243"/>
                      <a:pt x="378" y="245"/>
                      <a:pt x="378" y="247"/>
                    </a:cubicBezTo>
                    <a:cubicBezTo>
                      <a:pt x="378" y="300"/>
                      <a:pt x="378" y="300"/>
                      <a:pt x="378" y="300"/>
                    </a:cubicBezTo>
                    <a:cubicBezTo>
                      <a:pt x="364" y="300"/>
                      <a:pt x="364" y="300"/>
                      <a:pt x="364" y="300"/>
                    </a:cubicBezTo>
                    <a:cubicBezTo>
                      <a:pt x="364" y="247"/>
                      <a:pt x="364" y="247"/>
                      <a:pt x="364" y="247"/>
                    </a:cubicBezTo>
                    <a:cubicBezTo>
                      <a:pt x="364" y="245"/>
                      <a:pt x="367" y="243"/>
                      <a:pt x="371" y="243"/>
                    </a:cubicBezTo>
                    <a:close/>
                    <a:moveTo>
                      <a:pt x="344" y="243"/>
                    </a:moveTo>
                    <a:cubicBezTo>
                      <a:pt x="348" y="243"/>
                      <a:pt x="351" y="245"/>
                      <a:pt x="351" y="247"/>
                    </a:cubicBezTo>
                    <a:cubicBezTo>
                      <a:pt x="351" y="300"/>
                      <a:pt x="351" y="300"/>
                      <a:pt x="351" y="300"/>
                    </a:cubicBezTo>
                    <a:cubicBezTo>
                      <a:pt x="337" y="300"/>
                      <a:pt x="337" y="300"/>
                      <a:pt x="337" y="300"/>
                    </a:cubicBezTo>
                    <a:cubicBezTo>
                      <a:pt x="337" y="247"/>
                      <a:pt x="337" y="247"/>
                      <a:pt x="337" y="247"/>
                    </a:cubicBezTo>
                    <a:cubicBezTo>
                      <a:pt x="337" y="245"/>
                      <a:pt x="340" y="243"/>
                      <a:pt x="344" y="243"/>
                    </a:cubicBezTo>
                    <a:close/>
                    <a:moveTo>
                      <a:pt x="386" y="334"/>
                    </a:moveTo>
                    <a:cubicBezTo>
                      <a:pt x="400" y="334"/>
                      <a:pt x="400" y="334"/>
                      <a:pt x="400" y="334"/>
                    </a:cubicBezTo>
                    <a:cubicBezTo>
                      <a:pt x="400" y="320"/>
                      <a:pt x="400" y="320"/>
                      <a:pt x="400" y="320"/>
                    </a:cubicBezTo>
                    <a:cubicBezTo>
                      <a:pt x="386" y="320"/>
                      <a:pt x="386" y="320"/>
                      <a:pt x="386" y="320"/>
                    </a:cubicBezTo>
                    <a:lnTo>
                      <a:pt x="386" y="334"/>
                    </a:lnTo>
                    <a:close/>
                    <a:moveTo>
                      <a:pt x="313" y="334"/>
                    </a:moveTo>
                    <a:cubicBezTo>
                      <a:pt x="328" y="334"/>
                      <a:pt x="328" y="334"/>
                      <a:pt x="328" y="334"/>
                    </a:cubicBezTo>
                    <a:cubicBezTo>
                      <a:pt x="328" y="320"/>
                      <a:pt x="328" y="320"/>
                      <a:pt x="328" y="320"/>
                    </a:cubicBezTo>
                    <a:cubicBezTo>
                      <a:pt x="313" y="320"/>
                      <a:pt x="313" y="320"/>
                      <a:pt x="313" y="320"/>
                    </a:cubicBezTo>
                    <a:lnTo>
                      <a:pt x="313" y="334"/>
                    </a:lnTo>
                    <a:close/>
                    <a:moveTo>
                      <a:pt x="101" y="243"/>
                    </a:moveTo>
                    <a:cubicBezTo>
                      <a:pt x="105" y="243"/>
                      <a:pt x="108" y="245"/>
                      <a:pt x="108" y="247"/>
                    </a:cubicBezTo>
                    <a:cubicBezTo>
                      <a:pt x="108" y="300"/>
                      <a:pt x="108" y="300"/>
                      <a:pt x="108" y="300"/>
                    </a:cubicBezTo>
                    <a:cubicBezTo>
                      <a:pt x="94" y="300"/>
                      <a:pt x="94" y="300"/>
                      <a:pt x="94" y="300"/>
                    </a:cubicBezTo>
                    <a:cubicBezTo>
                      <a:pt x="94" y="247"/>
                      <a:pt x="94" y="247"/>
                      <a:pt x="94" y="247"/>
                    </a:cubicBezTo>
                    <a:cubicBezTo>
                      <a:pt x="94" y="245"/>
                      <a:pt x="97" y="243"/>
                      <a:pt x="101" y="243"/>
                    </a:cubicBezTo>
                    <a:close/>
                    <a:moveTo>
                      <a:pt x="75" y="243"/>
                    </a:moveTo>
                    <a:cubicBezTo>
                      <a:pt x="78" y="243"/>
                      <a:pt x="81" y="245"/>
                      <a:pt x="81" y="247"/>
                    </a:cubicBezTo>
                    <a:cubicBezTo>
                      <a:pt x="81" y="300"/>
                      <a:pt x="81" y="300"/>
                      <a:pt x="81" y="300"/>
                    </a:cubicBezTo>
                    <a:cubicBezTo>
                      <a:pt x="68" y="300"/>
                      <a:pt x="68" y="300"/>
                      <a:pt x="68" y="300"/>
                    </a:cubicBezTo>
                    <a:cubicBezTo>
                      <a:pt x="68" y="247"/>
                      <a:pt x="68" y="247"/>
                      <a:pt x="68" y="247"/>
                    </a:cubicBezTo>
                    <a:cubicBezTo>
                      <a:pt x="68" y="245"/>
                      <a:pt x="71" y="243"/>
                      <a:pt x="75" y="243"/>
                    </a:cubicBezTo>
                    <a:close/>
                    <a:moveTo>
                      <a:pt x="116" y="334"/>
                    </a:moveTo>
                    <a:cubicBezTo>
                      <a:pt x="130" y="334"/>
                      <a:pt x="130" y="334"/>
                      <a:pt x="130" y="334"/>
                    </a:cubicBezTo>
                    <a:cubicBezTo>
                      <a:pt x="130" y="320"/>
                      <a:pt x="130" y="320"/>
                      <a:pt x="130" y="320"/>
                    </a:cubicBezTo>
                    <a:cubicBezTo>
                      <a:pt x="116" y="320"/>
                      <a:pt x="116" y="320"/>
                      <a:pt x="116" y="320"/>
                    </a:cubicBezTo>
                    <a:lnTo>
                      <a:pt x="116" y="334"/>
                    </a:lnTo>
                    <a:close/>
                    <a:moveTo>
                      <a:pt x="44" y="334"/>
                    </a:moveTo>
                    <a:cubicBezTo>
                      <a:pt x="57" y="334"/>
                      <a:pt x="57" y="334"/>
                      <a:pt x="57" y="334"/>
                    </a:cubicBezTo>
                    <a:cubicBezTo>
                      <a:pt x="57" y="320"/>
                      <a:pt x="57" y="320"/>
                      <a:pt x="57" y="320"/>
                    </a:cubicBezTo>
                    <a:cubicBezTo>
                      <a:pt x="44" y="320"/>
                      <a:pt x="44" y="320"/>
                      <a:pt x="44" y="320"/>
                    </a:cubicBezTo>
                    <a:lnTo>
                      <a:pt x="44" y="334"/>
                    </a:lnTo>
                    <a:close/>
                    <a:moveTo>
                      <a:pt x="409" y="643"/>
                    </a:moveTo>
                    <a:cubicBezTo>
                      <a:pt x="399" y="643"/>
                      <a:pt x="399" y="643"/>
                      <a:pt x="399" y="643"/>
                    </a:cubicBezTo>
                    <a:cubicBezTo>
                      <a:pt x="399" y="549"/>
                      <a:pt x="399" y="549"/>
                      <a:pt x="399" y="549"/>
                    </a:cubicBezTo>
                    <a:cubicBezTo>
                      <a:pt x="399" y="520"/>
                      <a:pt x="357" y="497"/>
                      <a:pt x="357" y="497"/>
                    </a:cubicBezTo>
                    <a:cubicBezTo>
                      <a:pt x="357" y="497"/>
                      <a:pt x="315" y="520"/>
                      <a:pt x="315" y="549"/>
                    </a:cubicBezTo>
                    <a:cubicBezTo>
                      <a:pt x="315" y="643"/>
                      <a:pt x="315" y="643"/>
                      <a:pt x="315" y="643"/>
                    </a:cubicBezTo>
                    <a:cubicBezTo>
                      <a:pt x="301" y="643"/>
                      <a:pt x="301" y="643"/>
                      <a:pt x="301" y="643"/>
                    </a:cubicBezTo>
                    <a:cubicBezTo>
                      <a:pt x="301" y="584"/>
                      <a:pt x="301" y="584"/>
                      <a:pt x="301" y="584"/>
                    </a:cubicBezTo>
                    <a:cubicBezTo>
                      <a:pt x="301" y="580"/>
                      <a:pt x="301" y="580"/>
                      <a:pt x="301" y="580"/>
                    </a:cubicBezTo>
                    <a:cubicBezTo>
                      <a:pt x="301" y="555"/>
                      <a:pt x="301" y="555"/>
                      <a:pt x="301" y="555"/>
                    </a:cubicBezTo>
                    <a:cubicBezTo>
                      <a:pt x="301" y="551"/>
                      <a:pt x="301" y="551"/>
                      <a:pt x="301" y="551"/>
                    </a:cubicBezTo>
                    <a:cubicBezTo>
                      <a:pt x="301" y="486"/>
                      <a:pt x="301" y="486"/>
                      <a:pt x="301" y="486"/>
                    </a:cubicBezTo>
                    <a:cubicBezTo>
                      <a:pt x="409" y="486"/>
                      <a:pt x="409" y="486"/>
                      <a:pt x="409" y="486"/>
                    </a:cubicBezTo>
                    <a:cubicBezTo>
                      <a:pt x="409" y="551"/>
                      <a:pt x="409" y="551"/>
                      <a:pt x="409" y="551"/>
                    </a:cubicBezTo>
                    <a:cubicBezTo>
                      <a:pt x="409" y="555"/>
                      <a:pt x="409" y="555"/>
                      <a:pt x="409" y="555"/>
                    </a:cubicBezTo>
                    <a:cubicBezTo>
                      <a:pt x="409" y="580"/>
                      <a:pt x="409" y="580"/>
                      <a:pt x="409" y="580"/>
                    </a:cubicBezTo>
                    <a:cubicBezTo>
                      <a:pt x="409" y="584"/>
                      <a:pt x="409" y="584"/>
                      <a:pt x="409" y="584"/>
                    </a:cubicBezTo>
                    <a:lnTo>
                      <a:pt x="409" y="643"/>
                    </a:lnTo>
                    <a:close/>
                    <a:moveTo>
                      <a:pt x="275" y="643"/>
                    </a:moveTo>
                    <a:cubicBezTo>
                      <a:pt x="264" y="643"/>
                      <a:pt x="264" y="643"/>
                      <a:pt x="264" y="643"/>
                    </a:cubicBezTo>
                    <a:cubicBezTo>
                      <a:pt x="264" y="549"/>
                      <a:pt x="264" y="549"/>
                      <a:pt x="264" y="549"/>
                    </a:cubicBezTo>
                    <a:cubicBezTo>
                      <a:pt x="264" y="520"/>
                      <a:pt x="222" y="497"/>
                      <a:pt x="222" y="497"/>
                    </a:cubicBezTo>
                    <a:cubicBezTo>
                      <a:pt x="222" y="497"/>
                      <a:pt x="180" y="520"/>
                      <a:pt x="180" y="549"/>
                    </a:cubicBezTo>
                    <a:cubicBezTo>
                      <a:pt x="180" y="643"/>
                      <a:pt x="180" y="643"/>
                      <a:pt x="180" y="643"/>
                    </a:cubicBezTo>
                    <a:cubicBezTo>
                      <a:pt x="167" y="643"/>
                      <a:pt x="167" y="643"/>
                      <a:pt x="167" y="643"/>
                    </a:cubicBezTo>
                    <a:cubicBezTo>
                      <a:pt x="167" y="584"/>
                      <a:pt x="167" y="584"/>
                      <a:pt x="167" y="584"/>
                    </a:cubicBezTo>
                    <a:cubicBezTo>
                      <a:pt x="167" y="580"/>
                      <a:pt x="167" y="580"/>
                      <a:pt x="167" y="580"/>
                    </a:cubicBezTo>
                    <a:cubicBezTo>
                      <a:pt x="167" y="555"/>
                      <a:pt x="167" y="555"/>
                      <a:pt x="167" y="555"/>
                    </a:cubicBezTo>
                    <a:cubicBezTo>
                      <a:pt x="167" y="551"/>
                      <a:pt x="167" y="551"/>
                      <a:pt x="167" y="551"/>
                    </a:cubicBezTo>
                    <a:cubicBezTo>
                      <a:pt x="167" y="486"/>
                      <a:pt x="167" y="486"/>
                      <a:pt x="167" y="486"/>
                    </a:cubicBezTo>
                    <a:cubicBezTo>
                      <a:pt x="275" y="486"/>
                      <a:pt x="275" y="486"/>
                      <a:pt x="275" y="486"/>
                    </a:cubicBezTo>
                    <a:cubicBezTo>
                      <a:pt x="275" y="551"/>
                      <a:pt x="275" y="551"/>
                      <a:pt x="275" y="551"/>
                    </a:cubicBezTo>
                    <a:cubicBezTo>
                      <a:pt x="275" y="555"/>
                      <a:pt x="275" y="555"/>
                      <a:pt x="275" y="555"/>
                    </a:cubicBezTo>
                    <a:cubicBezTo>
                      <a:pt x="275" y="580"/>
                      <a:pt x="275" y="580"/>
                      <a:pt x="275" y="580"/>
                    </a:cubicBezTo>
                    <a:cubicBezTo>
                      <a:pt x="275" y="584"/>
                      <a:pt x="275" y="584"/>
                      <a:pt x="275" y="584"/>
                    </a:cubicBezTo>
                    <a:lnTo>
                      <a:pt x="275" y="643"/>
                    </a:lnTo>
                    <a:close/>
                    <a:moveTo>
                      <a:pt x="141" y="643"/>
                    </a:moveTo>
                    <a:cubicBezTo>
                      <a:pt x="129" y="643"/>
                      <a:pt x="129" y="643"/>
                      <a:pt x="129" y="643"/>
                    </a:cubicBezTo>
                    <a:cubicBezTo>
                      <a:pt x="129" y="549"/>
                      <a:pt x="129" y="549"/>
                      <a:pt x="129" y="549"/>
                    </a:cubicBezTo>
                    <a:cubicBezTo>
                      <a:pt x="129" y="520"/>
                      <a:pt x="87" y="497"/>
                      <a:pt x="87" y="497"/>
                    </a:cubicBezTo>
                    <a:cubicBezTo>
                      <a:pt x="87" y="497"/>
                      <a:pt x="45" y="520"/>
                      <a:pt x="45" y="549"/>
                    </a:cubicBezTo>
                    <a:cubicBezTo>
                      <a:pt x="45" y="643"/>
                      <a:pt x="45" y="643"/>
                      <a:pt x="45" y="643"/>
                    </a:cubicBezTo>
                    <a:cubicBezTo>
                      <a:pt x="34" y="643"/>
                      <a:pt x="34" y="643"/>
                      <a:pt x="34" y="643"/>
                    </a:cubicBezTo>
                    <a:cubicBezTo>
                      <a:pt x="34" y="584"/>
                      <a:pt x="34" y="584"/>
                      <a:pt x="34" y="584"/>
                    </a:cubicBezTo>
                    <a:cubicBezTo>
                      <a:pt x="34" y="580"/>
                      <a:pt x="34" y="580"/>
                      <a:pt x="34" y="580"/>
                    </a:cubicBezTo>
                    <a:cubicBezTo>
                      <a:pt x="34" y="555"/>
                      <a:pt x="34" y="555"/>
                      <a:pt x="34" y="555"/>
                    </a:cubicBezTo>
                    <a:cubicBezTo>
                      <a:pt x="34" y="551"/>
                      <a:pt x="34" y="551"/>
                      <a:pt x="34" y="551"/>
                    </a:cubicBezTo>
                    <a:cubicBezTo>
                      <a:pt x="34" y="486"/>
                      <a:pt x="34" y="486"/>
                      <a:pt x="34" y="486"/>
                    </a:cubicBezTo>
                    <a:cubicBezTo>
                      <a:pt x="141" y="486"/>
                      <a:pt x="141" y="486"/>
                      <a:pt x="141" y="486"/>
                    </a:cubicBezTo>
                    <a:cubicBezTo>
                      <a:pt x="141" y="551"/>
                      <a:pt x="141" y="551"/>
                      <a:pt x="141" y="551"/>
                    </a:cubicBezTo>
                    <a:cubicBezTo>
                      <a:pt x="141" y="555"/>
                      <a:pt x="141" y="555"/>
                      <a:pt x="141" y="555"/>
                    </a:cubicBezTo>
                    <a:cubicBezTo>
                      <a:pt x="141" y="580"/>
                      <a:pt x="141" y="580"/>
                      <a:pt x="141" y="580"/>
                    </a:cubicBezTo>
                    <a:cubicBezTo>
                      <a:pt x="141" y="584"/>
                      <a:pt x="141" y="584"/>
                      <a:pt x="141" y="584"/>
                    </a:cubicBezTo>
                    <a:lnTo>
                      <a:pt x="141" y="6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 name="任意多边形: 形状 10">
                <a:extLst>
                  <a:ext uri="{FF2B5EF4-FFF2-40B4-BE49-F238E27FC236}">
                    <a16:creationId xmlns:a16="http://schemas.microsoft.com/office/drawing/2014/main" id="{9DDC4CF8-FF31-43E4-BF5E-B2BE7C794BAD}"/>
                  </a:ext>
                </a:extLst>
              </p:cNvPr>
              <p:cNvSpPr/>
              <p:nvPr/>
            </p:nvSpPr>
            <p:spPr bwMode="auto">
              <a:xfrm>
                <a:off x="8049788" y="2144757"/>
                <a:ext cx="1649931" cy="3493233"/>
              </a:xfrm>
              <a:custGeom>
                <a:avLst/>
                <a:gdLst>
                  <a:gd name="T0" fmla="*/ 199 w 571"/>
                  <a:gd name="T1" fmla="*/ 761 h 1210"/>
                  <a:gd name="T2" fmla="*/ 289 w 571"/>
                  <a:gd name="T3" fmla="*/ 47 h 1210"/>
                  <a:gd name="T4" fmla="*/ 362 w 571"/>
                  <a:gd name="T5" fmla="*/ 761 h 1210"/>
                  <a:gd name="T6" fmla="*/ 183 w 571"/>
                  <a:gd name="T7" fmla="*/ 872 h 1210"/>
                  <a:gd name="T8" fmla="*/ 397 w 571"/>
                  <a:gd name="T9" fmla="*/ 888 h 1210"/>
                  <a:gd name="T10" fmla="*/ 276 w 571"/>
                  <a:gd name="T11" fmla="*/ 172 h 1210"/>
                  <a:gd name="T12" fmla="*/ 261 w 571"/>
                  <a:gd name="T13" fmla="*/ 211 h 1210"/>
                  <a:gd name="T14" fmla="*/ 269 w 571"/>
                  <a:gd name="T15" fmla="*/ 236 h 1210"/>
                  <a:gd name="T16" fmla="*/ 283 w 571"/>
                  <a:gd name="T17" fmla="*/ 259 h 1210"/>
                  <a:gd name="T18" fmla="*/ 259 w 571"/>
                  <a:gd name="T19" fmla="*/ 294 h 1210"/>
                  <a:gd name="T20" fmla="*/ 283 w 571"/>
                  <a:gd name="T21" fmla="*/ 315 h 1210"/>
                  <a:gd name="T22" fmla="*/ 267 w 571"/>
                  <a:gd name="T23" fmla="*/ 344 h 1210"/>
                  <a:gd name="T24" fmla="*/ 283 w 571"/>
                  <a:gd name="T25" fmla="*/ 355 h 1210"/>
                  <a:gd name="T26" fmla="*/ 272 w 571"/>
                  <a:gd name="T27" fmla="*/ 381 h 1210"/>
                  <a:gd name="T28" fmla="*/ 265 w 571"/>
                  <a:gd name="T29" fmla="*/ 416 h 1210"/>
                  <a:gd name="T30" fmla="*/ 266 w 571"/>
                  <a:gd name="T31" fmla="*/ 448 h 1210"/>
                  <a:gd name="T32" fmla="*/ 280 w 571"/>
                  <a:gd name="T33" fmla="*/ 474 h 1210"/>
                  <a:gd name="T34" fmla="*/ 280 w 571"/>
                  <a:gd name="T35" fmla="*/ 492 h 1210"/>
                  <a:gd name="T36" fmla="*/ 279 w 571"/>
                  <a:gd name="T37" fmla="*/ 514 h 1210"/>
                  <a:gd name="T38" fmla="*/ 264 w 571"/>
                  <a:gd name="T39" fmla="*/ 560 h 1210"/>
                  <a:gd name="T40" fmla="*/ 244 w 571"/>
                  <a:gd name="T41" fmla="*/ 611 h 1210"/>
                  <a:gd name="T42" fmla="*/ 268 w 571"/>
                  <a:gd name="T43" fmla="*/ 647 h 1210"/>
                  <a:gd name="T44" fmla="*/ 252 w 571"/>
                  <a:gd name="T45" fmla="*/ 672 h 1210"/>
                  <a:gd name="T46" fmla="*/ 247 w 571"/>
                  <a:gd name="T47" fmla="*/ 708 h 1210"/>
                  <a:gd name="T48" fmla="*/ 308 w 571"/>
                  <a:gd name="T49" fmla="*/ 180 h 1210"/>
                  <a:gd name="T50" fmla="*/ 302 w 571"/>
                  <a:gd name="T51" fmla="*/ 198 h 1210"/>
                  <a:gd name="T52" fmla="*/ 291 w 571"/>
                  <a:gd name="T53" fmla="*/ 222 h 1210"/>
                  <a:gd name="T54" fmla="*/ 300 w 571"/>
                  <a:gd name="T55" fmla="*/ 236 h 1210"/>
                  <a:gd name="T56" fmla="*/ 300 w 571"/>
                  <a:gd name="T57" fmla="*/ 273 h 1210"/>
                  <a:gd name="T58" fmla="*/ 290 w 571"/>
                  <a:gd name="T59" fmla="*/ 320 h 1210"/>
                  <a:gd name="T60" fmla="*/ 291 w 571"/>
                  <a:gd name="T61" fmla="*/ 334 h 1210"/>
                  <a:gd name="T62" fmla="*/ 320 w 571"/>
                  <a:gd name="T63" fmla="*/ 395 h 1210"/>
                  <a:gd name="T64" fmla="*/ 294 w 571"/>
                  <a:gd name="T65" fmla="*/ 402 h 1210"/>
                  <a:gd name="T66" fmla="*/ 296 w 571"/>
                  <a:gd name="T67" fmla="*/ 438 h 1210"/>
                  <a:gd name="T68" fmla="*/ 305 w 571"/>
                  <a:gd name="T69" fmla="*/ 452 h 1210"/>
                  <a:gd name="T70" fmla="*/ 294 w 571"/>
                  <a:gd name="T71" fmla="*/ 483 h 1210"/>
                  <a:gd name="T72" fmla="*/ 307 w 571"/>
                  <a:gd name="T73" fmla="*/ 524 h 1210"/>
                  <a:gd name="T74" fmla="*/ 303 w 571"/>
                  <a:gd name="T75" fmla="*/ 575 h 1210"/>
                  <a:gd name="T76" fmla="*/ 315 w 571"/>
                  <a:gd name="T77" fmla="*/ 598 h 1210"/>
                  <a:gd name="T78" fmla="*/ 336 w 571"/>
                  <a:gd name="T79" fmla="*/ 647 h 1210"/>
                  <a:gd name="T80" fmla="*/ 333 w 571"/>
                  <a:gd name="T81" fmla="*/ 681 h 1210"/>
                  <a:gd name="T82" fmla="*/ 345 w 571"/>
                  <a:gd name="T83" fmla="*/ 723 h 1210"/>
                  <a:gd name="T84" fmla="*/ 233 w 571"/>
                  <a:gd name="T85" fmla="*/ 805 h 1210"/>
                  <a:gd name="T86" fmla="*/ 320 w 571"/>
                  <a:gd name="T87" fmla="*/ 822 h 1210"/>
                  <a:gd name="T88" fmla="*/ 393 w 571"/>
                  <a:gd name="T89" fmla="*/ 878 h 1210"/>
                  <a:gd name="T90" fmla="*/ 369 w 571"/>
                  <a:gd name="T91" fmla="*/ 905 h 1210"/>
                  <a:gd name="T92" fmla="*/ 244 w 571"/>
                  <a:gd name="T93" fmla="*/ 891 h 1210"/>
                  <a:gd name="T94" fmla="*/ 340 w 571"/>
                  <a:gd name="T95" fmla="*/ 1013 h 1210"/>
                  <a:gd name="T96" fmla="*/ 310 w 571"/>
                  <a:gd name="T97" fmla="*/ 1006 h 1210"/>
                  <a:gd name="T98" fmla="*/ 282 w 571"/>
                  <a:gd name="T99" fmla="*/ 980 h 1210"/>
                  <a:gd name="T100" fmla="*/ 264 w 571"/>
                  <a:gd name="T101" fmla="*/ 1004 h 1210"/>
                  <a:gd name="T102" fmla="*/ 234 w 571"/>
                  <a:gd name="T103" fmla="*/ 1010 h 1210"/>
                  <a:gd name="T104" fmla="*/ 431 w 571"/>
                  <a:gd name="T105" fmla="*/ 1123 h 1210"/>
                  <a:gd name="T106" fmla="*/ 470 w 571"/>
                  <a:gd name="T107" fmla="*/ 1079 h 1210"/>
                  <a:gd name="T108" fmla="*/ 421 w 571"/>
                  <a:gd name="T109" fmla="*/ 1056 h 1210"/>
                  <a:gd name="T110" fmla="*/ 112 w 571"/>
                  <a:gd name="T111" fmla="*/ 1177 h 1210"/>
                  <a:gd name="T112" fmla="*/ 140 w 571"/>
                  <a:gd name="T113" fmla="*/ 1123 h 1210"/>
                  <a:gd name="T114" fmla="*/ 74 w 571"/>
                  <a:gd name="T115" fmla="*/ 1116 h 1210"/>
                  <a:gd name="T116" fmla="*/ 118 w 571"/>
                  <a:gd name="T117" fmla="*/ 1036 h 1210"/>
                  <a:gd name="T118" fmla="*/ 265 w 571"/>
                  <a:gd name="T119" fmla="*/ 810 h 1210"/>
                  <a:gd name="T120" fmla="*/ 370 w 571"/>
                  <a:gd name="T121" fmla="*/ 1042 h 1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71" h="1210">
                    <a:moveTo>
                      <a:pt x="436" y="1185"/>
                    </a:moveTo>
                    <a:cubicBezTo>
                      <a:pt x="444" y="1185"/>
                      <a:pt x="444" y="1185"/>
                      <a:pt x="444" y="1185"/>
                    </a:cubicBezTo>
                    <a:cubicBezTo>
                      <a:pt x="390" y="1081"/>
                      <a:pt x="390" y="1081"/>
                      <a:pt x="390" y="1081"/>
                    </a:cubicBezTo>
                    <a:cubicBezTo>
                      <a:pt x="362" y="1054"/>
                      <a:pt x="324" y="1038"/>
                      <a:pt x="282" y="1038"/>
                    </a:cubicBezTo>
                    <a:cubicBezTo>
                      <a:pt x="243" y="1038"/>
                      <a:pt x="209" y="1052"/>
                      <a:pt x="182" y="1074"/>
                    </a:cubicBezTo>
                    <a:cubicBezTo>
                      <a:pt x="124" y="1185"/>
                      <a:pt x="124" y="1185"/>
                      <a:pt x="124" y="1185"/>
                    </a:cubicBezTo>
                    <a:cubicBezTo>
                      <a:pt x="135" y="1185"/>
                      <a:pt x="135" y="1185"/>
                      <a:pt x="135" y="1185"/>
                    </a:cubicBezTo>
                    <a:cubicBezTo>
                      <a:pt x="135" y="1210"/>
                      <a:pt x="135" y="1210"/>
                      <a:pt x="135" y="1210"/>
                    </a:cubicBezTo>
                    <a:cubicBezTo>
                      <a:pt x="0" y="1210"/>
                      <a:pt x="0" y="1210"/>
                      <a:pt x="0" y="1210"/>
                    </a:cubicBezTo>
                    <a:cubicBezTo>
                      <a:pt x="0" y="1185"/>
                      <a:pt x="0" y="1185"/>
                      <a:pt x="0" y="1185"/>
                    </a:cubicBezTo>
                    <a:cubicBezTo>
                      <a:pt x="18" y="1185"/>
                      <a:pt x="18" y="1185"/>
                      <a:pt x="18" y="1185"/>
                    </a:cubicBezTo>
                    <a:cubicBezTo>
                      <a:pt x="129" y="970"/>
                      <a:pt x="129" y="970"/>
                      <a:pt x="129" y="970"/>
                    </a:cubicBezTo>
                    <a:cubicBezTo>
                      <a:pt x="129" y="938"/>
                      <a:pt x="129" y="938"/>
                      <a:pt x="129" y="938"/>
                    </a:cubicBezTo>
                    <a:cubicBezTo>
                      <a:pt x="153" y="938"/>
                      <a:pt x="153" y="938"/>
                      <a:pt x="153" y="938"/>
                    </a:cubicBezTo>
                    <a:cubicBezTo>
                      <a:pt x="192" y="825"/>
                      <a:pt x="192" y="825"/>
                      <a:pt x="192" y="825"/>
                    </a:cubicBezTo>
                    <a:cubicBezTo>
                      <a:pt x="192" y="822"/>
                      <a:pt x="192" y="822"/>
                      <a:pt x="192" y="822"/>
                    </a:cubicBezTo>
                    <a:cubicBezTo>
                      <a:pt x="193" y="822"/>
                      <a:pt x="193" y="822"/>
                      <a:pt x="193" y="822"/>
                    </a:cubicBezTo>
                    <a:cubicBezTo>
                      <a:pt x="204" y="790"/>
                      <a:pt x="204" y="790"/>
                      <a:pt x="204" y="790"/>
                    </a:cubicBezTo>
                    <a:cubicBezTo>
                      <a:pt x="199" y="790"/>
                      <a:pt x="199" y="790"/>
                      <a:pt x="199" y="790"/>
                    </a:cubicBezTo>
                    <a:cubicBezTo>
                      <a:pt x="199" y="761"/>
                      <a:pt x="199" y="761"/>
                      <a:pt x="199" y="761"/>
                    </a:cubicBezTo>
                    <a:cubicBezTo>
                      <a:pt x="212" y="761"/>
                      <a:pt x="212" y="761"/>
                      <a:pt x="212" y="761"/>
                    </a:cubicBezTo>
                    <a:cubicBezTo>
                      <a:pt x="212" y="755"/>
                      <a:pt x="212" y="755"/>
                      <a:pt x="212" y="755"/>
                    </a:cubicBezTo>
                    <a:cubicBezTo>
                      <a:pt x="193" y="755"/>
                      <a:pt x="193" y="755"/>
                      <a:pt x="193" y="755"/>
                    </a:cubicBezTo>
                    <a:cubicBezTo>
                      <a:pt x="193" y="723"/>
                      <a:pt x="193" y="723"/>
                      <a:pt x="193" y="723"/>
                    </a:cubicBezTo>
                    <a:cubicBezTo>
                      <a:pt x="221" y="723"/>
                      <a:pt x="221" y="723"/>
                      <a:pt x="221" y="723"/>
                    </a:cubicBezTo>
                    <a:cubicBezTo>
                      <a:pt x="242" y="559"/>
                      <a:pt x="252" y="277"/>
                      <a:pt x="255" y="187"/>
                    </a:cubicBezTo>
                    <a:cubicBezTo>
                      <a:pt x="255" y="187"/>
                      <a:pt x="255" y="187"/>
                      <a:pt x="255" y="187"/>
                    </a:cubicBezTo>
                    <a:cubicBezTo>
                      <a:pt x="255" y="180"/>
                      <a:pt x="255" y="180"/>
                      <a:pt x="255" y="180"/>
                    </a:cubicBezTo>
                    <a:cubicBezTo>
                      <a:pt x="256" y="180"/>
                      <a:pt x="256" y="180"/>
                      <a:pt x="256" y="180"/>
                    </a:cubicBezTo>
                    <a:cubicBezTo>
                      <a:pt x="256" y="162"/>
                      <a:pt x="256" y="162"/>
                      <a:pt x="256" y="162"/>
                    </a:cubicBezTo>
                    <a:cubicBezTo>
                      <a:pt x="251" y="162"/>
                      <a:pt x="251" y="162"/>
                      <a:pt x="251" y="162"/>
                    </a:cubicBezTo>
                    <a:cubicBezTo>
                      <a:pt x="251" y="133"/>
                      <a:pt x="251" y="133"/>
                      <a:pt x="251" y="133"/>
                    </a:cubicBezTo>
                    <a:cubicBezTo>
                      <a:pt x="264" y="133"/>
                      <a:pt x="264" y="133"/>
                      <a:pt x="264" y="133"/>
                    </a:cubicBezTo>
                    <a:cubicBezTo>
                      <a:pt x="264" y="97"/>
                      <a:pt x="264" y="97"/>
                      <a:pt x="264" y="97"/>
                    </a:cubicBezTo>
                    <a:cubicBezTo>
                      <a:pt x="279" y="97"/>
                      <a:pt x="279" y="97"/>
                      <a:pt x="279" y="97"/>
                    </a:cubicBezTo>
                    <a:cubicBezTo>
                      <a:pt x="279" y="47"/>
                      <a:pt x="279" y="47"/>
                      <a:pt x="279" y="47"/>
                    </a:cubicBezTo>
                    <a:cubicBezTo>
                      <a:pt x="284" y="47"/>
                      <a:pt x="284" y="47"/>
                      <a:pt x="284" y="47"/>
                    </a:cubicBezTo>
                    <a:cubicBezTo>
                      <a:pt x="284" y="0"/>
                      <a:pt x="284" y="0"/>
                      <a:pt x="284" y="0"/>
                    </a:cubicBezTo>
                    <a:cubicBezTo>
                      <a:pt x="289" y="0"/>
                      <a:pt x="289" y="0"/>
                      <a:pt x="289" y="0"/>
                    </a:cubicBezTo>
                    <a:cubicBezTo>
                      <a:pt x="289" y="47"/>
                      <a:pt x="289" y="47"/>
                      <a:pt x="289" y="47"/>
                    </a:cubicBezTo>
                    <a:cubicBezTo>
                      <a:pt x="295" y="47"/>
                      <a:pt x="295" y="47"/>
                      <a:pt x="295" y="47"/>
                    </a:cubicBezTo>
                    <a:cubicBezTo>
                      <a:pt x="295" y="97"/>
                      <a:pt x="295" y="97"/>
                      <a:pt x="295" y="97"/>
                    </a:cubicBezTo>
                    <a:cubicBezTo>
                      <a:pt x="309" y="97"/>
                      <a:pt x="309" y="97"/>
                      <a:pt x="309" y="97"/>
                    </a:cubicBezTo>
                    <a:cubicBezTo>
                      <a:pt x="309" y="133"/>
                      <a:pt x="309" y="133"/>
                      <a:pt x="309" y="133"/>
                    </a:cubicBezTo>
                    <a:cubicBezTo>
                      <a:pt x="322" y="133"/>
                      <a:pt x="322" y="133"/>
                      <a:pt x="322" y="133"/>
                    </a:cubicBezTo>
                    <a:cubicBezTo>
                      <a:pt x="322" y="162"/>
                      <a:pt x="322" y="162"/>
                      <a:pt x="322" y="162"/>
                    </a:cubicBezTo>
                    <a:cubicBezTo>
                      <a:pt x="317" y="162"/>
                      <a:pt x="317" y="162"/>
                      <a:pt x="317" y="162"/>
                    </a:cubicBezTo>
                    <a:cubicBezTo>
                      <a:pt x="318" y="180"/>
                      <a:pt x="318" y="180"/>
                      <a:pt x="318" y="180"/>
                    </a:cubicBezTo>
                    <a:cubicBezTo>
                      <a:pt x="319" y="180"/>
                      <a:pt x="319" y="180"/>
                      <a:pt x="319" y="180"/>
                    </a:cubicBezTo>
                    <a:cubicBezTo>
                      <a:pt x="319" y="187"/>
                      <a:pt x="319" y="187"/>
                      <a:pt x="319" y="187"/>
                    </a:cubicBezTo>
                    <a:cubicBezTo>
                      <a:pt x="318" y="187"/>
                      <a:pt x="318" y="187"/>
                      <a:pt x="318" y="187"/>
                    </a:cubicBezTo>
                    <a:cubicBezTo>
                      <a:pt x="320" y="238"/>
                      <a:pt x="324" y="350"/>
                      <a:pt x="331" y="468"/>
                    </a:cubicBezTo>
                    <a:cubicBezTo>
                      <a:pt x="331" y="469"/>
                      <a:pt x="331" y="469"/>
                      <a:pt x="331" y="469"/>
                    </a:cubicBezTo>
                    <a:cubicBezTo>
                      <a:pt x="331" y="469"/>
                      <a:pt x="331" y="469"/>
                      <a:pt x="331" y="469"/>
                    </a:cubicBezTo>
                    <a:cubicBezTo>
                      <a:pt x="335" y="540"/>
                      <a:pt x="340" y="613"/>
                      <a:pt x="347" y="675"/>
                    </a:cubicBezTo>
                    <a:cubicBezTo>
                      <a:pt x="348" y="692"/>
                      <a:pt x="351" y="708"/>
                      <a:pt x="352" y="723"/>
                    </a:cubicBezTo>
                    <a:cubicBezTo>
                      <a:pt x="380" y="723"/>
                      <a:pt x="380" y="723"/>
                      <a:pt x="380" y="723"/>
                    </a:cubicBezTo>
                    <a:cubicBezTo>
                      <a:pt x="380" y="755"/>
                      <a:pt x="380" y="755"/>
                      <a:pt x="380" y="755"/>
                    </a:cubicBezTo>
                    <a:cubicBezTo>
                      <a:pt x="362" y="755"/>
                      <a:pt x="362" y="755"/>
                      <a:pt x="362" y="755"/>
                    </a:cubicBezTo>
                    <a:cubicBezTo>
                      <a:pt x="362" y="761"/>
                      <a:pt x="362" y="761"/>
                      <a:pt x="362" y="761"/>
                    </a:cubicBezTo>
                    <a:cubicBezTo>
                      <a:pt x="374" y="761"/>
                      <a:pt x="374" y="761"/>
                      <a:pt x="374" y="761"/>
                    </a:cubicBezTo>
                    <a:cubicBezTo>
                      <a:pt x="374" y="790"/>
                      <a:pt x="374" y="790"/>
                      <a:pt x="374" y="790"/>
                    </a:cubicBezTo>
                    <a:cubicBezTo>
                      <a:pt x="371" y="790"/>
                      <a:pt x="371" y="790"/>
                      <a:pt x="371" y="790"/>
                    </a:cubicBezTo>
                    <a:cubicBezTo>
                      <a:pt x="382" y="822"/>
                      <a:pt x="382" y="822"/>
                      <a:pt x="382" y="822"/>
                    </a:cubicBezTo>
                    <a:cubicBezTo>
                      <a:pt x="422" y="938"/>
                      <a:pt x="422" y="938"/>
                      <a:pt x="422" y="938"/>
                    </a:cubicBezTo>
                    <a:cubicBezTo>
                      <a:pt x="435" y="938"/>
                      <a:pt x="435" y="938"/>
                      <a:pt x="435" y="938"/>
                    </a:cubicBezTo>
                    <a:cubicBezTo>
                      <a:pt x="435" y="968"/>
                      <a:pt x="435" y="968"/>
                      <a:pt x="435" y="968"/>
                    </a:cubicBezTo>
                    <a:cubicBezTo>
                      <a:pt x="437" y="967"/>
                      <a:pt x="437" y="967"/>
                      <a:pt x="437" y="967"/>
                    </a:cubicBezTo>
                    <a:cubicBezTo>
                      <a:pt x="550" y="1185"/>
                      <a:pt x="550" y="1185"/>
                      <a:pt x="550" y="1185"/>
                    </a:cubicBezTo>
                    <a:cubicBezTo>
                      <a:pt x="571" y="1185"/>
                      <a:pt x="571" y="1185"/>
                      <a:pt x="571" y="1185"/>
                    </a:cubicBezTo>
                    <a:cubicBezTo>
                      <a:pt x="571" y="1210"/>
                      <a:pt x="571" y="1210"/>
                      <a:pt x="571" y="1210"/>
                    </a:cubicBezTo>
                    <a:cubicBezTo>
                      <a:pt x="436" y="1210"/>
                      <a:pt x="436" y="1210"/>
                      <a:pt x="436" y="1210"/>
                    </a:cubicBezTo>
                    <a:lnTo>
                      <a:pt x="436" y="1185"/>
                    </a:lnTo>
                    <a:close/>
                    <a:moveTo>
                      <a:pt x="162" y="930"/>
                    </a:moveTo>
                    <a:cubicBezTo>
                      <a:pt x="162" y="930"/>
                      <a:pt x="162" y="930"/>
                      <a:pt x="162" y="930"/>
                    </a:cubicBezTo>
                    <a:cubicBezTo>
                      <a:pt x="198" y="909"/>
                      <a:pt x="198" y="909"/>
                      <a:pt x="198" y="909"/>
                    </a:cubicBezTo>
                    <a:cubicBezTo>
                      <a:pt x="177" y="889"/>
                      <a:pt x="177" y="889"/>
                      <a:pt x="177" y="889"/>
                    </a:cubicBezTo>
                    <a:lnTo>
                      <a:pt x="162" y="930"/>
                    </a:lnTo>
                    <a:close/>
                    <a:moveTo>
                      <a:pt x="183" y="872"/>
                    </a:moveTo>
                    <a:cubicBezTo>
                      <a:pt x="183" y="872"/>
                      <a:pt x="183" y="872"/>
                      <a:pt x="183" y="872"/>
                    </a:cubicBezTo>
                    <a:cubicBezTo>
                      <a:pt x="215" y="851"/>
                      <a:pt x="215" y="851"/>
                      <a:pt x="215" y="851"/>
                    </a:cubicBezTo>
                    <a:cubicBezTo>
                      <a:pt x="197" y="833"/>
                      <a:pt x="197" y="833"/>
                      <a:pt x="197" y="833"/>
                    </a:cubicBezTo>
                    <a:lnTo>
                      <a:pt x="183" y="872"/>
                    </a:lnTo>
                    <a:close/>
                    <a:moveTo>
                      <a:pt x="201" y="819"/>
                    </a:moveTo>
                    <a:cubicBezTo>
                      <a:pt x="201" y="819"/>
                      <a:pt x="201" y="819"/>
                      <a:pt x="201" y="819"/>
                    </a:cubicBezTo>
                    <a:cubicBezTo>
                      <a:pt x="225" y="804"/>
                      <a:pt x="225" y="804"/>
                      <a:pt x="225" y="804"/>
                    </a:cubicBezTo>
                    <a:cubicBezTo>
                      <a:pt x="211" y="792"/>
                      <a:pt x="211" y="792"/>
                      <a:pt x="211" y="792"/>
                    </a:cubicBezTo>
                    <a:lnTo>
                      <a:pt x="201" y="819"/>
                    </a:lnTo>
                    <a:close/>
                    <a:moveTo>
                      <a:pt x="363" y="790"/>
                    </a:moveTo>
                    <a:cubicBezTo>
                      <a:pt x="363" y="790"/>
                      <a:pt x="363" y="790"/>
                      <a:pt x="363" y="790"/>
                    </a:cubicBezTo>
                    <a:cubicBezTo>
                      <a:pt x="362" y="790"/>
                      <a:pt x="362" y="790"/>
                      <a:pt x="362" y="790"/>
                    </a:cubicBezTo>
                    <a:cubicBezTo>
                      <a:pt x="349" y="803"/>
                      <a:pt x="349" y="803"/>
                      <a:pt x="349" y="803"/>
                    </a:cubicBezTo>
                    <a:cubicBezTo>
                      <a:pt x="373" y="817"/>
                      <a:pt x="373" y="817"/>
                      <a:pt x="373" y="817"/>
                    </a:cubicBezTo>
                    <a:lnTo>
                      <a:pt x="363" y="790"/>
                    </a:lnTo>
                    <a:close/>
                    <a:moveTo>
                      <a:pt x="379" y="834"/>
                    </a:moveTo>
                    <a:cubicBezTo>
                      <a:pt x="379" y="834"/>
                      <a:pt x="379" y="834"/>
                      <a:pt x="379" y="834"/>
                    </a:cubicBezTo>
                    <a:cubicBezTo>
                      <a:pt x="362" y="851"/>
                      <a:pt x="362" y="851"/>
                      <a:pt x="362" y="851"/>
                    </a:cubicBezTo>
                    <a:cubicBezTo>
                      <a:pt x="391" y="869"/>
                      <a:pt x="391" y="869"/>
                      <a:pt x="391" y="869"/>
                    </a:cubicBezTo>
                    <a:lnTo>
                      <a:pt x="379" y="834"/>
                    </a:lnTo>
                    <a:close/>
                    <a:moveTo>
                      <a:pt x="397" y="888"/>
                    </a:moveTo>
                    <a:cubicBezTo>
                      <a:pt x="397" y="888"/>
                      <a:pt x="397" y="888"/>
                      <a:pt x="397" y="888"/>
                    </a:cubicBezTo>
                    <a:cubicBezTo>
                      <a:pt x="375" y="909"/>
                      <a:pt x="375" y="909"/>
                      <a:pt x="375" y="909"/>
                    </a:cubicBezTo>
                    <a:cubicBezTo>
                      <a:pt x="413" y="931"/>
                      <a:pt x="413" y="931"/>
                      <a:pt x="413" y="931"/>
                    </a:cubicBezTo>
                    <a:lnTo>
                      <a:pt x="397" y="888"/>
                    </a:lnTo>
                    <a:close/>
                    <a:moveTo>
                      <a:pt x="283" y="162"/>
                    </a:moveTo>
                    <a:cubicBezTo>
                      <a:pt x="283" y="162"/>
                      <a:pt x="283" y="162"/>
                      <a:pt x="283" y="162"/>
                    </a:cubicBezTo>
                    <a:cubicBezTo>
                      <a:pt x="274" y="169"/>
                      <a:pt x="274" y="169"/>
                      <a:pt x="274" y="169"/>
                    </a:cubicBezTo>
                    <a:cubicBezTo>
                      <a:pt x="266" y="162"/>
                      <a:pt x="266" y="162"/>
                      <a:pt x="266" y="162"/>
                    </a:cubicBezTo>
                    <a:lnTo>
                      <a:pt x="283" y="162"/>
                    </a:lnTo>
                    <a:close/>
                    <a:moveTo>
                      <a:pt x="272" y="172"/>
                    </a:moveTo>
                    <a:cubicBezTo>
                      <a:pt x="272" y="172"/>
                      <a:pt x="272" y="172"/>
                      <a:pt x="272" y="172"/>
                    </a:cubicBezTo>
                    <a:cubicBezTo>
                      <a:pt x="262" y="180"/>
                      <a:pt x="262" y="180"/>
                      <a:pt x="262" y="180"/>
                    </a:cubicBezTo>
                    <a:cubicBezTo>
                      <a:pt x="263" y="164"/>
                      <a:pt x="263" y="164"/>
                      <a:pt x="263" y="164"/>
                    </a:cubicBezTo>
                    <a:lnTo>
                      <a:pt x="272" y="172"/>
                    </a:lnTo>
                    <a:close/>
                    <a:moveTo>
                      <a:pt x="266" y="180"/>
                    </a:moveTo>
                    <a:cubicBezTo>
                      <a:pt x="266" y="180"/>
                      <a:pt x="266" y="180"/>
                      <a:pt x="266" y="180"/>
                    </a:cubicBezTo>
                    <a:cubicBezTo>
                      <a:pt x="274" y="174"/>
                      <a:pt x="274" y="174"/>
                      <a:pt x="274" y="174"/>
                    </a:cubicBezTo>
                    <a:cubicBezTo>
                      <a:pt x="280" y="180"/>
                      <a:pt x="280" y="180"/>
                      <a:pt x="280" y="180"/>
                    </a:cubicBezTo>
                    <a:lnTo>
                      <a:pt x="266" y="180"/>
                    </a:lnTo>
                    <a:close/>
                    <a:moveTo>
                      <a:pt x="276" y="172"/>
                    </a:moveTo>
                    <a:cubicBezTo>
                      <a:pt x="276" y="172"/>
                      <a:pt x="276" y="172"/>
                      <a:pt x="276" y="172"/>
                    </a:cubicBezTo>
                    <a:cubicBezTo>
                      <a:pt x="283" y="166"/>
                      <a:pt x="283" y="166"/>
                      <a:pt x="283" y="166"/>
                    </a:cubicBezTo>
                    <a:cubicBezTo>
                      <a:pt x="283" y="166"/>
                      <a:pt x="283" y="166"/>
                      <a:pt x="283" y="166"/>
                    </a:cubicBezTo>
                    <a:cubicBezTo>
                      <a:pt x="283" y="167"/>
                      <a:pt x="283" y="167"/>
                      <a:pt x="283" y="167"/>
                    </a:cubicBezTo>
                    <a:cubicBezTo>
                      <a:pt x="283" y="168"/>
                      <a:pt x="283" y="168"/>
                      <a:pt x="283" y="168"/>
                    </a:cubicBezTo>
                    <a:cubicBezTo>
                      <a:pt x="283" y="169"/>
                      <a:pt x="283" y="169"/>
                      <a:pt x="283" y="169"/>
                    </a:cubicBezTo>
                    <a:cubicBezTo>
                      <a:pt x="283" y="171"/>
                      <a:pt x="283" y="171"/>
                      <a:pt x="283" y="171"/>
                    </a:cubicBezTo>
                    <a:cubicBezTo>
                      <a:pt x="283" y="171"/>
                      <a:pt x="283" y="171"/>
                      <a:pt x="283" y="171"/>
                    </a:cubicBezTo>
                    <a:cubicBezTo>
                      <a:pt x="283" y="174"/>
                      <a:pt x="283" y="174"/>
                      <a:pt x="283" y="174"/>
                    </a:cubicBezTo>
                    <a:cubicBezTo>
                      <a:pt x="283" y="174"/>
                      <a:pt x="283" y="174"/>
                      <a:pt x="283" y="174"/>
                    </a:cubicBezTo>
                    <a:cubicBezTo>
                      <a:pt x="283" y="178"/>
                      <a:pt x="283" y="178"/>
                      <a:pt x="283" y="178"/>
                    </a:cubicBezTo>
                    <a:lnTo>
                      <a:pt x="276" y="172"/>
                    </a:lnTo>
                    <a:close/>
                    <a:moveTo>
                      <a:pt x="283" y="187"/>
                    </a:moveTo>
                    <a:cubicBezTo>
                      <a:pt x="283" y="187"/>
                      <a:pt x="283" y="187"/>
                      <a:pt x="283" y="187"/>
                    </a:cubicBezTo>
                    <a:cubicBezTo>
                      <a:pt x="273" y="198"/>
                      <a:pt x="273" y="198"/>
                      <a:pt x="273" y="198"/>
                    </a:cubicBezTo>
                    <a:cubicBezTo>
                      <a:pt x="262" y="187"/>
                      <a:pt x="262" y="187"/>
                      <a:pt x="262" y="187"/>
                    </a:cubicBezTo>
                    <a:cubicBezTo>
                      <a:pt x="283" y="187"/>
                      <a:pt x="283" y="187"/>
                      <a:pt x="283" y="187"/>
                    </a:cubicBezTo>
                    <a:close/>
                    <a:moveTo>
                      <a:pt x="270" y="201"/>
                    </a:moveTo>
                    <a:cubicBezTo>
                      <a:pt x="270" y="201"/>
                      <a:pt x="270" y="201"/>
                      <a:pt x="270" y="201"/>
                    </a:cubicBezTo>
                    <a:cubicBezTo>
                      <a:pt x="261" y="211"/>
                      <a:pt x="261" y="211"/>
                      <a:pt x="261" y="211"/>
                    </a:cubicBezTo>
                    <a:cubicBezTo>
                      <a:pt x="261" y="192"/>
                      <a:pt x="261" y="192"/>
                      <a:pt x="261" y="192"/>
                    </a:cubicBezTo>
                    <a:lnTo>
                      <a:pt x="270" y="201"/>
                    </a:lnTo>
                    <a:close/>
                    <a:moveTo>
                      <a:pt x="261" y="216"/>
                    </a:moveTo>
                    <a:cubicBezTo>
                      <a:pt x="261" y="216"/>
                      <a:pt x="261" y="216"/>
                      <a:pt x="261" y="216"/>
                    </a:cubicBezTo>
                    <a:cubicBezTo>
                      <a:pt x="272" y="204"/>
                      <a:pt x="272" y="204"/>
                      <a:pt x="272" y="204"/>
                    </a:cubicBezTo>
                    <a:cubicBezTo>
                      <a:pt x="283" y="216"/>
                      <a:pt x="283" y="216"/>
                      <a:pt x="283" y="216"/>
                    </a:cubicBezTo>
                    <a:lnTo>
                      <a:pt x="261" y="216"/>
                    </a:lnTo>
                    <a:close/>
                    <a:moveTo>
                      <a:pt x="275" y="201"/>
                    </a:moveTo>
                    <a:cubicBezTo>
                      <a:pt x="275" y="201"/>
                      <a:pt x="275" y="201"/>
                      <a:pt x="275" y="201"/>
                    </a:cubicBezTo>
                    <a:cubicBezTo>
                      <a:pt x="283" y="192"/>
                      <a:pt x="283" y="192"/>
                      <a:pt x="283" y="192"/>
                    </a:cubicBezTo>
                    <a:cubicBezTo>
                      <a:pt x="283" y="210"/>
                      <a:pt x="283" y="210"/>
                      <a:pt x="283" y="210"/>
                    </a:cubicBezTo>
                    <a:lnTo>
                      <a:pt x="275" y="201"/>
                    </a:lnTo>
                    <a:close/>
                    <a:moveTo>
                      <a:pt x="283" y="223"/>
                    </a:moveTo>
                    <a:cubicBezTo>
                      <a:pt x="283" y="223"/>
                      <a:pt x="283" y="223"/>
                      <a:pt x="283" y="223"/>
                    </a:cubicBezTo>
                    <a:cubicBezTo>
                      <a:pt x="272" y="234"/>
                      <a:pt x="272" y="234"/>
                      <a:pt x="272" y="234"/>
                    </a:cubicBezTo>
                    <a:cubicBezTo>
                      <a:pt x="262" y="222"/>
                      <a:pt x="262" y="222"/>
                      <a:pt x="262" y="222"/>
                    </a:cubicBezTo>
                    <a:cubicBezTo>
                      <a:pt x="283" y="222"/>
                      <a:pt x="283" y="222"/>
                      <a:pt x="283" y="222"/>
                    </a:cubicBezTo>
                    <a:lnTo>
                      <a:pt x="283" y="223"/>
                    </a:lnTo>
                    <a:close/>
                    <a:moveTo>
                      <a:pt x="269" y="236"/>
                    </a:moveTo>
                    <a:cubicBezTo>
                      <a:pt x="269" y="236"/>
                      <a:pt x="269" y="236"/>
                      <a:pt x="269" y="236"/>
                    </a:cubicBezTo>
                    <a:cubicBezTo>
                      <a:pt x="260" y="246"/>
                      <a:pt x="260" y="246"/>
                      <a:pt x="260" y="246"/>
                    </a:cubicBezTo>
                    <a:cubicBezTo>
                      <a:pt x="260" y="226"/>
                      <a:pt x="260" y="226"/>
                      <a:pt x="260" y="226"/>
                    </a:cubicBezTo>
                    <a:lnTo>
                      <a:pt x="269" y="236"/>
                    </a:lnTo>
                    <a:close/>
                    <a:moveTo>
                      <a:pt x="259" y="251"/>
                    </a:moveTo>
                    <a:cubicBezTo>
                      <a:pt x="259" y="251"/>
                      <a:pt x="259" y="251"/>
                      <a:pt x="259" y="251"/>
                    </a:cubicBezTo>
                    <a:cubicBezTo>
                      <a:pt x="272" y="239"/>
                      <a:pt x="272" y="239"/>
                      <a:pt x="272" y="239"/>
                    </a:cubicBezTo>
                    <a:cubicBezTo>
                      <a:pt x="282" y="252"/>
                      <a:pt x="282" y="252"/>
                      <a:pt x="282" y="252"/>
                    </a:cubicBezTo>
                    <a:cubicBezTo>
                      <a:pt x="259" y="252"/>
                      <a:pt x="259" y="252"/>
                      <a:pt x="259" y="252"/>
                    </a:cubicBezTo>
                    <a:lnTo>
                      <a:pt x="259" y="251"/>
                    </a:lnTo>
                    <a:close/>
                    <a:moveTo>
                      <a:pt x="274" y="236"/>
                    </a:moveTo>
                    <a:cubicBezTo>
                      <a:pt x="274" y="236"/>
                      <a:pt x="274" y="236"/>
                      <a:pt x="274" y="236"/>
                    </a:cubicBezTo>
                    <a:cubicBezTo>
                      <a:pt x="283" y="227"/>
                      <a:pt x="283" y="227"/>
                      <a:pt x="283" y="227"/>
                    </a:cubicBezTo>
                    <a:cubicBezTo>
                      <a:pt x="283" y="247"/>
                      <a:pt x="283" y="247"/>
                      <a:pt x="283" y="247"/>
                    </a:cubicBezTo>
                    <a:lnTo>
                      <a:pt x="274" y="236"/>
                    </a:lnTo>
                    <a:close/>
                    <a:moveTo>
                      <a:pt x="283" y="259"/>
                    </a:moveTo>
                    <a:cubicBezTo>
                      <a:pt x="283" y="259"/>
                      <a:pt x="283" y="259"/>
                      <a:pt x="283" y="259"/>
                    </a:cubicBezTo>
                    <a:cubicBezTo>
                      <a:pt x="272" y="271"/>
                      <a:pt x="272" y="271"/>
                      <a:pt x="272" y="271"/>
                    </a:cubicBezTo>
                    <a:cubicBezTo>
                      <a:pt x="261" y="258"/>
                      <a:pt x="261" y="258"/>
                      <a:pt x="261" y="258"/>
                    </a:cubicBezTo>
                    <a:cubicBezTo>
                      <a:pt x="283" y="258"/>
                      <a:pt x="283" y="258"/>
                      <a:pt x="283" y="258"/>
                    </a:cubicBezTo>
                    <a:lnTo>
                      <a:pt x="283" y="259"/>
                    </a:lnTo>
                    <a:close/>
                    <a:moveTo>
                      <a:pt x="269" y="273"/>
                    </a:moveTo>
                    <a:cubicBezTo>
                      <a:pt x="269" y="273"/>
                      <a:pt x="269" y="273"/>
                      <a:pt x="269" y="273"/>
                    </a:cubicBezTo>
                    <a:cubicBezTo>
                      <a:pt x="258" y="283"/>
                      <a:pt x="258" y="283"/>
                      <a:pt x="258" y="283"/>
                    </a:cubicBezTo>
                    <a:cubicBezTo>
                      <a:pt x="258" y="281"/>
                      <a:pt x="258" y="281"/>
                      <a:pt x="258" y="281"/>
                    </a:cubicBezTo>
                    <a:cubicBezTo>
                      <a:pt x="259" y="263"/>
                      <a:pt x="259" y="263"/>
                      <a:pt x="259" y="263"/>
                    </a:cubicBezTo>
                    <a:lnTo>
                      <a:pt x="269" y="273"/>
                    </a:lnTo>
                    <a:close/>
                    <a:moveTo>
                      <a:pt x="259" y="287"/>
                    </a:moveTo>
                    <a:cubicBezTo>
                      <a:pt x="259" y="287"/>
                      <a:pt x="259" y="287"/>
                      <a:pt x="259" y="287"/>
                    </a:cubicBezTo>
                    <a:cubicBezTo>
                      <a:pt x="271" y="276"/>
                      <a:pt x="271" y="276"/>
                      <a:pt x="271" y="276"/>
                    </a:cubicBezTo>
                    <a:cubicBezTo>
                      <a:pt x="281" y="287"/>
                      <a:pt x="281" y="287"/>
                      <a:pt x="281" y="287"/>
                    </a:cubicBezTo>
                    <a:lnTo>
                      <a:pt x="259" y="287"/>
                    </a:lnTo>
                    <a:close/>
                    <a:moveTo>
                      <a:pt x="274" y="273"/>
                    </a:moveTo>
                    <a:cubicBezTo>
                      <a:pt x="274" y="273"/>
                      <a:pt x="274" y="273"/>
                      <a:pt x="274" y="273"/>
                    </a:cubicBezTo>
                    <a:cubicBezTo>
                      <a:pt x="283" y="264"/>
                      <a:pt x="283" y="264"/>
                      <a:pt x="283" y="264"/>
                    </a:cubicBezTo>
                    <a:cubicBezTo>
                      <a:pt x="283" y="284"/>
                      <a:pt x="283" y="284"/>
                      <a:pt x="283" y="284"/>
                    </a:cubicBezTo>
                    <a:lnTo>
                      <a:pt x="274" y="273"/>
                    </a:lnTo>
                    <a:close/>
                    <a:moveTo>
                      <a:pt x="283" y="296"/>
                    </a:moveTo>
                    <a:cubicBezTo>
                      <a:pt x="283" y="296"/>
                      <a:pt x="283" y="296"/>
                      <a:pt x="283" y="296"/>
                    </a:cubicBezTo>
                    <a:cubicBezTo>
                      <a:pt x="272" y="307"/>
                      <a:pt x="272" y="307"/>
                      <a:pt x="272" y="307"/>
                    </a:cubicBezTo>
                    <a:cubicBezTo>
                      <a:pt x="259" y="294"/>
                      <a:pt x="259" y="294"/>
                      <a:pt x="259" y="294"/>
                    </a:cubicBezTo>
                    <a:cubicBezTo>
                      <a:pt x="283" y="294"/>
                      <a:pt x="283" y="294"/>
                      <a:pt x="283" y="294"/>
                    </a:cubicBezTo>
                    <a:cubicBezTo>
                      <a:pt x="283" y="294"/>
                      <a:pt x="283" y="294"/>
                      <a:pt x="283" y="294"/>
                    </a:cubicBezTo>
                    <a:lnTo>
                      <a:pt x="283" y="296"/>
                    </a:lnTo>
                    <a:close/>
                    <a:moveTo>
                      <a:pt x="269" y="309"/>
                    </a:moveTo>
                    <a:cubicBezTo>
                      <a:pt x="269" y="309"/>
                      <a:pt x="269" y="309"/>
                      <a:pt x="269" y="309"/>
                    </a:cubicBezTo>
                    <a:cubicBezTo>
                      <a:pt x="257" y="319"/>
                      <a:pt x="257" y="319"/>
                      <a:pt x="257" y="319"/>
                    </a:cubicBezTo>
                    <a:cubicBezTo>
                      <a:pt x="258" y="298"/>
                      <a:pt x="258" y="298"/>
                      <a:pt x="258" y="298"/>
                    </a:cubicBezTo>
                    <a:lnTo>
                      <a:pt x="269" y="309"/>
                    </a:lnTo>
                    <a:close/>
                    <a:moveTo>
                      <a:pt x="257" y="323"/>
                    </a:moveTo>
                    <a:cubicBezTo>
                      <a:pt x="257" y="323"/>
                      <a:pt x="257" y="323"/>
                      <a:pt x="257" y="323"/>
                    </a:cubicBezTo>
                    <a:cubicBezTo>
                      <a:pt x="271" y="312"/>
                      <a:pt x="271" y="312"/>
                      <a:pt x="271" y="312"/>
                    </a:cubicBezTo>
                    <a:cubicBezTo>
                      <a:pt x="282" y="323"/>
                      <a:pt x="282" y="323"/>
                      <a:pt x="282" y="323"/>
                    </a:cubicBezTo>
                    <a:lnTo>
                      <a:pt x="257" y="323"/>
                    </a:lnTo>
                    <a:close/>
                    <a:moveTo>
                      <a:pt x="274" y="309"/>
                    </a:moveTo>
                    <a:cubicBezTo>
                      <a:pt x="274" y="309"/>
                      <a:pt x="274" y="309"/>
                      <a:pt x="274" y="309"/>
                    </a:cubicBezTo>
                    <a:cubicBezTo>
                      <a:pt x="283" y="301"/>
                      <a:pt x="283" y="301"/>
                      <a:pt x="283" y="301"/>
                    </a:cubicBezTo>
                    <a:cubicBezTo>
                      <a:pt x="283" y="310"/>
                      <a:pt x="283" y="310"/>
                      <a:pt x="283" y="310"/>
                    </a:cubicBezTo>
                    <a:cubicBezTo>
                      <a:pt x="283" y="311"/>
                      <a:pt x="283" y="311"/>
                      <a:pt x="283" y="311"/>
                    </a:cubicBezTo>
                    <a:cubicBezTo>
                      <a:pt x="283" y="313"/>
                      <a:pt x="283" y="313"/>
                      <a:pt x="283" y="313"/>
                    </a:cubicBezTo>
                    <a:cubicBezTo>
                      <a:pt x="283" y="315"/>
                      <a:pt x="283" y="315"/>
                      <a:pt x="283" y="315"/>
                    </a:cubicBezTo>
                    <a:cubicBezTo>
                      <a:pt x="283" y="317"/>
                      <a:pt x="283" y="317"/>
                      <a:pt x="283" y="317"/>
                    </a:cubicBezTo>
                    <a:cubicBezTo>
                      <a:pt x="283" y="319"/>
                      <a:pt x="283" y="319"/>
                      <a:pt x="283" y="319"/>
                    </a:cubicBezTo>
                    <a:lnTo>
                      <a:pt x="274" y="309"/>
                    </a:lnTo>
                    <a:close/>
                    <a:moveTo>
                      <a:pt x="290" y="295"/>
                    </a:moveTo>
                    <a:cubicBezTo>
                      <a:pt x="290" y="295"/>
                      <a:pt x="290" y="295"/>
                      <a:pt x="290" y="295"/>
                    </a:cubicBezTo>
                    <a:cubicBezTo>
                      <a:pt x="291" y="294"/>
                      <a:pt x="291" y="294"/>
                      <a:pt x="291" y="294"/>
                    </a:cubicBezTo>
                    <a:cubicBezTo>
                      <a:pt x="315" y="294"/>
                      <a:pt x="315" y="294"/>
                      <a:pt x="315" y="294"/>
                    </a:cubicBezTo>
                    <a:cubicBezTo>
                      <a:pt x="303" y="307"/>
                      <a:pt x="303" y="307"/>
                      <a:pt x="303" y="307"/>
                    </a:cubicBezTo>
                    <a:cubicBezTo>
                      <a:pt x="290" y="296"/>
                      <a:pt x="290" y="296"/>
                      <a:pt x="290" y="296"/>
                    </a:cubicBezTo>
                    <a:lnTo>
                      <a:pt x="290" y="295"/>
                    </a:lnTo>
                    <a:close/>
                    <a:moveTo>
                      <a:pt x="258" y="294"/>
                    </a:moveTo>
                    <a:cubicBezTo>
                      <a:pt x="258" y="294"/>
                      <a:pt x="258" y="294"/>
                      <a:pt x="258" y="294"/>
                    </a:cubicBezTo>
                    <a:cubicBezTo>
                      <a:pt x="258" y="294"/>
                      <a:pt x="258" y="294"/>
                      <a:pt x="258" y="294"/>
                    </a:cubicBezTo>
                    <a:close/>
                    <a:moveTo>
                      <a:pt x="283" y="331"/>
                    </a:moveTo>
                    <a:cubicBezTo>
                      <a:pt x="283" y="331"/>
                      <a:pt x="283" y="331"/>
                      <a:pt x="283" y="331"/>
                    </a:cubicBezTo>
                    <a:cubicBezTo>
                      <a:pt x="270" y="342"/>
                      <a:pt x="270" y="342"/>
                      <a:pt x="270" y="342"/>
                    </a:cubicBezTo>
                    <a:cubicBezTo>
                      <a:pt x="258" y="330"/>
                      <a:pt x="258" y="330"/>
                      <a:pt x="258" y="330"/>
                    </a:cubicBezTo>
                    <a:cubicBezTo>
                      <a:pt x="283" y="330"/>
                      <a:pt x="283" y="330"/>
                      <a:pt x="283" y="330"/>
                    </a:cubicBezTo>
                    <a:lnTo>
                      <a:pt x="283" y="331"/>
                    </a:lnTo>
                    <a:close/>
                    <a:moveTo>
                      <a:pt x="267" y="344"/>
                    </a:moveTo>
                    <a:cubicBezTo>
                      <a:pt x="267" y="344"/>
                      <a:pt x="267" y="344"/>
                      <a:pt x="267" y="344"/>
                    </a:cubicBezTo>
                    <a:cubicBezTo>
                      <a:pt x="255" y="354"/>
                      <a:pt x="255" y="354"/>
                      <a:pt x="255" y="354"/>
                    </a:cubicBezTo>
                    <a:cubicBezTo>
                      <a:pt x="256" y="333"/>
                      <a:pt x="256" y="333"/>
                      <a:pt x="256" y="333"/>
                    </a:cubicBezTo>
                    <a:lnTo>
                      <a:pt x="267" y="344"/>
                    </a:lnTo>
                    <a:close/>
                    <a:moveTo>
                      <a:pt x="255" y="359"/>
                    </a:moveTo>
                    <a:cubicBezTo>
                      <a:pt x="255" y="359"/>
                      <a:pt x="255" y="359"/>
                      <a:pt x="255" y="359"/>
                    </a:cubicBezTo>
                    <a:cubicBezTo>
                      <a:pt x="270" y="347"/>
                      <a:pt x="270" y="347"/>
                      <a:pt x="270" y="347"/>
                    </a:cubicBezTo>
                    <a:cubicBezTo>
                      <a:pt x="282" y="360"/>
                      <a:pt x="282" y="360"/>
                      <a:pt x="282" y="360"/>
                    </a:cubicBezTo>
                    <a:cubicBezTo>
                      <a:pt x="255" y="360"/>
                      <a:pt x="255" y="360"/>
                      <a:pt x="255" y="360"/>
                    </a:cubicBezTo>
                    <a:lnTo>
                      <a:pt x="255" y="359"/>
                    </a:lnTo>
                    <a:close/>
                    <a:moveTo>
                      <a:pt x="272" y="344"/>
                    </a:moveTo>
                    <a:cubicBezTo>
                      <a:pt x="272" y="344"/>
                      <a:pt x="272" y="344"/>
                      <a:pt x="272" y="344"/>
                    </a:cubicBezTo>
                    <a:cubicBezTo>
                      <a:pt x="283" y="335"/>
                      <a:pt x="283" y="335"/>
                      <a:pt x="283" y="335"/>
                    </a:cubicBezTo>
                    <a:cubicBezTo>
                      <a:pt x="283" y="337"/>
                      <a:pt x="283" y="337"/>
                      <a:pt x="283" y="337"/>
                    </a:cubicBezTo>
                    <a:cubicBezTo>
                      <a:pt x="283" y="340"/>
                      <a:pt x="283" y="340"/>
                      <a:pt x="283" y="340"/>
                    </a:cubicBezTo>
                    <a:cubicBezTo>
                      <a:pt x="283" y="343"/>
                      <a:pt x="283" y="343"/>
                      <a:pt x="283" y="343"/>
                    </a:cubicBezTo>
                    <a:cubicBezTo>
                      <a:pt x="283" y="346"/>
                      <a:pt x="283" y="346"/>
                      <a:pt x="283" y="346"/>
                    </a:cubicBezTo>
                    <a:cubicBezTo>
                      <a:pt x="283" y="349"/>
                      <a:pt x="283" y="349"/>
                      <a:pt x="283" y="349"/>
                    </a:cubicBezTo>
                    <a:cubicBezTo>
                      <a:pt x="283" y="352"/>
                      <a:pt x="283" y="352"/>
                      <a:pt x="283" y="352"/>
                    </a:cubicBezTo>
                    <a:cubicBezTo>
                      <a:pt x="283" y="355"/>
                      <a:pt x="283" y="355"/>
                      <a:pt x="283" y="355"/>
                    </a:cubicBezTo>
                    <a:cubicBezTo>
                      <a:pt x="283" y="355"/>
                      <a:pt x="283" y="355"/>
                      <a:pt x="283" y="355"/>
                    </a:cubicBezTo>
                    <a:lnTo>
                      <a:pt x="272" y="344"/>
                    </a:lnTo>
                    <a:close/>
                    <a:moveTo>
                      <a:pt x="282" y="367"/>
                    </a:moveTo>
                    <a:cubicBezTo>
                      <a:pt x="282" y="367"/>
                      <a:pt x="282" y="367"/>
                      <a:pt x="282" y="367"/>
                    </a:cubicBezTo>
                    <a:cubicBezTo>
                      <a:pt x="269" y="378"/>
                      <a:pt x="269" y="378"/>
                      <a:pt x="269" y="378"/>
                    </a:cubicBezTo>
                    <a:cubicBezTo>
                      <a:pt x="257" y="366"/>
                      <a:pt x="257" y="366"/>
                      <a:pt x="257" y="366"/>
                    </a:cubicBezTo>
                    <a:cubicBezTo>
                      <a:pt x="282" y="366"/>
                      <a:pt x="282" y="366"/>
                      <a:pt x="282" y="366"/>
                    </a:cubicBezTo>
                    <a:lnTo>
                      <a:pt x="282" y="367"/>
                    </a:lnTo>
                    <a:close/>
                    <a:moveTo>
                      <a:pt x="266" y="381"/>
                    </a:moveTo>
                    <a:cubicBezTo>
                      <a:pt x="266" y="381"/>
                      <a:pt x="266" y="381"/>
                      <a:pt x="266" y="381"/>
                    </a:cubicBezTo>
                    <a:cubicBezTo>
                      <a:pt x="254" y="392"/>
                      <a:pt x="254" y="392"/>
                      <a:pt x="254" y="392"/>
                    </a:cubicBezTo>
                    <a:cubicBezTo>
                      <a:pt x="254" y="369"/>
                      <a:pt x="254" y="369"/>
                      <a:pt x="254" y="369"/>
                    </a:cubicBezTo>
                    <a:lnTo>
                      <a:pt x="266" y="381"/>
                    </a:lnTo>
                    <a:close/>
                    <a:moveTo>
                      <a:pt x="255" y="395"/>
                    </a:moveTo>
                    <a:cubicBezTo>
                      <a:pt x="255" y="395"/>
                      <a:pt x="255" y="395"/>
                      <a:pt x="255" y="395"/>
                    </a:cubicBezTo>
                    <a:cubicBezTo>
                      <a:pt x="269" y="383"/>
                      <a:pt x="269" y="383"/>
                      <a:pt x="269" y="383"/>
                    </a:cubicBezTo>
                    <a:cubicBezTo>
                      <a:pt x="280" y="395"/>
                      <a:pt x="280" y="395"/>
                      <a:pt x="280" y="395"/>
                    </a:cubicBezTo>
                    <a:lnTo>
                      <a:pt x="255" y="395"/>
                    </a:lnTo>
                    <a:close/>
                    <a:moveTo>
                      <a:pt x="272" y="381"/>
                    </a:moveTo>
                    <a:cubicBezTo>
                      <a:pt x="272" y="381"/>
                      <a:pt x="272" y="381"/>
                      <a:pt x="272" y="381"/>
                    </a:cubicBezTo>
                    <a:cubicBezTo>
                      <a:pt x="282" y="371"/>
                      <a:pt x="282" y="371"/>
                      <a:pt x="282" y="371"/>
                    </a:cubicBezTo>
                    <a:cubicBezTo>
                      <a:pt x="282" y="373"/>
                      <a:pt x="282" y="373"/>
                      <a:pt x="282" y="373"/>
                    </a:cubicBezTo>
                    <a:cubicBezTo>
                      <a:pt x="282" y="375"/>
                      <a:pt x="282" y="375"/>
                      <a:pt x="282" y="375"/>
                    </a:cubicBezTo>
                    <a:cubicBezTo>
                      <a:pt x="282" y="381"/>
                      <a:pt x="282" y="381"/>
                      <a:pt x="282" y="381"/>
                    </a:cubicBezTo>
                    <a:cubicBezTo>
                      <a:pt x="282" y="383"/>
                      <a:pt x="282" y="383"/>
                      <a:pt x="282" y="383"/>
                    </a:cubicBezTo>
                    <a:cubicBezTo>
                      <a:pt x="282" y="388"/>
                      <a:pt x="282" y="388"/>
                      <a:pt x="282" y="388"/>
                    </a:cubicBezTo>
                    <a:cubicBezTo>
                      <a:pt x="282" y="390"/>
                      <a:pt x="282" y="390"/>
                      <a:pt x="282" y="390"/>
                    </a:cubicBezTo>
                    <a:cubicBezTo>
                      <a:pt x="282" y="392"/>
                      <a:pt x="282" y="392"/>
                      <a:pt x="282" y="392"/>
                    </a:cubicBezTo>
                    <a:lnTo>
                      <a:pt x="272" y="381"/>
                    </a:lnTo>
                    <a:close/>
                    <a:moveTo>
                      <a:pt x="255" y="366"/>
                    </a:moveTo>
                    <a:cubicBezTo>
                      <a:pt x="255" y="366"/>
                      <a:pt x="255" y="366"/>
                      <a:pt x="255" y="366"/>
                    </a:cubicBezTo>
                    <a:cubicBezTo>
                      <a:pt x="254" y="369"/>
                      <a:pt x="254" y="369"/>
                      <a:pt x="254" y="369"/>
                    </a:cubicBezTo>
                    <a:cubicBezTo>
                      <a:pt x="255" y="366"/>
                      <a:pt x="255" y="366"/>
                      <a:pt x="255" y="366"/>
                    </a:cubicBezTo>
                    <a:close/>
                    <a:moveTo>
                      <a:pt x="281" y="402"/>
                    </a:moveTo>
                    <a:cubicBezTo>
                      <a:pt x="281" y="402"/>
                      <a:pt x="281" y="402"/>
                      <a:pt x="281" y="402"/>
                    </a:cubicBezTo>
                    <a:cubicBezTo>
                      <a:pt x="268" y="413"/>
                      <a:pt x="268" y="413"/>
                      <a:pt x="268" y="413"/>
                    </a:cubicBezTo>
                    <a:cubicBezTo>
                      <a:pt x="257" y="402"/>
                      <a:pt x="257" y="402"/>
                      <a:pt x="257" y="402"/>
                    </a:cubicBezTo>
                    <a:lnTo>
                      <a:pt x="281" y="402"/>
                    </a:lnTo>
                    <a:close/>
                    <a:moveTo>
                      <a:pt x="265" y="416"/>
                    </a:moveTo>
                    <a:cubicBezTo>
                      <a:pt x="265" y="416"/>
                      <a:pt x="265" y="416"/>
                      <a:pt x="265" y="416"/>
                    </a:cubicBezTo>
                    <a:cubicBezTo>
                      <a:pt x="252" y="428"/>
                      <a:pt x="252" y="428"/>
                      <a:pt x="252" y="428"/>
                    </a:cubicBezTo>
                    <a:cubicBezTo>
                      <a:pt x="253" y="404"/>
                      <a:pt x="253" y="404"/>
                      <a:pt x="253" y="404"/>
                    </a:cubicBezTo>
                    <a:lnTo>
                      <a:pt x="265" y="416"/>
                    </a:lnTo>
                    <a:close/>
                    <a:moveTo>
                      <a:pt x="254" y="431"/>
                    </a:moveTo>
                    <a:cubicBezTo>
                      <a:pt x="254" y="431"/>
                      <a:pt x="254" y="431"/>
                      <a:pt x="254" y="431"/>
                    </a:cubicBezTo>
                    <a:cubicBezTo>
                      <a:pt x="268" y="419"/>
                      <a:pt x="268" y="419"/>
                      <a:pt x="268" y="419"/>
                    </a:cubicBezTo>
                    <a:cubicBezTo>
                      <a:pt x="281" y="431"/>
                      <a:pt x="281" y="431"/>
                      <a:pt x="281" y="431"/>
                    </a:cubicBezTo>
                    <a:lnTo>
                      <a:pt x="254" y="431"/>
                    </a:lnTo>
                    <a:close/>
                    <a:moveTo>
                      <a:pt x="271" y="416"/>
                    </a:moveTo>
                    <a:cubicBezTo>
                      <a:pt x="271" y="416"/>
                      <a:pt x="271" y="416"/>
                      <a:pt x="271" y="416"/>
                    </a:cubicBezTo>
                    <a:cubicBezTo>
                      <a:pt x="282" y="406"/>
                      <a:pt x="282" y="406"/>
                      <a:pt x="282" y="406"/>
                    </a:cubicBezTo>
                    <a:cubicBezTo>
                      <a:pt x="282" y="412"/>
                      <a:pt x="282" y="412"/>
                      <a:pt x="282" y="412"/>
                    </a:cubicBezTo>
                    <a:cubicBezTo>
                      <a:pt x="282" y="413"/>
                      <a:pt x="282" y="413"/>
                      <a:pt x="282" y="413"/>
                    </a:cubicBezTo>
                    <a:cubicBezTo>
                      <a:pt x="282" y="421"/>
                      <a:pt x="282" y="421"/>
                      <a:pt x="282" y="421"/>
                    </a:cubicBezTo>
                    <a:cubicBezTo>
                      <a:pt x="282" y="421"/>
                      <a:pt x="282" y="421"/>
                      <a:pt x="282" y="421"/>
                    </a:cubicBezTo>
                    <a:cubicBezTo>
                      <a:pt x="281" y="426"/>
                      <a:pt x="281" y="426"/>
                      <a:pt x="281" y="426"/>
                    </a:cubicBezTo>
                    <a:lnTo>
                      <a:pt x="271" y="416"/>
                    </a:lnTo>
                    <a:close/>
                    <a:moveTo>
                      <a:pt x="279" y="438"/>
                    </a:moveTo>
                    <a:cubicBezTo>
                      <a:pt x="279" y="438"/>
                      <a:pt x="279" y="438"/>
                      <a:pt x="279" y="438"/>
                    </a:cubicBezTo>
                    <a:cubicBezTo>
                      <a:pt x="266" y="448"/>
                      <a:pt x="266" y="448"/>
                      <a:pt x="266" y="448"/>
                    </a:cubicBezTo>
                    <a:cubicBezTo>
                      <a:pt x="256" y="438"/>
                      <a:pt x="256" y="438"/>
                      <a:pt x="256" y="438"/>
                    </a:cubicBezTo>
                    <a:lnTo>
                      <a:pt x="279" y="438"/>
                    </a:lnTo>
                    <a:close/>
                    <a:moveTo>
                      <a:pt x="263" y="452"/>
                    </a:moveTo>
                    <a:cubicBezTo>
                      <a:pt x="263" y="452"/>
                      <a:pt x="263" y="452"/>
                      <a:pt x="263" y="452"/>
                    </a:cubicBezTo>
                    <a:cubicBezTo>
                      <a:pt x="249" y="463"/>
                      <a:pt x="249" y="463"/>
                      <a:pt x="249" y="463"/>
                    </a:cubicBezTo>
                    <a:cubicBezTo>
                      <a:pt x="251" y="439"/>
                      <a:pt x="251" y="439"/>
                      <a:pt x="251" y="439"/>
                    </a:cubicBezTo>
                    <a:lnTo>
                      <a:pt x="263" y="452"/>
                    </a:lnTo>
                    <a:close/>
                    <a:moveTo>
                      <a:pt x="252" y="467"/>
                    </a:moveTo>
                    <a:cubicBezTo>
                      <a:pt x="252" y="467"/>
                      <a:pt x="252" y="467"/>
                      <a:pt x="252" y="467"/>
                    </a:cubicBezTo>
                    <a:cubicBezTo>
                      <a:pt x="266" y="455"/>
                      <a:pt x="266" y="455"/>
                      <a:pt x="266" y="455"/>
                    </a:cubicBezTo>
                    <a:cubicBezTo>
                      <a:pt x="278" y="467"/>
                      <a:pt x="278" y="467"/>
                      <a:pt x="278" y="467"/>
                    </a:cubicBezTo>
                    <a:lnTo>
                      <a:pt x="252" y="467"/>
                    </a:lnTo>
                    <a:close/>
                    <a:moveTo>
                      <a:pt x="270" y="452"/>
                    </a:moveTo>
                    <a:cubicBezTo>
                      <a:pt x="270" y="452"/>
                      <a:pt x="270" y="452"/>
                      <a:pt x="270" y="452"/>
                    </a:cubicBezTo>
                    <a:cubicBezTo>
                      <a:pt x="281" y="442"/>
                      <a:pt x="281" y="442"/>
                      <a:pt x="281" y="442"/>
                    </a:cubicBezTo>
                    <a:cubicBezTo>
                      <a:pt x="281" y="447"/>
                      <a:pt x="281" y="447"/>
                      <a:pt x="281" y="447"/>
                    </a:cubicBezTo>
                    <a:cubicBezTo>
                      <a:pt x="280" y="463"/>
                      <a:pt x="280" y="463"/>
                      <a:pt x="280" y="463"/>
                    </a:cubicBezTo>
                    <a:lnTo>
                      <a:pt x="270" y="452"/>
                    </a:lnTo>
                    <a:close/>
                    <a:moveTo>
                      <a:pt x="280" y="474"/>
                    </a:moveTo>
                    <a:cubicBezTo>
                      <a:pt x="280" y="474"/>
                      <a:pt x="280" y="474"/>
                      <a:pt x="280" y="474"/>
                    </a:cubicBezTo>
                    <a:cubicBezTo>
                      <a:pt x="266" y="485"/>
                      <a:pt x="266" y="485"/>
                      <a:pt x="266" y="485"/>
                    </a:cubicBezTo>
                    <a:cubicBezTo>
                      <a:pt x="256" y="474"/>
                      <a:pt x="256" y="474"/>
                      <a:pt x="256" y="474"/>
                    </a:cubicBezTo>
                    <a:lnTo>
                      <a:pt x="280" y="474"/>
                    </a:lnTo>
                    <a:close/>
                    <a:moveTo>
                      <a:pt x="263" y="488"/>
                    </a:moveTo>
                    <a:cubicBezTo>
                      <a:pt x="263" y="488"/>
                      <a:pt x="263" y="488"/>
                      <a:pt x="263" y="488"/>
                    </a:cubicBezTo>
                    <a:cubicBezTo>
                      <a:pt x="247" y="502"/>
                      <a:pt x="247" y="502"/>
                      <a:pt x="247" y="502"/>
                    </a:cubicBezTo>
                    <a:cubicBezTo>
                      <a:pt x="249" y="474"/>
                      <a:pt x="249" y="474"/>
                      <a:pt x="249" y="474"/>
                    </a:cubicBezTo>
                    <a:lnTo>
                      <a:pt x="263" y="488"/>
                    </a:lnTo>
                    <a:close/>
                    <a:moveTo>
                      <a:pt x="253" y="503"/>
                    </a:moveTo>
                    <a:cubicBezTo>
                      <a:pt x="253" y="503"/>
                      <a:pt x="253" y="503"/>
                      <a:pt x="253" y="503"/>
                    </a:cubicBezTo>
                    <a:cubicBezTo>
                      <a:pt x="266" y="492"/>
                      <a:pt x="266" y="492"/>
                      <a:pt x="266" y="492"/>
                    </a:cubicBezTo>
                    <a:cubicBezTo>
                      <a:pt x="277" y="503"/>
                      <a:pt x="277" y="503"/>
                      <a:pt x="277" y="503"/>
                    </a:cubicBezTo>
                    <a:lnTo>
                      <a:pt x="253" y="503"/>
                    </a:lnTo>
                    <a:close/>
                    <a:moveTo>
                      <a:pt x="270" y="488"/>
                    </a:moveTo>
                    <a:cubicBezTo>
                      <a:pt x="270" y="488"/>
                      <a:pt x="270" y="488"/>
                      <a:pt x="270" y="488"/>
                    </a:cubicBezTo>
                    <a:cubicBezTo>
                      <a:pt x="280" y="480"/>
                      <a:pt x="280" y="480"/>
                      <a:pt x="280" y="480"/>
                    </a:cubicBezTo>
                    <a:cubicBezTo>
                      <a:pt x="280" y="481"/>
                      <a:pt x="280" y="481"/>
                      <a:pt x="280" y="481"/>
                    </a:cubicBezTo>
                    <a:cubicBezTo>
                      <a:pt x="280" y="483"/>
                      <a:pt x="280" y="483"/>
                      <a:pt x="280" y="483"/>
                    </a:cubicBezTo>
                    <a:cubicBezTo>
                      <a:pt x="280" y="490"/>
                      <a:pt x="280" y="490"/>
                      <a:pt x="280" y="490"/>
                    </a:cubicBezTo>
                    <a:cubicBezTo>
                      <a:pt x="280" y="492"/>
                      <a:pt x="280" y="492"/>
                      <a:pt x="280" y="492"/>
                    </a:cubicBezTo>
                    <a:cubicBezTo>
                      <a:pt x="279" y="498"/>
                      <a:pt x="279" y="498"/>
                      <a:pt x="279" y="498"/>
                    </a:cubicBezTo>
                    <a:lnTo>
                      <a:pt x="270" y="488"/>
                    </a:lnTo>
                    <a:close/>
                    <a:moveTo>
                      <a:pt x="277" y="510"/>
                    </a:moveTo>
                    <a:cubicBezTo>
                      <a:pt x="277" y="510"/>
                      <a:pt x="277" y="510"/>
                      <a:pt x="277" y="510"/>
                    </a:cubicBezTo>
                    <a:cubicBezTo>
                      <a:pt x="264" y="520"/>
                      <a:pt x="264" y="520"/>
                      <a:pt x="264" y="520"/>
                    </a:cubicBezTo>
                    <a:cubicBezTo>
                      <a:pt x="254" y="510"/>
                      <a:pt x="254" y="510"/>
                      <a:pt x="254" y="510"/>
                    </a:cubicBezTo>
                    <a:lnTo>
                      <a:pt x="277" y="510"/>
                    </a:lnTo>
                    <a:close/>
                    <a:moveTo>
                      <a:pt x="260" y="524"/>
                    </a:moveTo>
                    <a:cubicBezTo>
                      <a:pt x="260" y="524"/>
                      <a:pt x="260" y="524"/>
                      <a:pt x="260" y="524"/>
                    </a:cubicBezTo>
                    <a:cubicBezTo>
                      <a:pt x="245" y="537"/>
                      <a:pt x="245" y="537"/>
                      <a:pt x="245" y="537"/>
                    </a:cubicBezTo>
                    <a:cubicBezTo>
                      <a:pt x="247" y="510"/>
                      <a:pt x="247" y="510"/>
                      <a:pt x="247" y="510"/>
                    </a:cubicBezTo>
                    <a:lnTo>
                      <a:pt x="260" y="524"/>
                    </a:lnTo>
                    <a:close/>
                    <a:moveTo>
                      <a:pt x="249" y="539"/>
                    </a:moveTo>
                    <a:cubicBezTo>
                      <a:pt x="249" y="539"/>
                      <a:pt x="249" y="539"/>
                      <a:pt x="249" y="539"/>
                    </a:cubicBezTo>
                    <a:cubicBezTo>
                      <a:pt x="264" y="527"/>
                      <a:pt x="264" y="527"/>
                      <a:pt x="264" y="527"/>
                    </a:cubicBezTo>
                    <a:cubicBezTo>
                      <a:pt x="276" y="539"/>
                      <a:pt x="276" y="539"/>
                      <a:pt x="276" y="539"/>
                    </a:cubicBezTo>
                    <a:lnTo>
                      <a:pt x="249" y="539"/>
                    </a:lnTo>
                    <a:close/>
                    <a:moveTo>
                      <a:pt x="267" y="524"/>
                    </a:moveTo>
                    <a:cubicBezTo>
                      <a:pt x="267" y="524"/>
                      <a:pt x="267" y="524"/>
                      <a:pt x="267" y="524"/>
                    </a:cubicBezTo>
                    <a:cubicBezTo>
                      <a:pt x="279" y="514"/>
                      <a:pt x="279" y="514"/>
                      <a:pt x="279" y="514"/>
                    </a:cubicBezTo>
                    <a:cubicBezTo>
                      <a:pt x="278" y="518"/>
                      <a:pt x="278" y="518"/>
                      <a:pt x="278" y="518"/>
                    </a:cubicBezTo>
                    <a:cubicBezTo>
                      <a:pt x="278" y="520"/>
                      <a:pt x="278" y="520"/>
                      <a:pt x="278" y="520"/>
                    </a:cubicBezTo>
                    <a:cubicBezTo>
                      <a:pt x="278" y="534"/>
                      <a:pt x="278" y="534"/>
                      <a:pt x="278" y="534"/>
                    </a:cubicBezTo>
                    <a:lnTo>
                      <a:pt x="267" y="524"/>
                    </a:lnTo>
                    <a:close/>
                    <a:moveTo>
                      <a:pt x="274" y="546"/>
                    </a:moveTo>
                    <a:cubicBezTo>
                      <a:pt x="274" y="546"/>
                      <a:pt x="274" y="546"/>
                      <a:pt x="274" y="546"/>
                    </a:cubicBezTo>
                    <a:cubicBezTo>
                      <a:pt x="261" y="557"/>
                      <a:pt x="261" y="557"/>
                      <a:pt x="261" y="557"/>
                    </a:cubicBezTo>
                    <a:cubicBezTo>
                      <a:pt x="250" y="546"/>
                      <a:pt x="250" y="546"/>
                      <a:pt x="250" y="546"/>
                    </a:cubicBezTo>
                    <a:lnTo>
                      <a:pt x="274" y="546"/>
                    </a:lnTo>
                    <a:close/>
                    <a:moveTo>
                      <a:pt x="257" y="559"/>
                    </a:moveTo>
                    <a:cubicBezTo>
                      <a:pt x="257" y="559"/>
                      <a:pt x="257" y="559"/>
                      <a:pt x="257" y="559"/>
                    </a:cubicBezTo>
                    <a:cubicBezTo>
                      <a:pt x="242" y="571"/>
                      <a:pt x="242" y="571"/>
                      <a:pt x="242" y="571"/>
                    </a:cubicBezTo>
                    <a:cubicBezTo>
                      <a:pt x="244" y="546"/>
                      <a:pt x="244" y="546"/>
                      <a:pt x="244" y="546"/>
                    </a:cubicBezTo>
                    <a:lnTo>
                      <a:pt x="257" y="559"/>
                    </a:lnTo>
                    <a:close/>
                    <a:moveTo>
                      <a:pt x="245" y="575"/>
                    </a:moveTo>
                    <a:cubicBezTo>
                      <a:pt x="245" y="575"/>
                      <a:pt x="245" y="575"/>
                      <a:pt x="245" y="575"/>
                    </a:cubicBezTo>
                    <a:cubicBezTo>
                      <a:pt x="260" y="563"/>
                      <a:pt x="260" y="563"/>
                      <a:pt x="260" y="563"/>
                    </a:cubicBezTo>
                    <a:cubicBezTo>
                      <a:pt x="271" y="575"/>
                      <a:pt x="271" y="575"/>
                      <a:pt x="271" y="575"/>
                    </a:cubicBezTo>
                    <a:lnTo>
                      <a:pt x="245" y="575"/>
                    </a:lnTo>
                    <a:close/>
                    <a:moveTo>
                      <a:pt x="264" y="560"/>
                    </a:moveTo>
                    <a:cubicBezTo>
                      <a:pt x="264" y="560"/>
                      <a:pt x="264" y="560"/>
                      <a:pt x="264" y="560"/>
                    </a:cubicBezTo>
                    <a:cubicBezTo>
                      <a:pt x="277" y="549"/>
                      <a:pt x="277" y="549"/>
                      <a:pt x="277" y="549"/>
                    </a:cubicBezTo>
                    <a:cubicBezTo>
                      <a:pt x="277" y="557"/>
                      <a:pt x="276" y="565"/>
                      <a:pt x="276" y="573"/>
                    </a:cubicBezTo>
                    <a:lnTo>
                      <a:pt x="264" y="560"/>
                    </a:lnTo>
                    <a:close/>
                    <a:moveTo>
                      <a:pt x="273" y="582"/>
                    </a:moveTo>
                    <a:cubicBezTo>
                      <a:pt x="273" y="582"/>
                      <a:pt x="273" y="582"/>
                      <a:pt x="273" y="582"/>
                    </a:cubicBezTo>
                    <a:cubicBezTo>
                      <a:pt x="260" y="592"/>
                      <a:pt x="260" y="592"/>
                      <a:pt x="260" y="592"/>
                    </a:cubicBezTo>
                    <a:cubicBezTo>
                      <a:pt x="249" y="582"/>
                      <a:pt x="249" y="582"/>
                      <a:pt x="249" y="582"/>
                    </a:cubicBezTo>
                    <a:lnTo>
                      <a:pt x="273" y="582"/>
                    </a:lnTo>
                    <a:close/>
                    <a:moveTo>
                      <a:pt x="256" y="595"/>
                    </a:moveTo>
                    <a:cubicBezTo>
                      <a:pt x="256" y="595"/>
                      <a:pt x="256" y="595"/>
                      <a:pt x="256" y="595"/>
                    </a:cubicBezTo>
                    <a:cubicBezTo>
                      <a:pt x="239" y="608"/>
                      <a:pt x="239" y="608"/>
                      <a:pt x="239" y="608"/>
                    </a:cubicBezTo>
                    <a:cubicBezTo>
                      <a:pt x="240" y="600"/>
                      <a:pt x="241" y="591"/>
                      <a:pt x="242" y="582"/>
                    </a:cubicBezTo>
                    <a:cubicBezTo>
                      <a:pt x="243" y="582"/>
                      <a:pt x="243" y="582"/>
                      <a:pt x="243" y="582"/>
                    </a:cubicBezTo>
                    <a:lnTo>
                      <a:pt x="256" y="595"/>
                    </a:lnTo>
                    <a:close/>
                    <a:moveTo>
                      <a:pt x="244" y="611"/>
                    </a:moveTo>
                    <a:cubicBezTo>
                      <a:pt x="244" y="611"/>
                      <a:pt x="244" y="611"/>
                      <a:pt x="244" y="611"/>
                    </a:cubicBezTo>
                    <a:cubicBezTo>
                      <a:pt x="259" y="598"/>
                      <a:pt x="259" y="598"/>
                      <a:pt x="259" y="598"/>
                    </a:cubicBezTo>
                    <a:cubicBezTo>
                      <a:pt x="270" y="611"/>
                      <a:pt x="270" y="611"/>
                      <a:pt x="270" y="611"/>
                    </a:cubicBezTo>
                    <a:lnTo>
                      <a:pt x="244" y="611"/>
                    </a:lnTo>
                    <a:close/>
                    <a:moveTo>
                      <a:pt x="263" y="596"/>
                    </a:moveTo>
                    <a:cubicBezTo>
                      <a:pt x="263" y="596"/>
                      <a:pt x="263" y="596"/>
                      <a:pt x="263" y="596"/>
                    </a:cubicBezTo>
                    <a:cubicBezTo>
                      <a:pt x="275" y="586"/>
                      <a:pt x="275" y="586"/>
                      <a:pt x="275" y="586"/>
                    </a:cubicBezTo>
                    <a:cubicBezTo>
                      <a:pt x="275" y="593"/>
                      <a:pt x="274" y="600"/>
                      <a:pt x="274" y="607"/>
                    </a:cubicBezTo>
                    <a:lnTo>
                      <a:pt x="263" y="596"/>
                    </a:lnTo>
                    <a:close/>
                    <a:moveTo>
                      <a:pt x="267" y="617"/>
                    </a:moveTo>
                    <a:cubicBezTo>
                      <a:pt x="267" y="617"/>
                      <a:pt x="267" y="617"/>
                      <a:pt x="267" y="617"/>
                    </a:cubicBezTo>
                    <a:cubicBezTo>
                      <a:pt x="256" y="627"/>
                      <a:pt x="256" y="627"/>
                      <a:pt x="256" y="627"/>
                    </a:cubicBezTo>
                    <a:cubicBezTo>
                      <a:pt x="247" y="617"/>
                      <a:pt x="247" y="617"/>
                      <a:pt x="247" y="617"/>
                    </a:cubicBezTo>
                    <a:lnTo>
                      <a:pt x="267" y="617"/>
                    </a:lnTo>
                    <a:close/>
                    <a:moveTo>
                      <a:pt x="252" y="630"/>
                    </a:moveTo>
                    <a:cubicBezTo>
                      <a:pt x="252" y="630"/>
                      <a:pt x="252" y="630"/>
                      <a:pt x="252" y="630"/>
                    </a:cubicBezTo>
                    <a:cubicBezTo>
                      <a:pt x="236" y="642"/>
                      <a:pt x="236" y="642"/>
                      <a:pt x="236" y="642"/>
                    </a:cubicBezTo>
                    <a:cubicBezTo>
                      <a:pt x="237" y="634"/>
                      <a:pt x="238" y="626"/>
                      <a:pt x="238" y="617"/>
                    </a:cubicBezTo>
                    <a:cubicBezTo>
                      <a:pt x="240" y="617"/>
                      <a:pt x="240" y="617"/>
                      <a:pt x="240" y="617"/>
                    </a:cubicBezTo>
                    <a:lnTo>
                      <a:pt x="252" y="630"/>
                    </a:lnTo>
                    <a:close/>
                    <a:moveTo>
                      <a:pt x="238" y="647"/>
                    </a:moveTo>
                    <a:cubicBezTo>
                      <a:pt x="238" y="647"/>
                      <a:pt x="238" y="647"/>
                      <a:pt x="238" y="647"/>
                    </a:cubicBezTo>
                    <a:cubicBezTo>
                      <a:pt x="255" y="633"/>
                      <a:pt x="255" y="633"/>
                      <a:pt x="255" y="633"/>
                    </a:cubicBezTo>
                    <a:cubicBezTo>
                      <a:pt x="268" y="647"/>
                      <a:pt x="268" y="647"/>
                      <a:pt x="268" y="647"/>
                    </a:cubicBezTo>
                    <a:lnTo>
                      <a:pt x="238" y="647"/>
                    </a:lnTo>
                    <a:close/>
                    <a:moveTo>
                      <a:pt x="259" y="630"/>
                    </a:moveTo>
                    <a:cubicBezTo>
                      <a:pt x="259" y="630"/>
                      <a:pt x="259" y="630"/>
                      <a:pt x="259" y="630"/>
                    </a:cubicBezTo>
                    <a:cubicBezTo>
                      <a:pt x="273" y="619"/>
                      <a:pt x="273" y="619"/>
                      <a:pt x="273" y="619"/>
                    </a:cubicBezTo>
                    <a:cubicBezTo>
                      <a:pt x="272" y="627"/>
                      <a:pt x="272" y="635"/>
                      <a:pt x="271" y="643"/>
                    </a:cubicBezTo>
                    <a:lnTo>
                      <a:pt x="259" y="630"/>
                    </a:lnTo>
                    <a:close/>
                    <a:moveTo>
                      <a:pt x="268" y="653"/>
                    </a:moveTo>
                    <a:cubicBezTo>
                      <a:pt x="268" y="653"/>
                      <a:pt x="268" y="653"/>
                      <a:pt x="268" y="653"/>
                    </a:cubicBezTo>
                    <a:cubicBezTo>
                      <a:pt x="253" y="666"/>
                      <a:pt x="253" y="666"/>
                      <a:pt x="253" y="666"/>
                    </a:cubicBezTo>
                    <a:cubicBezTo>
                      <a:pt x="242" y="653"/>
                      <a:pt x="242" y="653"/>
                      <a:pt x="242" y="653"/>
                    </a:cubicBezTo>
                    <a:lnTo>
                      <a:pt x="268" y="653"/>
                    </a:lnTo>
                    <a:close/>
                    <a:moveTo>
                      <a:pt x="249" y="668"/>
                    </a:moveTo>
                    <a:cubicBezTo>
                      <a:pt x="249" y="668"/>
                      <a:pt x="249" y="668"/>
                      <a:pt x="249" y="668"/>
                    </a:cubicBezTo>
                    <a:cubicBezTo>
                      <a:pt x="234" y="681"/>
                      <a:pt x="234" y="681"/>
                      <a:pt x="234" y="681"/>
                    </a:cubicBezTo>
                    <a:cubicBezTo>
                      <a:pt x="233" y="681"/>
                      <a:pt x="233" y="681"/>
                      <a:pt x="233" y="681"/>
                    </a:cubicBezTo>
                    <a:cubicBezTo>
                      <a:pt x="233" y="672"/>
                      <a:pt x="234" y="663"/>
                      <a:pt x="235" y="654"/>
                    </a:cubicBezTo>
                    <a:lnTo>
                      <a:pt x="249" y="668"/>
                    </a:lnTo>
                    <a:close/>
                    <a:moveTo>
                      <a:pt x="241" y="681"/>
                    </a:moveTo>
                    <a:cubicBezTo>
                      <a:pt x="241" y="681"/>
                      <a:pt x="241" y="681"/>
                      <a:pt x="241" y="681"/>
                    </a:cubicBezTo>
                    <a:cubicBezTo>
                      <a:pt x="252" y="672"/>
                      <a:pt x="252" y="672"/>
                      <a:pt x="252" y="672"/>
                    </a:cubicBezTo>
                    <a:cubicBezTo>
                      <a:pt x="261" y="681"/>
                      <a:pt x="261" y="681"/>
                      <a:pt x="261" y="681"/>
                    </a:cubicBezTo>
                    <a:lnTo>
                      <a:pt x="241" y="681"/>
                    </a:lnTo>
                    <a:close/>
                    <a:moveTo>
                      <a:pt x="256" y="669"/>
                    </a:moveTo>
                    <a:cubicBezTo>
                      <a:pt x="256" y="669"/>
                      <a:pt x="256" y="669"/>
                      <a:pt x="256" y="669"/>
                    </a:cubicBezTo>
                    <a:cubicBezTo>
                      <a:pt x="270" y="658"/>
                      <a:pt x="270" y="658"/>
                      <a:pt x="270" y="658"/>
                    </a:cubicBezTo>
                    <a:cubicBezTo>
                      <a:pt x="269" y="666"/>
                      <a:pt x="268" y="674"/>
                      <a:pt x="267" y="680"/>
                    </a:cubicBezTo>
                    <a:lnTo>
                      <a:pt x="256" y="669"/>
                    </a:lnTo>
                    <a:close/>
                    <a:moveTo>
                      <a:pt x="265" y="688"/>
                    </a:moveTo>
                    <a:cubicBezTo>
                      <a:pt x="265" y="688"/>
                      <a:pt x="265" y="688"/>
                      <a:pt x="265" y="688"/>
                    </a:cubicBezTo>
                    <a:cubicBezTo>
                      <a:pt x="248" y="702"/>
                      <a:pt x="248" y="702"/>
                      <a:pt x="248" y="702"/>
                    </a:cubicBezTo>
                    <a:cubicBezTo>
                      <a:pt x="235" y="688"/>
                      <a:pt x="235" y="688"/>
                      <a:pt x="235" y="688"/>
                    </a:cubicBezTo>
                    <a:lnTo>
                      <a:pt x="265" y="688"/>
                    </a:lnTo>
                    <a:close/>
                    <a:moveTo>
                      <a:pt x="244" y="705"/>
                    </a:moveTo>
                    <a:cubicBezTo>
                      <a:pt x="244" y="705"/>
                      <a:pt x="244" y="705"/>
                      <a:pt x="244" y="705"/>
                    </a:cubicBezTo>
                    <a:cubicBezTo>
                      <a:pt x="228" y="718"/>
                      <a:pt x="228" y="718"/>
                      <a:pt x="228" y="718"/>
                    </a:cubicBezTo>
                    <a:cubicBezTo>
                      <a:pt x="229" y="709"/>
                      <a:pt x="231" y="700"/>
                      <a:pt x="231" y="691"/>
                    </a:cubicBezTo>
                    <a:lnTo>
                      <a:pt x="244" y="705"/>
                    </a:lnTo>
                    <a:close/>
                    <a:moveTo>
                      <a:pt x="229" y="723"/>
                    </a:moveTo>
                    <a:cubicBezTo>
                      <a:pt x="229" y="723"/>
                      <a:pt x="229" y="723"/>
                      <a:pt x="229" y="723"/>
                    </a:cubicBezTo>
                    <a:cubicBezTo>
                      <a:pt x="247" y="708"/>
                      <a:pt x="247" y="708"/>
                      <a:pt x="247" y="708"/>
                    </a:cubicBezTo>
                    <a:cubicBezTo>
                      <a:pt x="259" y="721"/>
                      <a:pt x="259" y="721"/>
                      <a:pt x="259" y="721"/>
                    </a:cubicBezTo>
                    <a:cubicBezTo>
                      <a:pt x="259" y="722"/>
                      <a:pt x="259" y="722"/>
                      <a:pt x="259" y="722"/>
                    </a:cubicBezTo>
                    <a:cubicBezTo>
                      <a:pt x="259" y="723"/>
                      <a:pt x="259" y="723"/>
                      <a:pt x="259" y="723"/>
                    </a:cubicBezTo>
                    <a:lnTo>
                      <a:pt x="229" y="723"/>
                    </a:lnTo>
                    <a:close/>
                    <a:moveTo>
                      <a:pt x="251" y="705"/>
                    </a:moveTo>
                    <a:cubicBezTo>
                      <a:pt x="251" y="705"/>
                      <a:pt x="251" y="705"/>
                      <a:pt x="251" y="705"/>
                    </a:cubicBezTo>
                    <a:cubicBezTo>
                      <a:pt x="265" y="694"/>
                      <a:pt x="265" y="694"/>
                      <a:pt x="265" y="694"/>
                    </a:cubicBezTo>
                    <a:cubicBezTo>
                      <a:pt x="264" y="702"/>
                      <a:pt x="263" y="710"/>
                      <a:pt x="261" y="716"/>
                    </a:cubicBezTo>
                    <a:lnTo>
                      <a:pt x="251" y="705"/>
                    </a:lnTo>
                    <a:close/>
                    <a:moveTo>
                      <a:pt x="292" y="162"/>
                    </a:moveTo>
                    <a:cubicBezTo>
                      <a:pt x="292" y="162"/>
                      <a:pt x="292" y="162"/>
                      <a:pt x="292" y="162"/>
                    </a:cubicBezTo>
                    <a:cubicBezTo>
                      <a:pt x="300" y="169"/>
                      <a:pt x="300" y="169"/>
                      <a:pt x="300" y="169"/>
                    </a:cubicBezTo>
                    <a:cubicBezTo>
                      <a:pt x="309" y="162"/>
                      <a:pt x="309" y="162"/>
                      <a:pt x="309" y="162"/>
                    </a:cubicBezTo>
                    <a:lnTo>
                      <a:pt x="292" y="162"/>
                    </a:lnTo>
                    <a:close/>
                    <a:moveTo>
                      <a:pt x="303" y="172"/>
                    </a:moveTo>
                    <a:cubicBezTo>
                      <a:pt x="303" y="172"/>
                      <a:pt x="303" y="172"/>
                      <a:pt x="303" y="172"/>
                    </a:cubicBezTo>
                    <a:cubicBezTo>
                      <a:pt x="311" y="179"/>
                      <a:pt x="311" y="179"/>
                      <a:pt x="311" y="179"/>
                    </a:cubicBezTo>
                    <a:cubicBezTo>
                      <a:pt x="311" y="164"/>
                      <a:pt x="311" y="164"/>
                      <a:pt x="311" y="164"/>
                    </a:cubicBezTo>
                    <a:lnTo>
                      <a:pt x="303" y="172"/>
                    </a:lnTo>
                    <a:close/>
                    <a:moveTo>
                      <a:pt x="308" y="180"/>
                    </a:moveTo>
                    <a:cubicBezTo>
                      <a:pt x="308" y="180"/>
                      <a:pt x="308" y="180"/>
                      <a:pt x="308" y="180"/>
                    </a:cubicBezTo>
                    <a:cubicBezTo>
                      <a:pt x="301" y="174"/>
                      <a:pt x="301" y="174"/>
                      <a:pt x="301" y="174"/>
                    </a:cubicBezTo>
                    <a:cubicBezTo>
                      <a:pt x="294" y="180"/>
                      <a:pt x="294" y="180"/>
                      <a:pt x="294" y="180"/>
                    </a:cubicBezTo>
                    <a:lnTo>
                      <a:pt x="308" y="180"/>
                    </a:lnTo>
                    <a:close/>
                    <a:moveTo>
                      <a:pt x="298" y="172"/>
                    </a:moveTo>
                    <a:cubicBezTo>
                      <a:pt x="298" y="172"/>
                      <a:pt x="298" y="172"/>
                      <a:pt x="298" y="172"/>
                    </a:cubicBezTo>
                    <a:cubicBezTo>
                      <a:pt x="290" y="165"/>
                      <a:pt x="290" y="165"/>
                      <a:pt x="290" y="165"/>
                    </a:cubicBezTo>
                    <a:cubicBezTo>
                      <a:pt x="290" y="166"/>
                      <a:pt x="290" y="166"/>
                      <a:pt x="290" y="166"/>
                    </a:cubicBezTo>
                    <a:cubicBezTo>
                      <a:pt x="290" y="167"/>
                      <a:pt x="290" y="167"/>
                      <a:pt x="290" y="167"/>
                    </a:cubicBezTo>
                    <a:cubicBezTo>
                      <a:pt x="290" y="168"/>
                      <a:pt x="290" y="168"/>
                      <a:pt x="290" y="168"/>
                    </a:cubicBezTo>
                    <a:cubicBezTo>
                      <a:pt x="290" y="169"/>
                      <a:pt x="290" y="169"/>
                      <a:pt x="290" y="169"/>
                    </a:cubicBezTo>
                    <a:cubicBezTo>
                      <a:pt x="290" y="171"/>
                      <a:pt x="290" y="171"/>
                      <a:pt x="290" y="171"/>
                    </a:cubicBezTo>
                    <a:cubicBezTo>
                      <a:pt x="290" y="171"/>
                      <a:pt x="290" y="171"/>
                      <a:pt x="290" y="171"/>
                    </a:cubicBezTo>
                    <a:cubicBezTo>
                      <a:pt x="290" y="174"/>
                      <a:pt x="290" y="174"/>
                      <a:pt x="290" y="174"/>
                    </a:cubicBezTo>
                    <a:cubicBezTo>
                      <a:pt x="290" y="174"/>
                      <a:pt x="290" y="174"/>
                      <a:pt x="290" y="174"/>
                    </a:cubicBezTo>
                    <a:cubicBezTo>
                      <a:pt x="290" y="179"/>
                      <a:pt x="290" y="179"/>
                      <a:pt x="290" y="179"/>
                    </a:cubicBezTo>
                    <a:lnTo>
                      <a:pt x="298" y="172"/>
                    </a:lnTo>
                    <a:close/>
                    <a:moveTo>
                      <a:pt x="290" y="187"/>
                    </a:moveTo>
                    <a:cubicBezTo>
                      <a:pt x="290" y="187"/>
                      <a:pt x="290" y="187"/>
                      <a:pt x="290" y="187"/>
                    </a:cubicBezTo>
                    <a:cubicBezTo>
                      <a:pt x="302" y="198"/>
                      <a:pt x="302" y="198"/>
                      <a:pt x="302" y="198"/>
                    </a:cubicBezTo>
                    <a:cubicBezTo>
                      <a:pt x="312" y="187"/>
                      <a:pt x="312" y="187"/>
                      <a:pt x="312" y="187"/>
                    </a:cubicBezTo>
                    <a:cubicBezTo>
                      <a:pt x="312" y="187"/>
                      <a:pt x="312" y="187"/>
                      <a:pt x="312" y="187"/>
                    </a:cubicBezTo>
                    <a:lnTo>
                      <a:pt x="290" y="187"/>
                    </a:lnTo>
                    <a:close/>
                    <a:moveTo>
                      <a:pt x="304" y="201"/>
                    </a:moveTo>
                    <a:cubicBezTo>
                      <a:pt x="304" y="201"/>
                      <a:pt x="304" y="201"/>
                      <a:pt x="304" y="201"/>
                    </a:cubicBezTo>
                    <a:cubicBezTo>
                      <a:pt x="312" y="210"/>
                      <a:pt x="312" y="210"/>
                      <a:pt x="312" y="210"/>
                    </a:cubicBezTo>
                    <a:cubicBezTo>
                      <a:pt x="312" y="193"/>
                      <a:pt x="312" y="193"/>
                      <a:pt x="312" y="193"/>
                    </a:cubicBezTo>
                    <a:lnTo>
                      <a:pt x="304" y="201"/>
                    </a:lnTo>
                    <a:close/>
                    <a:moveTo>
                      <a:pt x="313" y="215"/>
                    </a:moveTo>
                    <a:cubicBezTo>
                      <a:pt x="313" y="215"/>
                      <a:pt x="313" y="215"/>
                      <a:pt x="313" y="215"/>
                    </a:cubicBezTo>
                    <a:cubicBezTo>
                      <a:pt x="302" y="204"/>
                      <a:pt x="302" y="204"/>
                      <a:pt x="302" y="204"/>
                    </a:cubicBezTo>
                    <a:cubicBezTo>
                      <a:pt x="291" y="216"/>
                      <a:pt x="291" y="216"/>
                      <a:pt x="291" y="216"/>
                    </a:cubicBezTo>
                    <a:cubicBezTo>
                      <a:pt x="313" y="216"/>
                      <a:pt x="313" y="216"/>
                      <a:pt x="313" y="216"/>
                    </a:cubicBezTo>
                    <a:lnTo>
                      <a:pt x="313" y="215"/>
                    </a:lnTo>
                    <a:close/>
                    <a:moveTo>
                      <a:pt x="299" y="201"/>
                    </a:moveTo>
                    <a:cubicBezTo>
                      <a:pt x="299" y="201"/>
                      <a:pt x="299" y="201"/>
                      <a:pt x="299" y="201"/>
                    </a:cubicBezTo>
                    <a:cubicBezTo>
                      <a:pt x="290" y="191"/>
                      <a:pt x="290" y="191"/>
                      <a:pt x="290" y="191"/>
                    </a:cubicBezTo>
                    <a:cubicBezTo>
                      <a:pt x="290" y="211"/>
                      <a:pt x="290" y="211"/>
                      <a:pt x="290" y="211"/>
                    </a:cubicBezTo>
                    <a:lnTo>
                      <a:pt x="299" y="201"/>
                    </a:lnTo>
                    <a:close/>
                    <a:moveTo>
                      <a:pt x="291" y="222"/>
                    </a:moveTo>
                    <a:cubicBezTo>
                      <a:pt x="291" y="222"/>
                      <a:pt x="291" y="222"/>
                      <a:pt x="291" y="222"/>
                    </a:cubicBezTo>
                    <a:cubicBezTo>
                      <a:pt x="303" y="234"/>
                      <a:pt x="303" y="234"/>
                      <a:pt x="303" y="234"/>
                    </a:cubicBezTo>
                    <a:cubicBezTo>
                      <a:pt x="312" y="222"/>
                      <a:pt x="312" y="222"/>
                      <a:pt x="312" y="222"/>
                    </a:cubicBezTo>
                    <a:lnTo>
                      <a:pt x="291" y="222"/>
                    </a:lnTo>
                    <a:close/>
                    <a:moveTo>
                      <a:pt x="305" y="236"/>
                    </a:moveTo>
                    <a:cubicBezTo>
                      <a:pt x="305" y="236"/>
                      <a:pt x="305" y="236"/>
                      <a:pt x="305" y="236"/>
                    </a:cubicBezTo>
                    <a:cubicBezTo>
                      <a:pt x="314" y="245"/>
                      <a:pt x="314" y="245"/>
                      <a:pt x="314" y="245"/>
                    </a:cubicBezTo>
                    <a:cubicBezTo>
                      <a:pt x="313" y="227"/>
                      <a:pt x="313" y="227"/>
                      <a:pt x="313" y="227"/>
                    </a:cubicBezTo>
                    <a:lnTo>
                      <a:pt x="305" y="236"/>
                    </a:lnTo>
                    <a:close/>
                    <a:moveTo>
                      <a:pt x="314" y="250"/>
                    </a:moveTo>
                    <a:cubicBezTo>
                      <a:pt x="314" y="250"/>
                      <a:pt x="314" y="250"/>
                      <a:pt x="314" y="250"/>
                    </a:cubicBezTo>
                    <a:cubicBezTo>
                      <a:pt x="303" y="239"/>
                      <a:pt x="303" y="239"/>
                      <a:pt x="303" y="239"/>
                    </a:cubicBezTo>
                    <a:cubicBezTo>
                      <a:pt x="293" y="252"/>
                      <a:pt x="293" y="252"/>
                      <a:pt x="293" y="252"/>
                    </a:cubicBezTo>
                    <a:cubicBezTo>
                      <a:pt x="314" y="252"/>
                      <a:pt x="314" y="252"/>
                      <a:pt x="314" y="252"/>
                    </a:cubicBezTo>
                    <a:lnTo>
                      <a:pt x="314" y="250"/>
                    </a:lnTo>
                    <a:close/>
                    <a:moveTo>
                      <a:pt x="300" y="236"/>
                    </a:moveTo>
                    <a:cubicBezTo>
                      <a:pt x="300" y="236"/>
                      <a:pt x="300" y="236"/>
                      <a:pt x="300" y="236"/>
                    </a:cubicBezTo>
                    <a:cubicBezTo>
                      <a:pt x="290" y="227"/>
                      <a:pt x="290" y="227"/>
                      <a:pt x="290" y="227"/>
                    </a:cubicBezTo>
                    <a:cubicBezTo>
                      <a:pt x="290" y="249"/>
                      <a:pt x="290" y="249"/>
                      <a:pt x="290" y="249"/>
                    </a:cubicBezTo>
                    <a:lnTo>
                      <a:pt x="300" y="236"/>
                    </a:lnTo>
                    <a:close/>
                    <a:moveTo>
                      <a:pt x="290" y="258"/>
                    </a:moveTo>
                    <a:cubicBezTo>
                      <a:pt x="290" y="258"/>
                      <a:pt x="290" y="258"/>
                      <a:pt x="290" y="258"/>
                    </a:cubicBezTo>
                    <a:cubicBezTo>
                      <a:pt x="303" y="271"/>
                      <a:pt x="303" y="271"/>
                      <a:pt x="303" y="271"/>
                    </a:cubicBezTo>
                    <a:cubicBezTo>
                      <a:pt x="314" y="258"/>
                      <a:pt x="314" y="258"/>
                      <a:pt x="314" y="258"/>
                    </a:cubicBezTo>
                    <a:lnTo>
                      <a:pt x="290" y="258"/>
                    </a:lnTo>
                    <a:close/>
                    <a:moveTo>
                      <a:pt x="306" y="273"/>
                    </a:moveTo>
                    <a:cubicBezTo>
                      <a:pt x="306" y="273"/>
                      <a:pt x="306" y="273"/>
                      <a:pt x="306" y="273"/>
                    </a:cubicBezTo>
                    <a:cubicBezTo>
                      <a:pt x="315" y="282"/>
                      <a:pt x="315" y="282"/>
                      <a:pt x="315" y="282"/>
                    </a:cubicBezTo>
                    <a:cubicBezTo>
                      <a:pt x="314" y="264"/>
                      <a:pt x="314" y="264"/>
                      <a:pt x="314" y="264"/>
                    </a:cubicBezTo>
                    <a:lnTo>
                      <a:pt x="306" y="273"/>
                    </a:lnTo>
                    <a:close/>
                    <a:moveTo>
                      <a:pt x="315" y="287"/>
                    </a:moveTo>
                    <a:cubicBezTo>
                      <a:pt x="315" y="287"/>
                      <a:pt x="315" y="287"/>
                      <a:pt x="315" y="287"/>
                    </a:cubicBezTo>
                    <a:cubicBezTo>
                      <a:pt x="303" y="276"/>
                      <a:pt x="303" y="276"/>
                      <a:pt x="303" y="276"/>
                    </a:cubicBezTo>
                    <a:cubicBezTo>
                      <a:pt x="293" y="287"/>
                      <a:pt x="293" y="287"/>
                      <a:pt x="293" y="287"/>
                    </a:cubicBezTo>
                    <a:lnTo>
                      <a:pt x="315" y="287"/>
                    </a:lnTo>
                    <a:close/>
                    <a:moveTo>
                      <a:pt x="300" y="273"/>
                    </a:moveTo>
                    <a:cubicBezTo>
                      <a:pt x="300" y="273"/>
                      <a:pt x="300" y="273"/>
                      <a:pt x="300" y="273"/>
                    </a:cubicBezTo>
                    <a:cubicBezTo>
                      <a:pt x="290" y="263"/>
                      <a:pt x="290" y="263"/>
                      <a:pt x="290" y="263"/>
                    </a:cubicBezTo>
                    <a:cubicBezTo>
                      <a:pt x="290" y="285"/>
                      <a:pt x="290" y="285"/>
                      <a:pt x="290" y="285"/>
                    </a:cubicBezTo>
                    <a:lnTo>
                      <a:pt x="300" y="273"/>
                    </a:lnTo>
                    <a:close/>
                    <a:moveTo>
                      <a:pt x="306" y="309"/>
                    </a:moveTo>
                    <a:cubicBezTo>
                      <a:pt x="306" y="309"/>
                      <a:pt x="306" y="309"/>
                      <a:pt x="306" y="309"/>
                    </a:cubicBezTo>
                    <a:cubicBezTo>
                      <a:pt x="316" y="318"/>
                      <a:pt x="316" y="318"/>
                      <a:pt x="316" y="318"/>
                    </a:cubicBezTo>
                    <a:cubicBezTo>
                      <a:pt x="316" y="299"/>
                      <a:pt x="316" y="299"/>
                      <a:pt x="316" y="299"/>
                    </a:cubicBezTo>
                    <a:lnTo>
                      <a:pt x="306" y="309"/>
                    </a:lnTo>
                    <a:close/>
                    <a:moveTo>
                      <a:pt x="317" y="323"/>
                    </a:moveTo>
                    <a:cubicBezTo>
                      <a:pt x="317" y="323"/>
                      <a:pt x="317" y="323"/>
                      <a:pt x="317" y="323"/>
                    </a:cubicBezTo>
                    <a:cubicBezTo>
                      <a:pt x="303" y="312"/>
                      <a:pt x="303" y="312"/>
                      <a:pt x="303" y="312"/>
                    </a:cubicBezTo>
                    <a:cubicBezTo>
                      <a:pt x="292" y="323"/>
                      <a:pt x="292" y="323"/>
                      <a:pt x="292" y="323"/>
                    </a:cubicBezTo>
                    <a:cubicBezTo>
                      <a:pt x="317" y="323"/>
                      <a:pt x="317" y="323"/>
                      <a:pt x="317" y="323"/>
                    </a:cubicBezTo>
                    <a:close/>
                    <a:moveTo>
                      <a:pt x="300" y="309"/>
                    </a:moveTo>
                    <a:cubicBezTo>
                      <a:pt x="300" y="309"/>
                      <a:pt x="300" y="309"/>
                      <a:pt x="300" y="309"/>
                    </a:cubicBezTo>
                    <a:cubicBezTo>
                      <a:pt x="290" y="300"/>
                      <a:pt x="290" y="300"/>
                      <a:pt x="290" y="300"/>
                    </a:cubicBezTo>
                    <a:cubicBezTo>
                      <a:pt x="290" y="310"/>
                      <a:pt x="290" y="310"/>
                      <a:pt x="290" y="310"/>
                    </a:cubicBezTo>
                    <a:cubicBezTo>
                      <a:pt x="290" y="311"/>
                      <a:pt x="290" y="311"/>
                      <a:pt x="290" y="311"/>
                    </a:cubicBezTo>
                    <a:cubicBezTo>
                      <a:pt x="290" y="313"/>
                      <a:pt x="290" y="313"/>
                      <a:pt x="290" y="313"/>
                    </a:cubicBezTo>
                    <a:cubicBezTo>
                      <a:pt x="290" y="315"/>
                      <a:pt x="290" y="315"/>
                      <a:pt x="290" y="315"/>
                    </a:cubicBezTo>
                    <a:cubicBezTo>
                      <a:pt x="290" y="317"/>
                      <a:pt x="290" y="317"/>
                      <a:pt x="290" y="317"/>
                    </a:cubicBezTo>
                    <a:cubicBezTo>
                      <a:pt x="290" y="319"/>
                      <a:pt x="290" y="319"/>
                      <a:pt x="290" y="319"/>
                    </a:cubicBezTo>
                    <a:cubicBezTo>
                      <a:pt x="290" y="320"/>
                      <a:pt x="290" y="320"/>
                      <a:pt x="290" y="320"/>
                    </a:cubicBezTo>
                    <a:lnTo>
                      <a:pt x="300" y="309"/>
                    </a:lnTo>
                    <a:close/>
                    <a:moveTo>
                      <a:pt x="291" y="330"/>
                    </a:moveTo>
                    <a:cubicBezTo>
                      <a:pt x="291" y="330"/>
                      <a:pt x="291" y="330"/>
                      <a:pt x="291" y="330"/>
                    </a:cubicBezTo>
                    <a:cubicBezTo>
                      <a:pt x="305" y="342"/>
                      <a:pt x="305" y="342"/>
                      <a:pt x="305" y="342"/>
                    </a:cubicBezTo>
                    <a:cubicBezTo>
                      <a:pt x="316" y="330"/>
                      <a:pt x="316" y="330"/>
                      <a:pt x="316" y="330"/>
                    </a:cubicBezTo>
                    <a:lnTo>
                      <a:pt x="291" y="330"/>
                    </a:lnTo>
                    <a:close/>
                    <a:moveTo>
                      <a:pt x="308" y="344"/>
                    </a:moveTo>
                    <a:cubicBezTo>
                      <a:pt x="308" y="344"/>
                      <a:pt x="308" y="344"/>
                      <a:pt x="308" y="344"/>
                    </a:cubicBezTo>
                    <a:cubicBezTo>
                      <a:pt x="318" y="354"/>
                      <a:pt x="318" y="354"/>
                      <a:pt x="318" y="354"/>
                    </a:cubicBezTo>
                    <a:cubicBezTo>
                      <a:pt x="317" y="335"/>
                      <a:pt x="317" y="335"/>
                      <a:pt x="317" y="335"/>
                    </a:cubicBezTo>
                    <a:lnTo>
                      <a:pt x="308" y="344"/>
                    </a:lnTo>
                    <a:close/>
                    <a:moveTo>
                      <a:pt x="318" y="358"/>
                    </a:moveTo>
                    <a:cubicBezTo>
                      <a:pt x="318" y="358"/>
                      <a:pt x="318" y="358"/>
                      <a:pt x="318" y="358"/>
                    </a:cubicBezTo>
                    <a:cubicBezTo>
                      <a:pt x="305" y="347"/>
                      <a:pt x="305" y="347"/>
                      <a:pt x="305" y="347"/>
                    </a:cubicBezTo>
                    <a:cubicBezTo>
                      <a:pt x="293" y="360"/>
                      <a:pt x="293" y="360"/>
                      <a:pt x="293" y="360"/>
                    </a:cubicBezTo>
                    <a:cubicBezTo>
                      <a:pt x="319" y="360"/>
                      <a:pt x="319" y="360"/>
                      <a:pt x="319" y="360"/>
                    </a:cubicBezTo>
                    <a:lnTo>
                      <a:pt x="318" y="358"/>
                    </a:lnTo>
                    <a:close/>
                    <a:moveTo>
                      <a:pt x="302" y="344"/>
                    </a:moveTo>
                    <a:cubicBezTo>
                      <a:pt x="302" y="344"/>
                      <a:pt x="302" y="344"/>
                      <a:pt x="302" y="344"/>
                    </a:cubicBezTo>
                    <a:cubicBezTo>
                      <a:pt x="291" y="334"/>
                      <a:pt x="291" y="334"/>
                      <a:pt x="291" y="334"/>
                    </a:cubicBezTo>
                    <a:cubicBezTo>
                      <a:pt x="291" y="337"/>
                      <a:pt x="291" y="337"/>
                      <a:pt x="291" y="337"/>
                    </a:cubicBezTo>
                    <a:cubicBezTo>
                      <a:pt x="291" y="340"/>
                      <a:pt x="291" y="340"/>
                      <a:pt x="291" y="340"/>
                    </a:cubicBezTo>
                    <a:cubicBezTo>
                      <a:pt x="291" y="343"/>
                      <a:pt x="291" y="343"/>
                      <a:pt x="291" y="343"/>
                    </a:cubicBezTo>
                    <a:cubicBezTo>
                      <a:pt x="291" y="346"/>
                      <a:pt x="291" y="346"/>
                      <a:pt x="291" y="346"/>
                    </a:cubicBezTo>
                    <a:cubicBezTo>
                      <a:pt x="291" y="349"/>
                      <a:pt x="291" y="349"/>
                      <a:pt x="291" y="349"/>
                    </a:cubicBezTo>
                    <a:cubicBezTo>
                      <a:pt x="291" y="352"/>
                      <a:pt x="291" y="352"/>
                      <a:pt x="291" y="352"/>
                    </a:cubicBezTo>
                    <a:cubicBezTo>
                      <a:pt x="291" y="355"/>
                      <a:pt x="291" y="355"/>
                      <a:pt x="291" y="355"/>
                    </a:cubicBezTo>
                    <a:cubicBezTo>
                      <a:pt x="291" y="356"/>
                      <a:pt x="291" y="356"/>
                      <a:pt x="291" y="356"/>
                    </a:cubicBezTo>
                    <a:lnTo>
                      <a:pt x="302" y="344"/>
                    </a:lnTo>
                    <a:close/>
                    <a:moveTo>
                      <a:pt x="291" y="366"/>
                    </a:moveTo>
                    <a:cubicBezTo>
                      <a:pt x="291" y="366"/>
                      <a:pt x="291" y="366"/>
                      <a:pt x="291" y="366"/>
                    </a:cubicBezTo>
                    <a:cubicBezTo>
                      <a:pt x="305" y="378"/>
                      <a:pt x="305" y="378"/>
                      <a:pt x="305" y="378"/>
                    </a:cubicBezTo>
                    <a:cubicBezTo>
                      <a:pt x="318" y="366"/>
                      <a:pt x="318" y="366"/>
                      <a:pt x="318" y="366"/>
                    </a:cubicBezTo>
                    <a:lnTo>
                      <a:pt x="291" y="366"/>
                    </a:lnTo>
                    <a:close/>
                    <a:moveTo>
                      <a:pt x="309" y="381"/>
                    </a:moveTo>
                    <a:cubicBezTo>
                      <a:pt x="309" y="381"/>
                      <a:pt x="309" y="381"/>
                      <a:pt x="309" y="381"/>
                    </a:cubicBezTo>
                    <a:cubicBezTo>
                      <a:pt x="320" y="391"/>
                      <a:pt x="320" y="391"/>
                      <a:pt x="320" y="391"/>
                    </a:cubicBezTo>
                    <a:cubicBezTo>
                      <a:pt x="319" y="370"/>
                      <a:pt x="319" y="370"/>
                      <a:pt x="319" y="370"/>
                    </a:cubicBezTo>
                    <a:lnTo>
                      <a:pt x="309" y="381"/>
                    </a:lnTo>
                    <a:close/>
                    <a:moveTo>
                      <a:pt x="320" y="395"/>
                    </a:moveTo>
                    <a:cubicBezTo>
                      <a:pt x="320" y="395"/>
                      <a:pt x="320" y="395"/>
                      <a:pt x="320" y="395"/>
                    </a:cubicBezTo>
                    <a:cubicBezTo>
                      <a:pt x="306" y="383"/>
                      <a:pt x="306" y="383"/>
                      <a:pt x="306" y="383"/>
                    </a:cubicBezTo>
                    <a:cubicBezTo>
                      <a:pt x="294" y="395"/>
                      <a:pt x="294" y="395"/>
                      <a:pt x="294" y="395"/>
                    </a:cubicBezTo>
                    <a:lnTo>
                      <a:pt x="320" y="395"/>
                    </a:lnTo>
                    <a:close/>
                    <a:moveTo>
                      <a:pt x="303" y="381"/>
                    </a:moveTo>
                    <a:cubicBezTo>
                      <a:pt x="303" y="381"/>
                      <a:pt x="303" y="381"/>
                      <a:pt x="303" y="381"/>
                    </a:cubicBezTo>
                    <a:cubicBezTo>
                      <a:pt x="291" y="370"/>
                      <a:pt x="291" y="370"/>
                      <a:pt x="291" y="370"/>
                    </a:cubicBezTo>
                    <a:cubicBezTo>
                      <a:pt x="291" y="373"/>
                      <a:pt x="291" y="373"/>
                      <a:pt x="291" y="373"/>
                    </a:cubicBezTo>
                    <a:cubicBezTo>
                      <a:pt x="291" y="375"/>
                      <a:pt x="291" y="375"/>
                      <a:pt x="291" y="375"/>
                    </a:cubicBezTo>
                    <a:cubicBezTo>
                      <a:pt x="291" y="381"/>
                      <a:pt x="291" y="381"/>
                      <a:pt x="291" y="381"/>
                    </a:cubicBezTo>
                    <a:cubicBezTo>
                      <a:pt x="291" y="383"/>
                      <a:pt x="291" y="383"/>
                      <a:pt x="291" y="383"/>
                    </a:cubicBezTo>
                    <a:cubicBezTo>
                      <a:pt x="291" y="388"/>
                      <a:pt x="291" y="388"/>
                      <a:pt x="291" y="388"/>
                    </a:cubicBezTo>
                    <a:cubicBezTo>
                      <a:pt x="291" y="390"/>
                      <a:pt x="291" y="390"/>
                      <a:pt x="291" y="390"/>
                    </a:cubicBezTo>
                    <a:cubicBezTo>
                      <a:pt x="291" y="393"/>
                      <a:pt x="291" y="393"/>
                      <a:pt x="291" y="393"/>
                    </a:cubicBezTo>
                    <a:lnTo>
                      <a:pt x="303" y="381"/>
                    </a:lnTo>
                    <a:close/>
                    <a:moveTo>
                      <a:pt x="294" y="402"/>
                    </a:moveTo>
                    <a:cubicBezTo>
                      <a:pt x="294" y="402"/>
                      <a:pt x="294" y="402"/>
                      <a:pt x="294" y="402"/>
                    </a:cubicBezTo>
                    <a:cubicBezTo>
                      <a:pt x="306" y="413"/>
                      <a:pt x="306" y="413"/>
                      <a:pt x="306" y="413"/>
                    </a:cubicBezTo>
                    <a:cubicBezTo>
                      <a:pt x="317" y="402"/>
                      <a:pt x="317" y="402"/>
                      <a:pt x="317" y="402"/>
                    </a:cubicBezTo>
                    <a:lnTo>
                      <a:pt x="294" y="402"/>
                    </a:lnTo>
                    <a:close/>
                    <a:moveTo>
                      <a:pt x="309" y="416"/>
                    </a:moveTo>
                    <a:cubicBezTo>
                      <a:pt x="309" y="416"/>
                      <a:pt x="309" y="416"/>
                      <a:pt x="309" y="416"/>
                    </a:cubicBezTo>
                    <a:cubicBezTo>
                      <a:pt x="322" y="427"/>
                      <a:pt x="322" y="427"/>
                      <a:pt x="322" y="427"/>
                    </a:cubicBezTo>
                    <a:cubicBezTo>
                      <a:pt x="321" y="405"/>
                      <a:pt x="321" y="405"/>
                      <a:pt x="321" y="405"/>
                    </a:cubicBezTo>
                    <a:lnTo>
                      <a:pt x="309" y="416"/>
                    </a:lnTo>
                    <a:close/>
                    <a:moveTo>
                      <a:pt x="321" y="431"/>
                    </a:moveTo>
                    <a:cubicBezTo>
                      <a:pt x="321" y="431"/>
                      <a:pt x="321" y="431"/>
                      <a:pt x="321" y="431"/>
                    </a:cubicBezTo>
                    <a:cubicBezTo>
                      <a:pt x="307" y="419"/>
                      <a:pt x="307" y="419"/>
                      <a:pt x="307" y="419"/>
                    </a:cubicBezTo>
                    <a:cubicBezTo>
                      <a:pt x="294" y="431"/>
                      <a:pt x="294" y="431"/>
                      <a:pt x="294" y="431"/>
                    </a:cubicBezTo>
                    <a:lnTo>
                      <a:pt x="321" y="431"/>
                    </a:lnTo>
                    <a:close/>
                    <a:moveTo>
                      <a:pt x="303" y="416"/>
                    </a:moveTo>
                    <a:cubicBezTo>
                      <a:pt x="303" y="416"/>
                      <a:pt x="303" y="416"/>
                      <a:pt x="303" y="416"/>
                    </a:cubicBezTo>
                    <a:cubicBezTo>
                      <a:pt x="291" y="405"/>
                      <a:pt x="291" y="405"/>
                      <a:pt x="291" y="405"/>
                    </a:cubicBezTo>
                    <a:cubicBezTo>
                      <a:pt x="292" y="412"/>
                      <a:pt x="292" y="412"/>
                      <a:pt x="292" y="412"/>
                    </a:cubicBezTo>
                    <a:cubicBezTo>
                      <a:pt x="292" y="413"/>
                      <a:pt x="292" y="413"/>
                      <a:pt x="292" y="413"/>
                    </a:cubicBezTo>
                    <a:cubicBezTo>
                      <a:pt x="292" y="421"/>
                      <a:pt x="292" y="421"/>
                      <a:pt x="292" y="421"/>
                    </a:cubicBezTo>
                    <a:cubicBezTo>
                      <a:pt x="292" y="421"/>
                      <a:pt x="292" y="421"/>
                      <a:pt x="292" y="421"/>
                    </a:cubicBezTo>
                    <a:cubicBezTo>
                      <a:pt x="292" y="427"/>
                      <a:pt x="292" y="427"/>
                      <a:pt x="292" y="427"/>
                    </a:cubicBezTo>
                    <a:lnTo>
                      <a:pt x="303" y="416"/>
                    </a:lnTo>
                    <a:close/>
                    <a:moveTo>
                      <a:pt x="296" y="438"/>
                    </a:moveTo>
                    <a:cubicBezTo>
                      <a:pt x="296" y="438"/>
                      <a:pt x="296" y="438"/>
                      <a:pt x="296" y="438"/>
                    </a:cubicBezTo>
                    <a:cubicBezTo>
                      <a:pt x="308" y="448"/>
                      <a:pt x="308" y="448"/>
                      <a:pt x="308" y="448"/>
                    </a:cubicBezTo>
                    <a:cubicBezTo>
                      <a:pt x="318" y="438"/>
                      <a:pt x="318" y="438"/>
                      <a:pt x="318" y="438"/>
                    </a:cubicBezTo>
                    <a:lnTo>
                      <a:pt x="296" y="438"/>
                    </a:lnTo>
                    <a:close/>
                    <a:moveTo>
                      <a:pt x="311" y="452"/>
                    </a:moveTo>
                    <a:cubicBezTo>
                      <a:pt x="311" y="452"/>
                      <a:pt x="311" y="452"/>
                      <a:pt x="311" y="452"/>
                    </a:cubicBezTo>
                    <a:cubicBezTo>
                      <a:pt x="324" y="462"/>
                      <a:pt x="324" y="462"/>
                      <a:pt x="324" y="462"/>
                    </a:cubicBezTo>
                    <a:cubicBezTo>
                      <a:pt x="322" y="441"/>
                      <a:pt x="322" y="441"/>
                      <a:pt x="322" y="441"/>
                    </a:cubicBezTo>
                    <a:lnTo>
                      <a:pt x="311" y="452"/>
                    </a:lnTo>
                    <a:close/>
                    <a:moveTo>
                      <a:pt x="323" y="467"/>
                    </a:moveTo>
                    <a:cubicBezTo>
                      <a:pt x="323" y="467"/>
                      <a:pt x="323" y="467"/>
                      <a:pt x="323" y="467"/>
                    </a:cubicBezTo>
                    <a:cubicBezTo>
                      <a:pt x="309" y="455"/>
                      <a:pt x="309" y="455"/>
                      <a:pt x="309" y="455"/>
                    </a:cubicBezTo>
                    <a:cubicBezTo>
                      <a:pt x="296" y="467"/>
                      <a:pt x="296" y="467"/>
                      <a:pt x="296" y="467"/>
                    </a:cubicBezTo>
                    <a:lnTo>
                      <a:pt x="323" y="467"/>
                    </a:lnTo>
                    <a:close/>
                    <a:moveTo>
                      <a:pt x="305" y="452"/>
                    </a:moveTo>
                    <a:cubicBezTo>
                      <a:pt x="305" y="452"/>
                      <a:pt x="305" y="452"/>
                      <a:pt x="305" y="452"/>
                    </a:cubicBezTo>
                    <a:cubicBezTo>
                      <a:pt x="292" y="441"/>
                      <a:pt x="292" y="441"/>
                      <a:pt x="292" y="441"/>
                    </a:cubicBezTo>
                    <a:cubicBezTo>
                      <a:pt x="293" y="447"/>
                      <a:pt x="293" y="447"/>
                      <a:pt x="293" y="447"/>
                    </a:cubicBezTo>
                    <a:cubicBezTo>
                      <a:pt x="293" y="464"/>
                      <a:pt x="293" y="464"/>
                      <a:pt x="293" y="464"/>
                    </a:cubicBezTo>
                    <a:lnTo>
                      <a:pt x="305" y="452"/>
                    </a:lnTo>
                    <a:close/>
                    <a:moveTo>
                      <a:pt x="295" y="474"/>
                    </a:moveTo>
                    <a:cubicBezTo>
                      <a:pt x="295" y="474"/>
                      <a:pt x="295" y="474"/>
                      <a:pt x="295" y="474"/>
                    </a:cubicBezTo>
                    <a:cubicBezTo>
                      <a:pt x="308" y="485"/>
                      <a:pt x="308" y="485"/>
                      <a:pt x="308" y="485"/>
                    </a:cubicBezTo>
                    <a:cubicBezTo>
                      <a:pt x="319" y="474"/>
                      <a:pt x="319" y="474"/>
                      <a:pt x="319" y="474"/>
                    </a:cubicBezTo>
                    <a:lnTo>
                      <a:pt x="295" y="474"/>
                    </a:lnTo>
                    <a:close/>
                    <a:moveTo>
                      <a:pt x="311" y="488"/>
                    </a:moveTo>
                    <a:cubicBezTo>
                      <a:pt x="311" y="488"/>
                      <a:pt x="311" y="488"/>
                      <a:pt x="311" y="488"/>
                    </a:cubicBezTo>
                    <a:cubicBezTo>
                      <a:pt x="326" y="501"/>
                      <a:pt x="326" y="501"/>
                      <a:pt x="326" y="501"/>
                    </a:cubicBezTo>
                    <a:cubicBezTo>
                      <a:pt x="324" y="475"/>
                      <a:pt x="324" y="475"/>
                      <a:pt x="324" y="475"/>
                    </a:cubicBezTo>
                    <a:lnTo>
                      <a:pt x="311" y="488"/>
                    </a:lnTo>
                    <a:close/>
                    <a:moveTo>
                      <a:pt x="322" y="503"/>
                    </a:moveTo>
                    <a:cubicBezTo>
                      <a:pt x="322" y="503"/>
                      <a:pt x="322" y="503"/>
                      <a:pt x="322" y="503"/>
                    </a:cubicBezTo>
                    <a:cubicBezTo>
                      <a:pt x="309" y="492"/>
                      <a:pt x="309" y="492"/>
                      <a:pt x="309" y="492"/>
                    </a:cubicBezTo>
                    <a:cubicBezTo>
                      <a:pt x="297" y="503"/>
                      <a:pt x="297" y="503"/>
                      <a:pt x="297" y="503"/>
                    </a:cubicBezTo>
                    <a:lnTo>
                      <a:pt x="322" y="503"/>
                    </a:lnTo>
                    <a:close/>
                    <a:moveTo>
                      <a:pt x="305" y="488"/>
                    </a:moveTo>
                    <a:cubicBezTo>
                      <a:pt x="305" y="488"/>
                      <a:pt x="305" y="488"/>
                      <a:pt x="305" y="488"/>
                    </a:cubicBezTo>
                    <a:cubicBezTo>
                      <a:pt x="293" y="479"/>
                      <a:pt x="293" y="479"/>
                      <a:pt x="293" y="479"/>
                    </a:cubicBezTo>
                    <a:cubicBezTo>
                      <a:pt x="293" y="481"/>
                      <a:pt x="293" y="481"/>
                      <a:pt x="293" y="481"/>
                    </a:cubicBezTo>
                    <a:cubicBezTo>
                      <a:pt x="294" y="483"/>
                      <a:pt x="294" y="483"/>
                      <a:pt x="294" y="483"/>
                    </a:cubicBezTo>
                    <a:cubicBezTo>
                      <a:pt x="294" y="490"/>
                      <a:pt x="294" y="490"/>
                      <a:pt x="294" y="490"/>
                    </a:cubicBezTo>
                    <a:cubicBezTo>
                      <a:pt x="294" y="492"/>
                      <a:pt x="294" y="492"/>
                      <a:pt x="294" y="492"/>
                    </a:cubicBezTo>
                    <a:cubicBezTo>
                      <a:pt x="294" y="499"/>
                      <a:pt x="294" y="499"/>
                      <a:pt x="294" y="499"/>
                    </a:cubicBezTo>
                    <a:lnTo>
                      <a:pt x="305" y="488"/>
                    </a:lnTo>
                    <a:close/>
                    <a:moveTo>
                      <a:pt x="298" y="510"/>
                    </a:moveTo>
                    <a:cubicBezTo>
                      <a:pt x="298" y="510"/>
                      <a:pt x="298" y="510"/>
                      <a:pt x="298" y="510"/>
                    </a:cubicBezTo>
                    <a:cubicBezTo>
                      <a:pt x="310" y="520"/>
                      <a:pt x="310" y="520"/>
                      <a:pt x="310" y="520"/>
                    </a:cubicBezTo>
                    <a:cubicBezTo>
                      <a:pt x="321" y="510"/>
                      <a:pt x="321" y="510"/>
                      <a:pt x="321" y="510"/>
                    </a:cubicBezTo>
                    <a:lnTo>
                      <a:pt x="298" y="510"/>
                    </a:lnTo>
                    <a:close/>
                    <a:moveTo>
                      <a:pt x="314" y="524"/>
                    </a:moveTo>
                    <a:cubicBezTo>
                      <a:pt x="314" y="524"/>
                      <a:pt x="314" y="524"/>
                      <a:pt x="314" y="524"/>
                    </a:cubicBezTo>
                    <a:cubicBezTo>
                      <a:pt x="329" y="536"/>
                      <a:pt x="329" y="536"/>
                      <a:pt x="329" y="536"/>
                    </a:cubicBezTo>
                    <a:cubicBezTo>
                      <a:pt x="327" y="510"/>
                      <a:pt x="327" y="510"/>
                      <a:pt x="327" y="510"/>
                    </a:cubicBezTo>
                    <a:lnTo>
                      <a:pt x="314" y="524"/>
                    </a:lnTo>
                    <a:close/>
                    <a:moveTo>
                      <a:pt x="325" y="539"/>
                    </a:moveTo>
                    <a:cubicBezTo>
                      <a:pt x="325" y="539"/>
                      <a:pt x="325" y="539"/>
                      <a:pt x="325" y="539"/>
                    </a:cubicBezTo>
                    <a:cubicBezTo>
                      <a:pt x="311" y="527"/>
                      <a:pt x="311" y="527"/>
                      <a:pt x="311" y="527"/>
                    </a:cubicBezTo>
                    <a:cubicBezTo>
                      <a:pt x="299" y="539"/>
                      <a:pt x="299" y="539"/>
                      <a:pt x="299" y="539"/>
                    </a:cubicBezTo>
                    <a:lnTo>
                      <a:pt x="325" y="539"/>
                    </a:lnTo>
                    <a:close/>
                    <a:moveTo>
                      <a:pt x="307" y="524"/>
                    </a:moveTo>
                    <a:cubicBezTo>
                      <a:pt x="307" y="524"/>
                      <a:pt x="307" y="524"/>
                      <a:pt x="307" y="524"/>
                    </a:cubicBezTo>
                    <a:cubicBezTo>
                      <a:pt x="295" y="513"/>
                      <a:pt x="295" y="513"/>
                      <a:pt x="295" y="513"/>
                    </a:cubicBezTo>
                    <a:cubicBezTo>
                      <a:pt x="295" y="518"/>
                      <a:pt x="295" y="518"/>
                      <a:pt x="295" y="518"/>
                    </a:cubicBezTo>
                    <a:cubicBezTo>
                      <a:pt x="295" y="520"/>
                      <a:pt x="295" y="520"/>
                      <a:pt x="295" y="520"/>
                    </a:cubicBezTo>
                    <a:cubicBezTo>
                      <a:pt x="296" y="535"/>
                      <a:pt x="296" y="535"/>
                      <a:pt x="296" y="535"/>
                    </a:cubicBezTo>
                    <a:lnTo>
                      <a:pt x="307" y="524"/>
                    </a:lnTo>
                    <a:close/>
                    <a:moveTo>
                      <a:pt x="300" y="546"/>
                    </a:moveTo>
                    <a:cubicBezTo>
                      <a:pt x="300" y="546"/>
                      <a:pt x="300" y="546"/>
                      <a:pt x="300" y="546"/>
                    </a:cubicBezTo>
                    <a:cubicBezTo>
                      <a:pt x="314" y="557"/>
                      <a:pt x="314" y="557"/>
                      <a:pt x="314" y="557"/>
                    </a:cubicBezTo>
                    <a:cubicBezTo>
                      <a:pt x="324" y="546"/>
                      <a:pt x="324" y="546"/>
                      <a:pt x="324" y="546"/>
                    </a:cubicBezTo>
                    <a:lnTo>
                      <a:pt x="300" y="546"/>
                    </a:lnTo>
                    <a:close/>
                    <a:moveTo>
                      <a:pt x="318" y="559"/>
                    </a:moveTo>
                    <a:cubicBezTo>
                      <a:pt x="318" y="559"/>
                      <a:pt x="318" y="559"/>
                      <a:pt x="318" y="559"/>
                    </a:cubicBezTo>
                    <a:cubicBezTo>
                      <a:pt x="331" y="570"/>
                      <a:pt x="331" y="570"/>
                      <a:pt x="331" y="570"/>
                    </a:cubicBezTo>
                    <a:cubicBezTo>
                      <a:pt x="329" y="547"/>
                      <a:pt x="329" y="547"/>
                      <a:pt x="329" y="547"/>
                    </a:cubicBezTo>
                    <a:lnTo>
                      <a:pt x="318" y="559"/>
                    </a:lnTo>
                    <a:close/>
                    <a:moveTo>
                      <a:pt x="329" y="575"/>
                    </a:moveTo>
                    <a:cubicBezTo>
                      <a:pt x="329" y="575"/>
                      <a:pt x="329" y="575"/>
                      <a:pt x="329" y="575"/>
                    </a:cubicBezTo>
                    <a:cubicBezTo>
                      <a:pt x="314" y="563"/>
                      <a:pt x="314" y="563"/>
                      <a:pt x="314" y="563"/>
                    </a:cubicBezTo>
                    <a:cubicBezTo>
                      <a:pt x="303" y="575"/>
                      <a:pt x="303" y="575"/>
                      <a:pt x="303" y="575"/>
                    </a:cubicBezTo>
                    <a:lnTo>
                      <a:pt x="329" y="575"/>
                    </a:lnTo>
                    <a:close/>
                    <a:moveTo>
                      <a:pt x="310" y="560"/>
                    </a:moveTo>
                    <a:cubicBezTo>
                      <a:pt x="310" y="560"/>
                      <a:pt x="310" y="560"/>
                      <a:pt x="310" y="560"/>
                    </a:cubicBezTo>
                    <a:cubicBezTo>
                      <a:pt x="296" y="548"/>
                      <a:pt x="296" y="548"/>
                      <a:pt x="296" y="548"/>
                    </a:cubicBezTo>
                    <a:cubicBezTo>
                      <a:pt x="297" y="557"/>
                      <a:pt x="297" y="565"/>
                      <a:pt x="298" y="574"/>
                    </a:cubicBezTo>
                    <a:lnTo>
                      <a:pt x="310" y="560"/>
                    </a:lnTo>
                    <a:close/>
                    <a:moveTo>
                      <a:pt x="301" y="582"/>
                    </a:moveTo>
                    <a:cubicBezTo>
                      <a:pt x="301" y="582"/>
                      <a:pt x="301" y="582"/>
                      <a:pt x="301" y="582"/>
                    </a:cubicBezTo>
                    <a:cubicBezTo>
                      <a:pt x="315" y="592"/>
                      <a:pt x="315" y="592"/>
                      <a:pt x="315" y="592"/>
                    </a:cubicBezTo>
                    <a:cubicBezTo>
                      <a:pt x="325" y="582"/>
                      <a:pt x="325" y="582"/>
                      <a:pt x="325" y="582"/>
                    </a:cubicBezTo>
                    <a:lnTo>
                      <a:pt x="301" y="582"/>
                    </a:lnTo>
                    <a:close/>
                    <a:moveTo>
                      <a:pt x="319" y="595"/>
                    </a:moveTo>
                    <a:cubicBezTo>
                      <a:pt x="319" y="595"/>
                      <a:pt x="319" y="595"/>
                      <a:pt x="319" y="595"/>
                    </a:cubicBezTo>
                    <a:cubicBezTo>
                      <a:pt x="334" y="608"/>
                      <a:pt x="334" y="608"/>
                      <a:pt x="334" y="608"/>
                    </a:cubicBezTo>
                    <a:cubicBezTo>
                      <a:pt x="333" y="599"/>
                      <a:pt x="332" y="591"/>
                      <a:pt x="332" y="582"/>
                    </a:cubicBezTo>
                    <a:cubicBezTo>
                      <a:pt x="332" y="582"/>
                      <a:pt x="332" y="582"/>
                      <a:pt x="332" y="582"/>
                    </a:cubicBezTo>
                    <a:lnTo>
                      <a:pt x="319" y="595"/>
                    </a:lnTo>
                    <a:close/>
                    <a:moveTo>
                      <a:pt x="330" y="611"/>
                    </a:moveTo>
                    <a:cubicBezTo>
                      <a:pt x="330" y="611"/>
                      <a:pt x="330" y="611"/>
                      <a:pt x="330" y="611"/>
                    </a:cubicBezTo>
                    <a:cubicBezTo>
                      <a:pt x="315" y="598"/>
                      <a:pt x="315" y="598"/>
                      <a:pt x="315" y="598"/>
                    </a:cubicBezTo>
                    <a:cubicBezTo>
                      <a:pt x="304" y="611"/>
                      <a:pt x="304" y="611"/>
                      <a:pt x="304" y="611"/>
                    </a:cubicBezTo>
                    <a:lnTo>
                      <a:pt x="330" y="611"/>
                    </a:lnTo>
                    <a:close/>
                    <a:moveTo>
                      <a:pt x="311" y="596"/>
                    </a:moveTo>
                    <a:cubicBezTo>
                      <a:pt x="311" y="596"/>
                      <a:pt x="311" y="596"/>
                      <a:pt x="311" y="596"/>
                    </a:cubicBezTo>
                    <a:cubicBezTo>
                      <a:pt x="298" y="585"/>
                      <a:pt x="298" y="585"/>
                      <a:pt x="298" y="585"/>
                    </a:cubicBezTo>
                    <a:cubicBezTo>
                      <a:pt x="299" y="593"/>
                      <a:pt x="299" y="601"/>
                      <a:pt x="300" y="608"/>
                    </a:cubicBezTo>
                    <a:lnTo>
                      <a:pt x="311" y="596"/>
                    </a:lnTo>
                    <a:close/>
                    <a:moveTo>
                      <a:pt x="307" y="617"/>
                    </a:moveTo>
                    <a:cubicBezTo>
                      <a:pt x="307" y="617"/>
                      <a:pt x="307" y="617"/>
                      <a:pt x="307" y="617"/>
                    </a:cubicBezTo>
                    <a:cubicBezTo>
                      <a:pt x="319" y="627"/>
                      <a:pt x="319" y="627"/>
                      <a:pt x="319" y="627"/>
                    </a:cubicBezTo>
                    <a:cubicBezTo>
                      <a:pt x="328" y="617"/>
                      <a:pt x="328" y="617"/>
                      <a:pt x="328" y="617"/>
                    </a:cubicBezTo>
                    <a:lnTo>
                      <a:pt x="307" y="617"/>
                    </a:lnTo>
                    <a:close/>
                    <a:moveTo>
                      <a:pt x="323" y="630"/>
                    </a:moveTo>
                    <a:cubicBezTo>
                      <a:pt x="323" y="630"/>
                      <a:pt x="323" y="630"/>
                      <a:pt x="323" y="630"/>
                    </a:cubicBezTo>
                    <a:cubicBezTo>
                      <a:pt x="337" y="641"/>
                      <a:pt x="337" y="641"/>
                      <a:pt x="337" y="641"/>
                    </a:cubicBezTo>
                    <a:cubicBezTo>
                      <a:pt x="336" y="633"/>
                      <a:pt x="335" y="625"/>
                      <a:pt x="335" y="617"/>
                    </a:cubicBezTo>
                    <a:cubicBezTo>
                      <a:pt x="335" y="617"/>
                      <a:pt x="335" y="617"/>
                      <a:pt x="335" y="617"/>
                    </a:cubicBezTo>
                    <a:lnTo>
                      <a:pt x="323" y="630"/>
                    </a:lnTo>
                    <a:close/>
                    <a:moveTo>
                      <a:pt x="336" y="647"/>
                    </a:moveTo>
                    <a:cubicBezTo>
                      <a:pt x="336" y="647"/>
                      <a:pt x="336" y="647"/>
                      <a:pt x="336" y="647"/>
                    </a:cubicBezTo>
                    <a:cubicBezTo>
                      <a:pt x="319" y="633"/>
                      <a:pt x="319" y="633"/>
                      <a:pt x="319" y="633"/>
                    </a:cubicBezTo>
                    <a:cubicBezTo>
                      <a:pt x="307" y="647"/>
                      <a:pt x="307" y="647"/>
                      <a:pt x="307" y="647"/>
                    </a:cubicBezTo>
                    <a:lnTo>
                      <a:pt x="336" y="647"/>
                    </a:lnTo>
                    <a:close/>
                    <a:moveTo>
                      <a:pt x="316" y="630"/>
                    </a:moveTo>
                    <a:cubicBezTo>
                      <a:pt x="316" y="630"/>
                      <a:pt x="316" y="630"/>
                      <a:pt x="316" y="630"/>
                    </a:cubicBezTo>
                    <a:cubicBezTo>
                      <a:pt x="300" y="618"/>
                      <a:pt x="300" y="618"/>
                      <a:pt x="300" y="618"/>
                    </a:cubicBezTo>
                    <a:cubicBezTo>
                      <a:pt x="301" y="627"/>
                      <a:pt x="302" y="636"/>
                      <a:pt x="303" y="644"/>
                    </a:cubicBezTo>
                    <a:lnTo>
                      <a:pt x="316" y="630"/>
                    </a:lnTo>
                    <a:close/>
                    <a:moveTo>
                      <a:pt x="307" y="653"/>
                    </a:moveTo>
                    <a:cubicBezTo>
                      <a:pt x="307" y="653"/>
                      <a:pt x="307" y="653"/>
                      <a:pt x="307" y="653"/>
                    </a:cubicBezTo>
                    <a:cubicBezTo>
                      <a:pt x="321" y="666"/>
                      <a:pt x="321" y="666"/>
                      <a:pt x="321" y="666"/>
                    </a:cubicBezTo>
                    <a:cubicBezTo>
                      <a:pt x="333" y="653"/>
                      <a:pt x="333" y="653"/>
                      <a:pt x="333" y="653"/>
                    </a:cubicBezTo>
                    <a:lnTo>
                      <a:pt x="307" y="653"/>
                    </a:lnTo>
                    <a:close/>
                    <a:moveTo>
                      <a:pt x="325" y="668"/>
                    </a:moveTo>
                    <a:cubicBezTo>
                      <a:pt x="325" y="668"/>
                      <a:pt x="325" y="668"/>
                      <a:pt x="325" y="668"/>
                    </a:cubicBezTo>
                    <a:cubicBezTo>
                      <a:pt x="341" y="681"/>
                      <a:pt x="341" y="681"/>
                      <a:pt x="341" y="681"/>
                    </a:cubicBezTo>
                    <a:cubicBezTo>
                      <a:pt x="340" y="673"/>
                      <a:pt x="339" y="664"/>
                      <a:pt x="338" y="655"/>
                    </a:cubicBezTo>
                    <a:lnTo>
                      <a:pt x="325" y="668"/>
                    </a:lnTo>
                    <a:close/>
                    <a:moveTo>
                      <a:pt x="333" y="681"/>
                    </a:moveTo>
                    <a:cubicBezTo>
                      <a:pt x="333" y="681"/>
                      <a:pt x="333" y="681"/>
                      <a:pt x="333" y="681"/>
                    </a:cubicBezTo>
                    <a:cubicBezTo>
                      <a:pt x="322" y="672"/>
                      <a:pt x="322" y="672"/>
                      <a:pt x="322" y="672"/>
                    </a:cubicBezTo>
                    <a:cubicBezTo>
                      <a:pt x="314" y="681"/>
                      <a:pt x="314" y="681"/>
                      <a:pt x="314" y="681"/>
                    </a:cubicBezTo>
                    <a:lnTo>
                      <a:pt x="333" y="681"/>
                    </a:lnTo>
                    <a:close/>
                    <a:moveTo>
                      <a:pt x="319" y="669"/>
                    </a:moveTo>
                    <a:cubicBezTo>
                      <a:pt x="319" y="669"/>
                      <a:pt x="319" y="669"/>
                      <a:pt x="319" y="669"/>
                    </a:cubicBezTo>
                    <a:cubicBezTo>
                      <a:pt x="304" y="657"/>
                      <a:pt x="304" y="657"/>
                      <a:pt x="304" y="657"/>
                    </a:cubicBezTo>
                    <a:cubicBezTo>
                      <a:pt x="305" y="666"/>
                      <a:pt x="305" y="674"/>
                      <a:pt x="307" y="681"/>
                    </a:cubicBezTo>
                    <a:lnTo>
                      <a:pt x="319" y="669"/>
                    </a:lnTo>
                    <a:close/>
                    <a:moveTo>
                      <a:pt x="309" y="688"/>
                    </a:moveTo>
                    <a:cubicBezTo>
                      <a:pt x="309" y="688"/>
                      <a:pt x="309" y="688"/>
                      <a:pt x="309" y="688"/>
                    </a:cubicBezTo>
                    <a:cubicBezTo>
                      <a:pt x="326" y="702"/>
                      <a:pt x="326" y="702"/>
                      <a:pt x="326" y="702"/>
                    </a:cubicBezTo>
                    <a:cubicBezTo>
                      <a:pt x="340" y="688"/>
                      <a:pt x="340" y="688"/>
                      <a:pt x="340" y="688"/>
                    </a:cubicBezTo>
                    <a:lnTo>
                      <a:pt x="309" y="688"/>
                    </a:lnTo>
                    <a:close/>
                    <a:moveTo>
                      <a:pt x="330" y="705"/>
                    </a:moveTo>
                    <a:cubicBezTo>
                      <a:pt x="330" y="705"/>
                      <a:pt x="330" y="705"/>
                      <a:pt x="330" y="705"/>
                    </a:cubicBezTo>
                    <a:cubicBezTo>
                      <a:pt x="345" y="717"/>
                      <a:pt x="345" y="717"/>
                      <a:pt x="345" y="717"/>
                    </a:cubicBezTo>
                    <a:cubicBezTo>
                      <a:pt x="344" y="709"/>
                      <a:pt x="343" y="701"/>
                      <a:pt x="342" y="692"/>
                    </a:cubicBezTo>
                    <a:lnTo>
                      <a:pt x="330" y="705"/>
                    </a:lnTo>
                    <a:close/>
                    <a:moveTo>
                      <a:pt x="345" y="723"/>
                    </a:moveTo>
                    <a:cubicBezTo>
                      <a:pt x="345" y="723"/>
                      <a:pt x="345" y="723"/>
                      <a:pt x="345" y="723"/>
                    </a:cubicBezTo>
                    <a:cubicBezTo>
                      <a:pt x="327" y="708"/>
                      <a:pt x="327" y="708"/>
                      <a:pt x="327" y="708"/>
                    </a:cubicBezTo>
                    <a:cubicBezTo>
                      <a:pt x="314" y="722"/>
                      <a:pt x="314" y="722"/>
                      <a:pt x="314" y="722"/>
                    </a:cubicBezTo>
                    <a:cubicBezTo>
                      <a:pt x="314" y="723"/>
                      <a:pt x="314" y="723"/>
                      <a:pt x="314" y="723"/>
                    </a:cubicBezTo>
                    <a:lnTo>
                      <a:pt x="345" y="723"/>
                    </a:lnTo>
                    <a:close/>
                    <a:moveTo>
                      <a:pt x="323" y="705"/>
                    </a:moveTo>
                    <a:cubicBezTo>
                      <a:pt x="323" y="705"/>
                      <a:pt x="323" y="705"/>
                      <a:pt x="323" y="705"/>
                    </a:cubicBezTo>
                    <a:cubicBezTo>
                      <a:pt x="309" y="693"/>
                      <a:pt x="309" y="693"/>
                      <a:pt x="309" y="693"/>
                    </a:cubicBezTo>
                    <a:cubicBezTo>
                      <a:pt x="310" y="702"/>
                      <a:pt x="311" y="710"/>
                      <a:pt x="313" y="717"/>
                    </a:cubicBezTo>
                    <a:lnTo>
                      <a:pt x="323" y="705"/>
                    </a:lnTo>
                    <a:close/>
                    <a:moveTo>
                      <a:pt x="206" y="822"/>
                    </a:moveTo>
                    <a:cubicBezTo>
                      <a:pt x="206" y="822"/>
                      <a:pt x="206" y="822"/>
                      <a:pt x="206" y="822"/>
                    </a:cubicBezTo>
                    <a:cubicBezTo>
                      <a:pt x="246" y="822"/>
                      <a:pt x="246" y="822"/>
                      <a:pt x="246" y="822"/>
                    </a:cubicBezTo>
                    <a:cubicBezTo>
                      <a:pt x="229" y="808"/>
                      <a:pt x="229" y="808"/>
                      <a:pt x="229" y="808"/>
                    </a:cubicBezTo>
                    <a:lnTo>
                      <a:pt x="206" y="822"/>
                    </a:lnTo>
                    <a:close/>
                    <a:moveTo>
                      <a:pt x="247" y="790"/>
                    </a:moveTo>
                    <a:cubicBezTo>
                      <a:pt x="247" y="790"/>
                      <a:pt x="247" y="790"/>
                      <a:pt x="247" y="790"/>
                    </a:cubicBezTo>
                    <a:cubicBezTo>
                      <a:pt x="229" y="801"/>
                      <a:pt x="229" y="801"/>
                      <a:pt x="229" y="801"/>
                    </a:cubicBezTo>
                    <a:cubicBezTo>
                      <a:pt x="217" y="790"/>
                      <a:pt x="217" y="790"/>
                      <a:pt x="217" y="790"/>
                    </a:cubicBezTo>
                    <a:lnTo>
                      <a:pt x="247" y="790"/>
                    </a:lnTo>
                    <a:close/>
                    <a:moveTo>
                      <a:pt x="233" y="805"/>
                    </a:moveTo>
                    <a:cubicBezTo>
                      <a:pt x="233" y="805"/>
                      <a:pt x="233" y="805"/>
                      <a:pt x="233" y="805"/>
                    </a:cubicBezTo>
                    <a:cubicBezTo>
                      <a:pt x="256" y="790"/>
                      <a:pt x="256" y="790"/>
                      <a:pt x="256" y="790"/>
                    </a:cubicBezTo>
                    <a:cubicBezTo>
                      <a:pt x="260" y="790"/>
                      <a:pt x="260" y="790"/>
                      <a:pt x="260" y="790"/>
                    </a:cubicBezTo>
                    <a:cubicBezTo>
                      <a:pt x="255" y="822"/>
                      <a:pt x="255" y="822"/>
                      <a:pt x="255" y="822"/>
                    </a:cubicBezTo>
                    <a:cubicBezTo>
                      <a:pt x="254" y="822"/>
                      <a:pt x="254" y="822"/>
                      <a:pt x="254" y="822"/>
                    </a:cubicBezTo>
                    <a:lnTo>
                      <a:pt x="233" y="805"/>
                    </a:lnTo>
                    <a:close/>
                    <a:moveTo>
                      <a:pt x="345" y="807"/>
                    </a:moveTo>
                    <a:cubicBezTo>
                      <a:pt x="345" y="807"/>
                      <a:pt x="345" y="807"/>
                      <a:pt x="345" y="807"/>
                    </a:cubicBezTo>
                    <a:cubicBezTo>
                      <a:pt x="328" y="822"/>
                      <a:pt x="328" y="822"/>
                      <a:pt x="328" y="822"/>
                    </a:cubicBezTo>
                    <a:cubicBezTo>
                      <a:pt x="371" y="822"/>
                      <a:pt x="371" y="822"/>
                      <a:pt x="371" y="822"/>
                    </a:cubicBezTo>
                    <a:lnTo>
                      <a:pt x="345" y="807"/>
                    </a:lnTo>
                    <a:close/>
                    <a:moveTo>
                      <a:pt x="326" y="790"/>
                    </a:moveTo>
                    <a:cubicBezTo>
                      <a:pt x="326" y="790"/>
                      <a:pt x="326" y="790"/>
                      <a:pt x="326" y="790"/>
                    </a:cubicBezTo>
                    <a:cubicBezTo>
                      <a:pt x="344" y="801"/>
                      <a:pt x="344" y="801"/>
                      <a:pt x="344" y="801"/>
                    </a:cubicBezTo>
                    <a:cubicBezTo>
                      <a:pt x="355" y="790"/>
                      <a:pt x="355" y="790"/>
                      <a:pt x="355" y="790"/>
                    </a:cubicBezTo>
                    <a:lnTo>
                      <a:pt x="326" y="790"/>
                    </a:lnTo>
                    <a:close/>
                    <a:moveTo>
                      <a:pt x="340" y="804"/>
                    </a:moveTo>
                    <a:cubicBezTo>
                      <a:pt x="340" y="804"/>
                      <a:pt x="340" y="804"/>
                      <a:pt x="340" y="804"/>
                    </a:cubicBezTo>
                    <a:cubicBezTo>
                      <a:pt x="315" y="790"/>
                      <a:pt x="315" y="790"/>
                      <a:pt x="315" y="790"/>
                    </a:cubicBezTo>
                    <a:cubicBezTo>
                      <a:pt x="320" y="822"/>
                      <a:pt x="320" y="822"/>
                      <a:pt x="320" y="822"/>
                    </a:cubicBezTo>
                    <a:lnTo>
                      <a:pt x="340" y="804"/>
                    </a:lnTo>
                    <a:close/>
                    <a:moveTo>
                      <a:pt x="187" y="878"/>
                    </a:moveTo>
                    <a:cubicBezTo>
                      <a:pt x="187" y="878"/>
                      <a:pt x="187" y="878"/>
                      <a:pt x="187" y="878"/>
                    </a:cubicBezTo>
                    <a:cubicBezTo>
                      <a:pt x="242" y="878"/>
                      <a:pt x="242" y="878"/>
                      <a:pt x="242" y="878"/>
                    </a:cubicBezTo>
                    <a:cubicBezTo>
                      <a:pt x="220" y="857"/>
                      <a:pt x="220" y="857"/>
                      <a:pt x="220" y="857"/>
                    </a:cubicBezTo>
                    <a:lnTo>
                      <a:pt x="187" y="878"/>
                    </a:lnTo>
                    <a:close/>
                    <a:moveTo>
                      <a:pt x="249" y="829"/>
                    </a:moveTo>
                    <a:cubicBezTo>
                      <a:pt x="249" y="829"/>
                      <a:pt x="249" y="829"/>
                      <a:pt x="249" y="829"/>
                    </a:cubicBezTo>
                    <a:cubicBezTo>
                      <a:pt x="220" y="848"/>
                      <a:pt x="220" y="848"/>
                      <a:pt x="220" y="848"/>
                    </a:cubicBezTo>
                    <a:cubicBezTo>
                      <a:pt x="201" y="829"/>
                      <a:pt x="201" y="829"/>
                      <a:pt x="201" y="829"/>
                    </a:cubicBezTo>
                    <a:lnTo>
                      <a:pt x="249" y="829"/>
                    </a:lnTo>
                    <a:close/>
                    <a:moveTo>
                      <a:pt x="226" y="853"/>
                    </a:moveTo>
                    <a:cubicBezTo>
                      <a:pt x="226" y="853"/>
                      <a:pt x="226" y="853"/>
                      <a:pt x="226" y="853"/>
                    </a:cubicBezTo>
                    <a:cubicBezTo>
                      <a:pt x="253" y="836"/>
                      <a:pt x="253" y="836"/>
                      <a:pt x="253" y="836"/>
                    </a:cubicBezTo>
                    <a:cubicBezTo>
                      <a:pt x="247" y="875"/>
                      <a:pt x="247" y="875"/>
                      <a:pt x="247" y="875"/>
                    </a:cubicBezTo>
                    <a:lnTo>
                      <a:pt x="226" y="853"/>
                    </a:lnTo>
                    <a:close/>
                    <a:moveTo>
                      <a:pt x="356" y="856"/>
                    </a:moveTo>
                    <a:cubicBezTo>
                      <a:pt x="356" y="856"/>
                      <a:pt x="356" y="856"/>
                      <a:pt x="356" y="856"/>
                    </a:cubicBezTo>
                    <a:cubicBezTo>
                      <a:pt x="334" y="878"/>
                      <a:pt x="334" y="878"/>
                      <a:pt x="334" y="878"/>
                    </a:cubicBezTo>
                    <a:cubicBezTo>
                      <a:pt x="393" y="878"/>
                      <a:pt x="393" y="878"/>
                      <a:pt x="393" y="878"/>
                    </a:cubicBezTo>
                    <a:lnTo>
                      <a:pt x="356" y="856"/>
                    </a:lnTo>
                    <a:close/>
                    <a:moveTo>
                      <a:pt x="327" y="829"/>
                    </a:moveTo>
                    <a:cubicBezTo>
                      <a:pt x="327" y="829"/>
                      <a:pt x="327" y="829"/>
                      <a:pt x="327" y="829"/>
                    </a:cubicBezTo>
                    <a:cubicBezTo>
                      <a:pt x="356" y="847"/>
                      <a:pt x="356" y="847"/>
                      <a:pt x="356" y="847"/>
                    </a:cubicBezTo>
                    <a:cubicBezTo>
                      <a:pt x="374" y="829"/>
                      <a:pt x="374" y="829"/>
                      <a:pt x="374" y="829"/>
                    </a:cubicBezTo>
                    <a:lnTo>
                      <a:pt x="327" y="829"/>
                    </a:lnTo>
                    <a:close/>
                    <a:moveTo>
                      <a:pt x="351" y="853"/>
                    </a:moveTo>
                    <a:cubicBezTo>
                      <a:pt x="351" y="853"/>
                      <a:pt x="351" y="853"/>
                      <a:pt x="351" y="853"/>
                    </a:cubicBezTo>
                    <a:cubicBezTo>
                      <a:pt x="322" y="834"/>
                      <a:pt x="322" y="834"/>
                      <a:pt x="322" y="834"/>
                    </a:cubicBezTo>
                    <a:cubicBezTo>
                      <a:pt x="328" y="872"/>
                      <a:pt x="328" y="872"/>
                      <a:pt x="328" y="872"/>
                    </a:cubicBezTo>
                    <a:cubicBezTo>
                      <a:pt x="328" y="875"/>
                      <a:pt x="328" y="875"/>
                      <a:pt x="328" y="875"/>
                    </a:cubicBezTo>
                    <a:lnTo>
                      <a:pt x="351" y="853"/>
                    </a:lnTo>
                    <a:close/>
                    <a:moveTo>
                      <a:pt x="369" y="915"/>
                    </a:moveTo>
                    <a:cubicBezTo>
                      <a:pt x="369" y="915"/>
                      <a:pt x="369" y="915"/>
                      <a:pt x="369" y="915"/>
                    </a:cubicBezTo>
                    <a:cubicBezTo>
                      <a:pt x="346" y="938"/>
                      <a:pt x="346" y="938"/>
                      <a:pt x="346" y="938"/>
                    </a:cubicBezTo>
                    <a:cubicBezTo>
                      <a:pt x="407" y="938"/>
                      <a:pt x="407" y="938"/>
                      <a:pt x="407" y="938"/>
                    </a:cubicBezTo>
                    <a:lnTo>
                      <a:pt x="369" y="915"/>
                    </a:lnTo>
                    <a:close/>
                    <a:moveTo>
                      <a:pt x="335" y="885"/>
                    </a:moveTo>
                    <a:cubicBezTo>
                      <a:pt x="335" y="885"/>
                      <a:pt x="335" y="885"/>
                      <a:pt x="335" y="885"/>
                    </a:cubicBezTo>
                    <a:cubicBezTo>
                      <a:pt x="369" y="905"/>
                      <a:pt x="369" y="905"/>
                      <a:pt x="369" y="905"/>
                    </a:cubicBezTo>
                    <a:cubicBezTo>
                      <a:pt x="390" y="885"/>
                      <a:pt x="390" y="885"/>
                      <a:pt x="390" y="885"/>
                    </a:cubicBezTo>
                    <a:lnTo>
                      <a:pt x="335" y="885"/>
                    </a:lnTo>
                    <a:close/>
                    <a:moveTo>
                      <a:pt x="363" y="911"/>
                    </a:moveTo>
                    <a:cubicBezTo>
                      <a:pt x="363" y="911"/>
                      <a:pt x="363" y="911"/>
                      <a:pt x="363" y="911"/>
                    </a:cubicBezTo>
                    <a:cubicBezTo>
                      <a:pt x="331" y="892"/>
                      <a:pt x="331" y="892"/>
                      <a:pt x="331" y="892"/>
                    </a:cubicBezTo>
                    <a:cubicBezTo>
                      <a:pt x="338" y="935"/>
                      <a:pt x="338" y="935"/>
                      <a:pt x="338" y="935"/>
                    </a:cubicBezTo>
                    <a:lnTo>
                      <a:pt x="363" y="911"/>
                    </a:lnTo>
                    <a:close/>
                    <a:moveTo>
                      <a:pt x="166" y="938"/>
                    </a:moveTo>
                    <a:cubicBezTo>
                      <a:pt x="166" y="938"/>
                      <a:pt x="166" y="938"/>
                      <a:pt x="166" y="938"/>
                    </a:cubicBezTo>
                    <a:cubicBezTo>
                      <a:pt x="228" y="938"/>
                      <a:pt x="228" y="938"/>
                      <a:pt x="228" y="938"/>
                    </a:cubicBezTo>
                    <a:cubicBezTo>
                      <a:pt x="204" y="915"/>
                      <a:pt x="204" y="915"/>
                      <a:pt x="204" y="915"/>
                    </a:cubicBezTo>
                    <a:lnTo>
                      <a:pt x="166" y="938"/>
                    </a:lnTo>
                    <a:close/>
                    <a:moveTo>
                      <a:pt x="238" y="885"/>
                    </a:moveTo>
                    <a:cubicBezTo>
                      <a:pt x="238" y="885"/>
                      <a:pt x="238" y="885"/>
                      <a:pt x="238" y="885"/>
                    </a:cubicBezTo>
                    <a:cubicBezTo>
                      <a:pt x="205" y="905"/>
                      <a:pt x="205" y="905"/>
                      <a:pt x="205" y="905"/>
                    </a:cubicBezTo>
                    <a:cubicBezTo>
                      <a:pt x="183" y="885"/>
                      <a:pt x="183" y="885"/>
                      <a:pt x="183" y="885"/>
                    </a:cubicBezTo>
                    <a:lnTo>
                      <a:pt x="238" y="885"/>
                    </a:lnTo>
                    <a:close/>
                    <a:moveTo>
                      <a:pt x="210" y="911"/>
                    </a:moveTo>
                    <a:cubicBezTo>
                      <a:pt x="210" y="911"/>
                      <a:pt x="210" y="911"/>
                      <a:pt x="210" y="911"/>
                    </a:cubicBezTo>
                    <a:cubicBezTo>
                      <a:pt x="244" y="891"/>
                      <a:pt x="244" y="891"/>
                      <a:pt x="244" y="891"/>
                    </a:cubicBezTo>
                    <a:cubicBezTo>
                      <a:pt x="237" y="937"/>
                      <a:pt x="237" y="937"/>
                      <a:pt x="237" y="937"/>
                    </a:cubicBezTo>
                    <a:lnTo>
                      <a:pt x="210" y="911"/>
                    </a:lnTo>
                    <a:close/>
                    <a:moveTo>
                      <a:pt x="351" y="1006"/>
                    </a:moveTo>
                    <a:cubicBezTo>
                      <a:pt x="351" y="1006"/>
                      <a:pt x="351" y="1006"/>
                      <a:pt x="351" y="1006"/>
                    </a:cubicBezTo>
                    <a:cubicBezTo>
                      <a:pt x="351" y="1017"/>
                      <a:pt x="351" y="1017"/>
                      <a:pt x="351" y="1017"/>
                    </a:cubicBezTo>
                    <a:cubicBezTo>
                      <a:pt x="353" y="1018"/>
                      <a:pt x="356" y="1019"/>
                      <a:pt x="358" y="1019"/>
                    </a:cubicBezTo>
                    <a:lnTo>
                      <a:pt x="351" y="1006"/>
                    </a:lnTo>
                    <a:close/>
                    <a:moveTo>
                      <a:pt x="348" y="1015"/>
                    </a:moveTo>
                    <a:cubicBezTo>
                      <a:pt x="348" y="1015"/>
                      <a:pt x="348" y="1015"/>
                      <a:pt x="348" y="1015"/>
                    </a:cubicBezTo>
                    <a:cubicBezTo>
                      <a:pt x="348" y="1000"/>
                      <a:pt x="348" y="1000"/>
                      <a:pt x="348" y="1000"/>
                    </a:cubicBezTo>
                    <a:cubicBezTo>
                      <a:pt x="343" y="991"/>
                      <a:pt x="343" y="991"/>
                      <a:pt x="343" y="991"/>
                    </a:cubicBezTo>
                    <a:cubicBezTo>
                      <a:pt x="343" y="1014"/>
                      <a:pt x="343" y="1014"/>
                      <a:pt x="343" y="1014"/>
                    </a:cubicBezTo>
                    <a:lnTo>
                      <a:pt x="348" y="1015"/>
                    </a:lnTo>
                    <a:close/>
                    <a:moveTo>
                      <a:pt x="340" y="1013"/>
                    </a:moveTo>
                    <a:cubicBezTo>
                      <a:pt x="340" y="1013"/>
                      <a:pt x="340" y="1013"/>
                      <a:pt x="340" y="1013"/>
                    </a:cubicBezTo>
                    <a:cubicBezTo>
                      <a:pt x="340" y="985"/>
                      <a:pt x="340" y="985"/>
                      <a:pt x="340" y="985"/>
                    </a:cubicBezTo>
                    <a:cubicBezTo>
                      <a:pt x="337" y="980"/>
                      <a:pt x="337" y="980"/>
                      <a:pt x="337" y="980"/>
                    </a:cubicBezTo>
                    <a:cubicBezTo>
                      <a:pt x="336" y="980"/>
                      <a:pt x="336" y="980"/>
                      <a:pt x="336" y="980"/>
                    </a:cubicBezTo>
                    <a:cubicBezTo>
                      <a:pt x="336" y="1011"/>
                      <a:pt x="336" y="1011"/>
                      <a:pt x="336" y="1011"/>
                    </a:cubicBezTo>
                    <a:lnTo>
                      <a:pt x="340" y="1013"/>
                    </a:lnTo>
                    <a:close/>
                    <a:moveTo>
                      <a:pt x="332" y="1010"/>
                    </a:moveTo>
                    <a:cubicBezTo>
                      <a:pt x="332" y="1010"/>
                      <a:pt x="332" y="1010"/>
                      <a:pt x="332" y="1010"/>
                    </a:cubicBezTo>
                    <a:cubicBezTo>
                      <a:pt x="332" y="980"/>
                      <a:pt x="332" y="980"/>
                      <a:pt x="332" y="980"/>
                    </a:cubicBezTo>
                    <a:cubicBezTo>
                      <a:pt x="328" y="980"/>
                      <a:pt x="328" y="980"/>
                      <a:pt x="328" y="980"/>
                    </a:cubicBezTo>
                    <a:cubicBezTo>
                      <a:pt x="328" y="1009"/>
                      <a:pt x="328" y="1009"/>
                      <a:pt x="328" y="1009"/>
                    </a:cubicBezTo>
                    <a:lnTo>
                      <a:pt x="332" y="1010"/>
                    </a:lnTo>
                    <a:close/>
                    <a:moveTo>
                      <a:pt x="325" y="1009"/>
                    </a:moveTo>
                    <a:cubicBezTo>
                      <a:pt x="325" y="1009"/>
                      <a:pt x="325" y="1009"/>
                      <a:pt x="325" y="1009"/>
                    </a:cubicBezTo>
                    <a:cubicBezTo>
                      <a:pt x="325" y="980"/>
                      <a:pt x="325" y="980"/>
                      <a:pt x="325" y="980"/>
                    </a:cubicBezTo>
                    <a:cubicBezTo>
                      <a:pt x="320" y="980"/>
                      <a:pt x="320" y="980"/>
                      <a:pt x="320" y="980"/>
                    </a:cubicBezTo>
                    <a:cubicBezTo>
                      <a:pt x="320" y="1007"/>
                      <a:pt x="320" y="1007"/>
                      <a:pt x="320" y="1007"/>
                    </a:cubicBezTo>
                    <a:lnTo>
                      <a:pt x="325" y="1009"/>
                    </a:lnTo>
                    <a:close/>
                    <a:moveTo>
                      <a:pt x="317" y="1007"/>
                    </a:moveTo>
                    <a:cubicBezTo>
                      <a:pt x="317" y="1007"/>
                      <a:pt x="317" y="1007"/>
                      <a:pt x="317" y="1007"/>
                    </a:cubicBezTo>
                    <a:cubicBezTo>
                      <a:pt x="317" y="980"/>
                      <a:pt x="317" y="980"/>
                      <a:pt x="317" y="980"/>
                    </a:cubicBezTo>
                    <a:cubicBezTo>
                      <a:pt x="313" y="980"/>
                      <a:pt x="313" y="980"/>
                      <a:pt x="313" y="980"/>
                    </a:cubicBezTo>
                    <a:cubicBezTo>
                      <a:pt x="313" y="1006"/>
                      <a:pt x="313" y="1006"/>
                      <a:pt x="313" y="1006"/>
                    </a:cubicBezTo>
                    <a:lnTo>
                      <a:pt x="317" y="1007"/>
                    </a:lnTo>
                    <a:close/>
                    <a:moveTo>
                      <a:pt x="310" y="1006"/>
                    </a:moveTo>
                    <a:cubicBezTo>
                      <a:pt x="310" y="1006"/>
                      <a:pt x="310" y="1006"/>
                      <a:pt x="310" y="1006"/>
                    </a:cubicBezTo>
                    <a:cubicBezTo>
                      <a:pt x="310" y="980"/>
                      <a:pt x="310" y="980"/>
                      <a:pt x="310" y="980"/>
                    </a:cubicBezTo>
                    <a:cubicBezTo>
                      <a:pt x="305" y="980"/>
                      <a:pt x="305" y="980"/>
                      <a:pt x="305" y="980"/>
                    </a:cubicBezTo>
                    <a:cubicBezTo>
                      <a:pt x="305" y="1005"/>
                      <a:pt x="305" y="1005"/>
                      <a:pt x="305" y="1005"/>
                    </a:cubicBezTo>
                    <a:lnTo>
                      <a:pt x="310" y="1006"/>
                    </a:lnTo>
                    <a:close/>
                    <a:moveTo>
                      <a:pt x="302" y="1004"/>
                    </a:moveTo>
                    <a:cubicBezTo>
                      <a:pt x="302" y="1004"/>
                      <a:pt x="302" y="1004"/>
                      <a:pt x="302" y="1004"/>
                    </a:cubicBezTo>
                    <a:cubicBezTo>
                      <a:pt x="302" y="980"/>
                      <a:pt x="302" y="980"/>
                      <a:pt x="302" y="980"/>
                    </a:cubicBezTo>
                    <a:cubicBezTo>
                      <a:pt x="298" y="980"/>
                      <a:pt x="298" y="980"/>
                      <a:pt x="298" y="980"/>
                    </a:cubicBezTo>
                    <a:cubicBezTo>
                      <a:pt x="298" y="1004"/>
                      <a:pt x="298" y="1004"/>
                      <a:pt x="298" y="1004"/>
                    </a:cubicBezTo>
                    <a:lnTo>
                      <a:pt x="302" y="1004"/>
                    </a:lnTo>
                    <a:close/>
                    <a:moveTo>
                      <a:pt x="295" y="1004"/>
                    </a:moveTo>
                    <a:cubicBezTo>
                      <a:pt x="295" y="1004"/>
                      <a:pt x="295" y="1004"/>
                      <a:pt x="295" y="1004"/>
                    </a:cubicBezTo>
                    <a:cubicBezTo>
                      <a:pt x="295" y="980"/>
                      <a:pt x="295" y="980"/>
                      <a:pt x="295" y="980"/>
                    </a:cubicBezTo>
                    <a:cubicBezTo>
                      <a:pt x="290" y="980"/>
                      <a:pt x="290" y="980"/>
                      <a:pt x="290" y="980"/>
                    </a:cubicBezTo>
                    <a:cubicBezTo>
                      <a:pt x="290" y="1004"/>
                      <a:pt x="290" y="1004"/>
                      <a:pt x="290" y="1004"/>
                    </a:cubicBezTo>
                    <a:lnTo>
                      <a:pt x="295" y="1004"/>
                    </a:lnTo>
                    <a:close/>
                    <a:moveTo>
                      <a:pt x="287" y="1004"/>
                    </a:moveTo>
                    <a:cubicBezTo>
                      <a:pt x="287" y="1004"/>
                      <a:pt x="287" y="1004"/>
                      <a:pt x="287" y="1004"/>
                    </a:cubicBezTo>
                    <a:cubicBezTo>
                      <a:pt x="287" y="980"/>
                      <a:pt x="287" y="980"/>
                      <a:pt x="287" y="980"/>
                    </a:cubicBezTo>
                    <a:cubicBezTo>
                      <a:pt x="282" y="980"/>
                      <a:pt x="282" y="980"/>
                      <a:pt x="282" y="980"/>
                    </a:cubicBezTo>
                    <a:cubicBezTo>
                      <a:pt x="282" y="1004"/>
                      <a:pt x="282" y="1004"/>
                      <a:pt x="282" y="1004"/>
                    </a:cubicBezTo>
                    <a:lnTo>
                      <a:pt x="287" y="1004"/>
                    </a:lnTo>
                    <a:close/>
                    <a:moveTo>
                      <a:pt x="279" y="1004"/>
                    </a:moveTo>
                    <a:cubicBezTo>
                      <a:pt x="279" y="1004"/>
                      <a:pt x="279" y="1004"/>
                      <a:pt x="279" y="1004"/>
                    </a:cubicBezTo>
                    <a:cubicBezTo>
                      <a:pt x="279" y="980"/>
                      <a:pt x="279" y="980"/>
                      <a:pt x="279" y="980"/>
                    </a:cubicBezTo>
                    <a:cubicBezTo>
                      <a:pt x="275" y="980"/>
                      <a:pt x="275" y="980"/>
                      <a:pt x="275" y="980"/>
                    </a:cubicBezTo>
                    <a:cubicBezTo>
                      <a:pt x="275" y="1004"/>
                      <a:pt x="275" y="1004"/>
                      <a:pt x="275" y="1004"/>
                    </a:cubicBezTo>
                    <a:lnTo>
                      <a:pt x="279" y="1004"/>
                    </a:lnTo>
                    <a:close/>
                    <a:moveTo>
                      <a:pt x="272" y="1004"/>
                    </a:moveTo>
                    <a:cubicBezTo>
                      <a:pt x="272" y="1004"/>
                      <a:pt x="272" y="1004"/>
                      <a:pt x="272" y="1004"/>
                    </a:cubicBezTo>
                    <a:cubicBezTo>
                      <a:pt x="272" y="980"/>
                      <a:pt x="272" y="980"/>
                      <a:pt x="272" y="980"/>
                    </a:cubicBezTo>
                    <a:cubicBezTo>
                      <a:pt x="267" y="980"/>
                      <a:pt x="267" y="980"/>
                      <a:pt x="267" y="980"/>
                    </a:cubicBezTo>
                    <a:cubicBezTo>
                      <a:pt x="267" y="1004"/>
                      <a:pt x="267" y="1004"/>
                      <a:pt x="267" y="1004"/>
                    </a:cubicBezTo>
                    <a:lnTo>
                      <a:pt x="272" y="1004"/>
                    </a:lnTo>
                    <a:close/>
                    <a:moveTo>
                      <a:pt x="264" y="1004"/>
                    </a:moveTo>
                    <a:cubicBezTo>
                      <a:pt x="264" y="1004"/>
                      <a:pt x="264" y="1004"/>
                      <a:pt x="264" y="1004"/>
                    </a:cubicBezTo>
                    <a:cubicBezTo>
                      <a:pt x="264" y="980"/>
                      <a:pt x="264" y="980"/>
                      <a:pt x="264" y="980"/>
                    </a:cubicBezTo>
                    <a:cubicBezTo>
                      <a:pt x="259" y="980"/>
                      <a:pt x="259" y="980"/>
                      <a:pt x="259" y="980"/>
                    </a:cubicBezTo>
                    <a:cubicBezTo>
                      <a:pt x="259" y="1005"/>
                      <a:pt x="259" y="1005"/>
                      <a:pt x="259" y="1005"/>
                    </a:cubicBezTo>
                    <a:lnTo>
                      <a:pt x="264" y="1004"/>
                    </a:lnTo>
                    <a:close/>
                    <a:moveTo>
                      <a:pt x="256" y="1005"/>
                    </a:moveTo>
                    <a:cubicBezTo>
                      <a:pt x="256" y="1005"/>
                      <a:pt x="256" y="1005"/>
                      <a:pt x="256" y="1005"/>
                    </a:cubicBezTo>
                    <a:cubicBezTo>
                      <a:pt x="256" y="980"/>
                      <a:pt x="256" y="980"/>
                      <a:pt x="256" y="980"/>
                    </a:cubicBezTo>
                    <a:cubicBezTo>
                      <a:pt x="252" y="980"/>
                      <a:pt x="252" y="980"/>
                      <a:pt x="252" y="980"/>
                    </a:cubicBezTo>
                    <a:cubicBezTo>
                      <a:pt x="252" y="1006"/>
                      <a:pt x="252" y="1006"/>
                      <a:pt x="252" y="1006"/>
                    </a:cubicBezTo>
                    <a:lnTo>
                      <a:pt x="256" y="1005"/>
                    </a:lnTo>
                    <a:close/>
                    <a:moveTo>
                      <a:pt x="249" y="1007"/>
                    </a:moveTo>
                    <a:cubicBezTo>
                      <a:pt x="249" y="1007"/>
                      <a:pt x="249" y="1007"/>
                      <a:pt x="249" y="1007"/>
                    </a:cubicBezTo>
                    <a:cubicBezTo>
                      <a:pt x="249" y="980"/>
                      <a:pt x="249" y="980"/>
                      <a:pt x="249" y="980"/>
                    </a:cubicBezTo>
                    <a:cubicBezTo>
                      <a:pt x="244" y="980"/>
                      <a:pt x="244" y="980"/>
                      <a:pt x="244" y="980"/>
                    </a:cubicBezTo>
                    <a:cubicBezTo>
                      <a:pt x="244" y="1007"/>
                      <a:pt x="244" y="1007"/>
                      <a:pt x="244" y="1007"/>
                    </a:cubicBezTo>
                    <a:lnTo>
                      <a:pt x="249" y="1007"/>
                    </a:lnTo>
                    <a:close/>
                    <a:moveTo>
                      <a:pt x="242" y="1008"/>
                    </a:moveTo>
                    <a:cubicBezTo>
                      <a:pt x="242" y="1008"/>
                      <a:pt x="242" y="1008"/>
                      <a:pt x="242" y="1008"/>
                    </a:cubicBezTo>
                    <a:cubicBezTo>
                      <a:pt x="242" y="980"/>
                      <a:pt x="242" y="980"/>
                      <a:pt x="242" y="980"/>
                    </a:cubicBezTo>
                    <a:cubicBezTo>
                      <a:pt x="237" y="980"/>
                      <a:pt x="237" y="980"/>
                      <a:pt x="237" y="980"/>
                    </a:cubicBezTo>
                    <a:cubicBezTo>
                      <a:pt x="237" y="1009"/>
                      <a:pt x="237" y="1009"/>
                      <a:pt x="237" y="1009"/>
                    </a:cubicBezTo>
                    <a:lnTo>
                      <a:pt x="242" y="1008"/>
                    </a:lnTo>
                    <a:close/>
                    <a:moveTo>
                      <a:pt x="234" y="1010"/>
                    </a:moveTo>
                    <a:cubicBezTo>
                      <a:pt x="234" y="1010"/>
                      <a:pt x="234" y="1010"/>
                      <a:pt x="234" y="1010"/>
                    </a:cubicBezTo>
                    <a:cubicBezTo>
                      <a:pt x="234" y="980"/>
                      <a:pt x="234" y="980"/>
                      <a:pt x="234" y="980"/>
                    </a:cubicBezTo>
                    <a:cubicBezTo>
                      <a:pt x="231" y="980"/>
                      <a:pt x="231" y="980"/>
                      <a:pt x="231" y="980"/>
                    </a:cubicBezTo>
                    <a:cubicBezTo>
                      <a:pt x="229" y="982"/>
                      <a:pt x="229" y="982"/>
                      <a:pt x="229" y="982"/>
                    </a:cubicBezTo>
                    <a:cubicBezTo>
                      <a:pt x="229" y="1011"/>
                      <a:pt x="229" y="1011"/>
                      <a:pt x="229" y="1011"/>
                    </a:cubicBezTo>
                    <a:lnTo>
                      <a:pt x="234" y="1010"/>
                    </a:lnTo>
                    <a:close/>
                    <a:moveTo>
                      <a:pt x="226" y="1012"/>
                    </a:moveTo>
                    <a:cubicBezTo>
                      <a:pt x="226" y="1012"/>
                      <a:pt x="226" y="1012"/>
                      <a:pt x="226" y="1012"/>
                    </a:cubicBezTo>
                    <a:cubicBezTo>
                      <a:pt x="226" y="988"/>
                      <a:pt x="226" y="988"/>
                      <a:pt x="226" y="988"/>
                    </a:cubicBezTo>
                    <a:cubicBezTo>
                      <a:pt x="222" y="997"/>
                      <a:pt x="222" y="997"/>
                      <a:pt x="222" y="997"/>
                    </a:cubicBezTo>
                    <a:cubicBezTo>
                      <a:pt x="222" y="1013"/>
                      <a:pt x="222" y="1013"/>
                      <a:pt x="222" y="1013"/>
                    </a:cubicBezTo>
                    <a:lnTo>
                      <a:pt x="226" y="1012"/>
                    </a:lnTo>
                    <a:close/>
                    <a:moveTo>
                      <a:pt x="456" y="1177"/>
                    </a:moveTo>
                    <a:cubicBezTo>
                      <a:pt x="456" y="1177"/>
                      <a:pt x="456" y="1177"/>
                      <a:pt x="456" y="1177"/>
                    </a:cubicBezTo>
                    <a:cubicBezTo>
                      <a:pt x="474" y="1153"/>
                      <a:pt x="474" y="1153"/>
                      <a:pt x="474" y="1153"/>
                    </a:cubicBezTo>
                    <a:cubicBezTo>
                      <a:pt x="434" y="1135"/>
                      <a:pt x="434" y="1135"/>
                      <a:pt x="434" y="1135"/>
                    </a:cubicBezTo>
                    <a:lnTo>
                      <a:pt x="456" y="1177"/>
                    </a:lnTo>
                    <a:close/>
                    <a:moveTo>
                      <a:pt x="481" y="1145"/>
                    </a:moveTo>
                    <a:cubicBezTo>
                      <a:pt x="481" y="1145"/>
                      <a:pt x="481" y="1145"/>
                      <a:pt x="481" y="1145"/>
                    </a:cubicBezTo>
                    <a:cubicBezTo>
                      <a:pt x="499" y="1123"/>
                      <a:pt x="499" y="1123"/>
                      <a:pt x="499" y="1123"/>
                    </a:cubicBezTo>
                    <a:cubicBezTo>
                      <a:pt x="431" y="1123"/>
                      <a:pt x="431" y="1123"/>
                      <a:pt x="431" y="1123"/>
                    </a:cubicBezTo>
                    <a:lnTo>
                      <a:pt x="481" y="1145"/>
                    </a:lnTo>
                    <a:close/>
                    <a:moveTo>
                      <a:pt x="506" y="1130"/>
                    </a:moveTo>
                    <a:cubicBezTo>
                      <a:pt x="506" y="1130"/>
                      <a:pt x="506" y="1130"/>
                      <a:pt x="506" y="1130"/>
                    </a:cubicBezTo>
                    <a:cubicBezTo>
                      <a:pt x="490" y="1150"/>
                      <a:pt x="490" y="1150"/>
                      <a:pt x="490" y="1150"/>
                    </a:cubicBezTo>
                    <a:cubicBezTo>
                      <a:pt x="524" y="1164"/>
                      <a:pt x="524" y="1164"/>
                      <a:pt x="524" y="1164"/>
                    </a:cubicBezTo>
                    <a:lnTo>
                      <a:pt x="506" y="1130"/>
                    </a:lnTo>
                    <a:close/>
                    <a:moveTo>
                      <a:pt x="483" y="1157"/>
                    </a:moveTo>
                    <a:cubicBezTo>
                      <a:pt x="483" y="1157"/>
                      <a:pt x="483" y="1157"/>
                      <a:pt x="483" y="1157"/>
                    </a:cubicBezTo>
                    <a:cubicBezTo>
                      <a:pt x="462" y="1185"/>
                      <a:pt x="462" y="1185"/>
                      <a:pt x="462" y="1185"/>
                    </a:cubicBezTo>
                    <a:cubicBezTo>
                      <a:pt x="534" y="1185"/>
                      <a:pt x="534" y="1185"/>
                      <a:pt x="534" y="1185"/>
                    </a:cubicBezTo>
                    <a:cubicBezTo>
                      <a:pt x="531" y="1178"/>
                      <a:pt x="531" y="1178"/>
                      <a:pt x="531" y="1178"/>
                    </a:cubicBezTo>
                    <a:lnTo>
                      <a:pt x="483" y="1157"/>
                    </a:lnTo>
                    <a:close/>
                    <a:moveTo>
                      <a:pt x="422" y="1112"/>
                    </a:moveTo>
                    <a:cubicBezTo>
                      <a:pt x="422" y="1112"/>
                      <a:pt x="422" y="1112"/>
                      <a:pt x="422" y="1112"/>
                    </a:cubicBezTo>
                    <a:cubicBezTo>
                      <a:pt x="443" y="1098"/>
                      <a:pt x="443" y="1098"/>
                      <a:pt x="443" y="1098"/>
                    </a:cubicBezTo>
                    <a:cubicBezTo>
                      <a:pt x="409" y="1086"/>
                      <a:pt x="409" y="1086"/>
                      <a:pt x="409" y="1086"/>
                    </a:cubicBezTo>
                    <a:lnTo>
                      <a:pt x="422" y="1112"/>
                    </a:lnTo>
                    <a:close/>
                    <a:moveTo>
                      <a:pt x="451" y="1092"/>
                    </a:moveTo>
                    <a:cubicBezTo>
                      <a:pt x="451" y="1092"/>
                      <a:pt x="451" y="1092"/>
                      <a:pt x="451" y="1092"/>
                    </a:cubicBezTo>
                    <a:cubicBezTo>
                      <a:pt x="470" y="1079"/>
                      <a:pt x="470" y="1079"/>
                      <a:pt x="470" y="1079"/>
                    </a:cubicBezTo>
                    <a:cubicBezTo>
                      <a:pt x="415" y="1079"/>
                      <a:pt x="415" y="1079"/>
                      <a:pt x="415" y="1079"/>
                    </a:cubicBezTo>
                    <a:lnTo>
                      <a:pt x="451" y="1092"/>
                    </a:lnTo>
                    <a:close/>
                    <a:moveTo>
                      <a:pt x="480" y="1081"/>
                    </a:moveTo>
                    <a:cubicBezTo>
                      <a:pt x="480" y="1081"/>
                      <a:pt x="480" y="1081"/>
                      <a:pt x="480" y="1081"/>
                    </a:cubicBezTo>
                    <a:cubicBezTo>
                      <a:pt x="459" y="1095"/>
                      <a:pt x="459" y="1095"/>
                      <a:pt x="459" y="1095"/>
                    </a:cubicBezTo>
                    <a:cubicBezTo>
                      <a:pt x="494" y="1108"/>
                      <a:pt x="494" y="1108"/>
                      <a:pt x="494" y="1108"/>
                    </a:cubicBezTo>
                    <a:lnTo>
                      <a:pt x="480" y="1081"/>
                    </a:lnTo>
                    <a:close/>
                    <a:moveTo>
                      <a:pt x="451" y="1101"/>
                    </a:moveTo>
                    <a:cubicBezTo>
                      <a:pt x="451" y="1101"/>
                      <a:pt x="451" y="1101"/>
                      <a:pt x="451" y="1101"/>
                    </a:cubicBezTo>
                    <a:cubicBezTo>
                      <a:pt x="429" y="1116"/>
                      <a:pt x="429" y="1116"/>
                      <a:pt x="429" y="1116"/>
                    </a:cubicBezTo>
                    <a:cubicBezTo>
                      <a:pt x="493" y="1116"/>
                      <a:pt x="493" y="1116"/>
                      <a:pt x="493" y="1116"/>
                    </a:cubicBezTo>
                    <a:lnTo>
                      <a:pt x="451" y="1101"/>
                    </a:lnTo>
                    <a:close/>
                    <a:moveTo>
                      <a:pt x="409" y="1073"/>
                    </a:moveTo>
                    <a:cubicBezTo>
                      <a:pt x="409" y="1073"/>
                      <a:pt x="409" y="1073"/>
                      <a:pt x="409" y="1073"/>
                    </a:cubicBezTo>
                    <a:cubicBezTo>
                      <a:pt x="469" y="1073"/>
                      <a:pt x="469" y="1073"/>
                      <a:pt x="469" y="1073"/>
                    </a:cubicBezTo>
                    <a:cubicBezTo>
                      <a:pt x="429" y="1058"/>
                      <a:pt x="429" y="1058"/>
                      <a:pt x="429" y="1058"/>
                    </a:cubicBezTo>
                    <a:lnTo>
                      <a:pt x="409" y="1073"/>
                    </a:lnTo>
                    <a:close/>
                    <a:moveTo>
                      <a:pt x="400" y="1070"/>
                    </a:moveTo>
                    <a:cubicBezTo>
                      <a:pt x="400" y="1070"/>
                      <a:pt x="400" y="1070"/>
                      <a:pt x="400" y="1070"/>
                    </a:cubicBezTo>
                    <a:cubicBezTo>
                      <a:pt x="421" y="1056"/>
                      <a:pt x="421" y="1056"/>
                      <a:pt x="421" y="1056"/>
                    </a:cubicBezTo>
                    <a:cubicBezTo>
                      <a:pt x="386" y="1043"/>
                      <a:pt x="386" y="1043"/>
                      <a:pt x="386" y="1043"/>
                    </a:cubicBezTo>
                    <a:lnTo>
                      <a:pt x="400" y="1070"/>
                    </a:lnTo>
                    <a:close/>
                    <a:moveTo>
                      <a:pt x="429" y="1050"/>
                    </a:moveTo>
                    <a:cubicBezTo>
                      <a:pt x="429" y="1050"/>
                      <a:pt x="429" y="1050"/>
                      <a:pt x="429" y="1050"/>
                    </a:cubicBezTo>
                    <a:cubicBezTo>
                      <a:pt x="450" y="1036"/>
                      <a:pt x="450" y="1036"/>
                      <a:pt x="450" y="1036"/>
                    </a:cubicBezTo>
                    <a:cubicBezTo>
                      <a:pt x="391" y="1036"/>
                      <a:pt x="391" y="1036"/>
                      <a:pt x="391" y="1036"/>
                    </a:cubicBezTo>
                    <a:lnTo>
                      <a:pt x="429" y="1050"/>
                    </a:lnTo>
                    <a:close/>
                    <a:moveTo>
                      <a:pt x="458" y="1039"/>
                    </a:moveTo>
                    <a:cubicBezTo>
                      <a:pt x="458" y="1039"/>
                      <a:pt x="458" y="1039"/>
                      <a:pt x="458" y="1039"/>
                    </a:cubicBezTo>
                    <a:cubicBezTo>
                      <a:pt x="438" y="1053"/>
                      <a:pt x="438" y="1053"/>
                      <a:pt x="438" y="1053"/>
                    </a:cubicBezTo>
                    <a:cubicBezTo>
                      <a:pt x="472" y="1065"/>
                      <a:pt x="472" y="1065"/>
                      <a:pt x="472" y="1065"/>
                    </a:cubicBezTo>
                    <a:lnTo>
                      <a:pt x="458" y="1039"/>
                    </a:lnTo>
                    <a:close/>
                    <a:moveTo>
                      <a:pt x="379" y="1029"/>
                    </a:moveTo>
                    <a:cubicBezTo>
                      <a:pt x="379" y="1029"/>
                      <a:pt x="379" y="1029"/>
                      <a:pt x="379" y="1029"/>
                    </a:cubicBezTo>
                    <a:cubicBezTo>
                      <a:pt x="453" y="1029"/>
                      <a:pt x="453" y="1029"/>
                      <a:pt x="453" y="1029"/>
                    </a:cubicBezTo>
                    <a:cubicBezTo>
                      <a:pt x="447" y="1016"/>
                      <a:pt x="447" y="1016"/>
                      <a:pt x="447" y="1016"/>
                    </a:cubicBezTo>
                    <a:cubicBezTo>
                      <a:pt x="373" y="1016"/>
                      <a:pt x="373" y="1016"/>
                      <a:pt x="373" y="1016"/>
                    </a:cubicBezTo>
                    <a:lnTo>
                      <a:pt x="379" y="1029"/>
                    </a:lnTo>
                    <a:close/>
                    <a:moveTo>
                      <a:pt x="112" y="1177"/>
                    </a:moveTo>
                    <a:cubicBezTo>
                      <a:pt x="112" y="1177"/>
                      <a:pt x="112" y="1177"/>
                      <a:pt x="112" y="1177"/>
                    </a:cubicBezTo>
                    <a:cubicBezTo>
                      <a:pt x="93" y="1153"/>
                      <a:pt x="93" y="1153"/>
                      <a:pt x="93" y="1153"/>
                    </a:cubicBezTo>
                    <a:cubicBezTo>
                      <a:pt x="134" y="1135"/>
                      <a:pt x="134" y="1135"/>
                      <a:pt x="134" y="1135"/>
                    </a:cubicBezTo>
                    <a:lnTo>
                      <a:pt x="112" y="1177"/>
                    </a:lnTo>
                    <a:close/>
                    <a:moveTo>
                      <a:pt x="86" y="1145"/>
                    </a:moveTo>
                    <a:cubicBezTo>
                      <a:pt x="86" y="1145"/>
                      <a:pt x="86" y="1145"/>
                      <a:pt x="86" y="1145"/>
                    </a:cubicBezTo>
                    <a:cubicBezTo>
                      <a:pt x="68" y="1123"/>
                      <a:pt x="68" y="1123"/>
                      <a:pt x="68" y="1123"/>
                    </a:cubicBezTo>
                    <a:cubicBezTo>
                      <a:pt x="136" y="1123"/>
                      <a:pt x="136" y="1123"/>
                      <a:pt x="136" y="1123"/>
                    </a:cubicBezTo>
                    <a:lnTo>
                      <a:pt x="86" y="1145"/>
                    </a:lnTo>
                    <a:close/>
                    <a:moveTo>
                      <a:pt x="62" y="1130"/>
                    </a:moveTo>
                    <a:cubicBezTo>
                      <a:pt x="62" y="1130"/>
                      <a:pt x="62" y="1130"/>
                      <a:pt x="62" y="1130"/>
                    </a:cubicBezTo>
                    <a:cubicBezTo>
                      <a:pt x="77" y="1150"/>
                      <a:pt x="77" y="1150"/>
                      <a:pt x="77" y="1150"/>
                    </a:cubicBezTo>
                    <a:cubicBezTo>
                      <a:pt x="45" y="1164"/>
                      <a:pt x="45" y="1164"/>
                      <a:pt x="45" y="1164"/>
                    </a:cubicBezTo>
                    <a:lnTo>
                      <a:pt x="62" y="1130"/>
                    </a:lnTo>
                    <a:close/>
                    <a:moveTo>
                      <a:pt x="84" y="1157"/>
                    </a:moveTo>
                    <a:cubicBezTo>
                      <a:pt x="84" y="1157"/>
                      <a:pt x="84" y="1157"/>
                      <a:pt x="84" y="1157"/>
                    </a:cubicBezTo>
                    <a:cubicBezTo>
                      <a:pt x="106" y="1185"/>
                      <a:pt x="106" y="1185"/>
                      <a:pt x="106" y="1185"/>
                    </a:cubicBezTo>
                    <a:cubicBezTo>
                      <a:pt x="34" y="1185"/>
                      <a:pt x="34" y="1185"/>
                      <a:pt x="34" y="1185"/>
                    </a:cubicBezTo>
                    <a:cubicBezTo>
                      <a:pt x="37" y="1178"/>
                      <a:pt x="37" y="1178"/>
                      <a:pt x="37" y="1178"/>
                    </a:cubicBezTo>
                    <a:lnTo>
                      <a:pt x="84" y="1157"/>
                    </a:lnTo>
                    <a:close/>
                    <a:moveTo>
                      <a:pt x="140" y="1123"/>
                    </a:moveTo>
                    <a:cubicBezTo>
                      <a:pt x="140" y="1123"/>
                      <a:pt x="140" y="1123"/>
                      <a:pt x="140" y="1123"/>
                    </a:cubicBezTo>
                    <a:cubicBezTo>
                      <a:pt x="145" y="1113"/>
                      <a:pt x="145" y="1113"/>
                      <a:pt x="145" y="1113"/>
                    </a:cubicBezTo>
                    <a:cubicBezTo>
                      <a:pt x="124" y="1098"/>
                      <a:pt x="124" y="1098"/>
                      <a:pt x="124" y="1098"/>
                    </a:cubicBezTo>
                    <a:cubicBezTo>
                      <a:pt x="159" y="1085"/>
                      <a:pt x="159" y="1085"/>
                      <a:pt x="159" y="1085"/>
                    </a:cubicBezTo>
                    <a:cubicBezTo>
                      <a:pt x="145" y="1113"/>
                      <a:pt x="145" y="1113"/>
                      <a:pt x="145" y="1113"/>
                    </a:cubicBezTo>
                    <a:lnTo>
                      <a:pt x="140" y="1123"/>
                    </a:lnTo>
                    <a:close/>
                    <a:moveTo>
                      <a:pt x="116" y="1092"/>
                    </a:moveTo>
                    <a:cubicBezTo>
                      <a:pt x="116" y="1092"/>
                      <a:pt x="116" y="1092"/>
                      <a:pt x="116" y="1092"/>
                    </a:cubicBezTo>
                    <a:cubicBezTo>
                      <a:pt x="97" y="1079"/>
                      <a:pt x="97" y="1079"/>
                      <a:pt x="97" y="1079"/>
                    </a:cubicBezTo>
                    <a:cubicBezTo>
                      <a:pt x="152" y="1079"/>
                      <a:pt x="152" y="1079"/>
                      <a:pt x="152" y="1079"/>
                    </a:cubicBezTo>
                    <a:lnTo>
                      <a:pt x="116" y="1092"/>
                    </a:lnTo>
                    <a:close/>
                    <a:moveTo>
                      <a:pt x="88" y="1081"/>
                    </a:moveTo>
                    <a:cubicBezTo>
                      <a:pt x="88" y="1081"/>
                      <a:pt x="88" y="1081"/>
                      <a:pt x="88" y="1081"/>
                    </a:cubicBezTo>
                    <a:cubicBezTo>
                      <a:pt x="108" y="1095"/>
                      <a:pt x="108" y="1095"/>
                      <a:pt x="108" y="1095"/>
                    </a:cubicBezTo>
                    <a:cubicBezTo>
                      <a:pt x="74" y="1108"/>
                      <a:pt x="74" y="1108"/>
                      <a:pt x="74" y="1108"/>
                    </a:cubicBezTo>
                    <a:lnTo>
                      <a:pt x="88" y="1081"/>
                    </a:lnTo>
                    <a:close/>
                    <a:moveTo>
                      <a:pt x="116" y="1101"/>
                    </a:moveTo>
                    <a:cubicBezTo>
                      <a:pt x="116" y="1101"/>
                      <a:pt x="116" y="1101"/>
                      <a:pt x="116" y="1101"/>
                    </a:cubicBezTo>
                    <a:cubicBezTo>
                      <a:pt x="138" y="1116"/>
                      <a:pt x="138" y="1116"/>
                      <a:pt x="138" y="1116"/>
                    </a:cubicBezTo>
                    <a:cubicBezTo>
                      <a:pt x="74" y="1116"/>
                      <a:pt x="74" y="1116"/>
                      <a:pt x="74" y="1116"/>
                    </a:cubicBezTo>
                    <a:lnTo>
                      <a:pt x="116" y="1101"/>
                    </a:lnTo>
                    <a:close/>
                    <a:moveTo>
                      <a:pt x="159" y="1073"/>
                    </a:moveTo>
                    <a:cubicBezTo>
                      <a:pt x="159" y="1073"/>
                      <a:pt x="159" y="1073"/>
                      <a:pt x="159" y="1073"/>
                    </a:cubicBezTo>
                    <a:cubicBezTo>
                      <a:pt x="99" y="1073"/>
                      <a:pt x="99" y="1073"/>
                      <a:pt x="99" y="1073"/>
                    </a:cubicBezTo>
                    <a:cubicBezTo>
                      <a:pt x="138" y="1058"/>
                      <a:pt x="138" y="1058"/>
                      <a:pt x="138" y="1058"/>
                    </a:cubicBezTo>
                    <a:lnTo>
                      <a:pt x="159" y="1073"/>
                    </a:lnTo>
                    <a:close/>
                    <a:moveTo>
                      <a:pt x="443" y="1009"/>
                    </a:moveTo>
                    <a:cubicBezTo>
                      <a:pt x="443" y="1009"/>
                      <a:pt x="443" y="1009"/>
                      <a:pt x="443" y="1009"/>
                    </a:cubicBezTo>
                    <a:cubicBezTo>
                      <a:pt x="369" y="1009"/>
                      <a:pt x="369" y="1009"/>
                      <a:pt x="369" y="1009"/>
                    </a:cubicBezTo>
                    <a:cubicBezTo>
                      <a:pt x="354" y="980"/>
                      <a:pt x="354" y="980"/>
                      <a:pt x="354" y="980"/>
                    </a:cubicBezTo>
                    <a:cubicBezTo>
                      <a:pt x="428" y="980"/>
                      <a:pt x="428" y="980"/>
                      <a:pt x="428" y="980"/>
                    </a:cubicBezTo>
                    <a:lnTo>
                      <a:pt x="443" y="1009"/>
                    </a:lnTo>
                    <a:close/>
                    <a:moveTo>
                      <a:pt x="167" y="1070"/>
                    </a:moveTo>
                    <a:cubicBezTo>
                      <a:pt x="167" y="1070"/>
                      <a:pt x="167" y="1070"/>
                      <a:pt x="167" y="1070"/>
                    </a:cubicBezTo>
                    <a:cubicBezTo>
                      <a:pt x="146" y="1056"/>
                      <a:pt x="146" y="1056"/>
                      <a:pt x="146" y="1056"/>
                    </a:cubicBezTo>
                    <a:cubicBezTo>
                      <a:pt x="182" y="1043"/>
                      <a:pt x="182" y="1043"/>
                      <a:pt x="182" y="1043"/>
                    </a:cubicBezTo>
                    <a:lnTo>
                      <a:pt x="167" y="1070"/>
                    </a:lnTo>
                    <a:close/>
                    <a:moveTo>
                      <a:pt x="138" y="1050"/>
                    </a:moveTo>
                    <a:cubicBezTo>
                      <a:pt x="138" y="1050"/>
                      <a:pt x="138" y="1050"/>
                      <a:pt x="138" y="1050"/>
                    </a:cubicBezTo>
                    <a:cubicBezTo>
                      <a:pt x="118" y="1036"/>
                      <a:pt x="118" y="1036"/>
                      <a:pt x="118" y="1036"/>
                    </a:cubicBezTo>
                    <a:cubicBezTo>
                      <a:pt x="176" y="1036"/>
                      <a:pt x="176" y="1036"/>
                      <a:pt x="176" y="1036"/>
                    </a:cubicBezTo>
                    <a:lnTo>
                      <a:pt x="138" y="1050"/>
                    </a:lnTo>
                    <a:close/>
                    <a:moveTo>
                      <a:pt x="109" y="1039"/>
                    </a:moveTo>
                    <a:cubicBezTo>
                      <a:pt x="109" y="1039"/>
                      <a:pt x="109" y="1039"/>
                      <a:pt x="109" y="1039"/>
                    </a:cubicBezTo>
                    <a:cubicBezTo>
                      <a:pt x="129" y="1053"/>
                      <a:pt x="129" y="1053"/>
                      <a:pt x="129" y="1053"/>
                    </a:cubicBezTo>
                    <a:cubicBezTo>
                      <a:pt x="96" y="1065"/>
                      <a:pt x="96" y="1065"/>
                      <a:pt x="96" y="1065"/>
                    </a:cubicBezTo>
                    <a:lnTo>
                      <a:pt x="109" y="1039"/>
                    </a:lnTo>
                    <a:close/>
                    <a:moveTo>
                      <a:pt x="189" y="1029"/>
                    </a:moveTo>
                    <a:cubicBezTo>
                      <a:pt x="189" y="1029"/>
                      <a:pt x="189" y="1029"/>
                      <a:pt x="189" y="1029"/>
                    </a:cubicBezTo>
                    <a:cubicBezTo>
                      <a:pt x="114" y="1029"/>
                      <a:pt x="114" y="1029"/>
                      <a:pt x="114" y="1029"/>
                    </a:cubicBezTo>
                    <a:cubicBezTo>
                      <a:pt x="121" y="1016"/>
                      <a:pt x="121" y="1016"/>
                      <a:pt x="121" y="1016"/>
                    </a:cubicBezTo>
                    <a:cubicBezTo>
                      <a:pt x="195" y="1016"/>
                      <a:pt x="195" y="1016"/>
                      <a:pt x="195" y="1016"/>
                    </a:cubicBezTo>
                    <a:lnTo>
                      <a:pt x="189" y="1029"/>
                    </a:lnTo>
                    <a:close/>
                    <a:moveTo>
                      <a:pt x="199" y="1009"/>
                    </a:moveTo>
                    <a:cubicBezTo>
                      <a:pt x="199" y="1009"/>
                      <a:pt x="199" y="1009"/>
                      <a:pt x="199" y="1009"/>
                    </a:cubicBezTo>
                    <a:cubicBezTo>
                      <a:pt x="124" y="1009"/>
                      <a:pt x="124" y="1009"/>
                      <a:pt x="124" y="1009"/>
                    </a:cubicBezTo>
                    <a:cubicBezTo>
                      <a:pt x="140" y="980"/>
                      <a:pt x="140" y="980"/>
                      <a:pt x="140" y="980"/>
                    </a:cubicBezTo>
                    <a:cubicBezTo>
                      <a:pt x="214" y="980"/>
                      <a:pt x="214" y="980"/>
                      <a:pt x="214" y="980"/>
                    </a:cubicBezTo>
                    <a:lnTo>
                      <a:pt x="199" y="1009"/>
                    </a:lnTo>
                    <a:close/>
                    <a:moveTo>
                      <a:pt x="265" y="810"/>
                    </a:moveTo>
                    <a:cubicBezTo>
                      <a:pt x="265" y="810"/>
                      <a:pt x="265" y="810"/>
                      <a:pt x="265" y="810"/>
                    </a:cubicBezTo>
                    <a:cubicBezTo>
                      <a:pt x="311" y="810"/>
                      <a:pt x="311" y="810"/>
                      <a:pt x="311" y="810"/>
                    </a:cubicBezTo>
                    <a:cubicBezTo>
                      <a:pt x="331" y="938"/>
                      <a:pt x="331" y="938"/>
                      <a:pt x="331" y="938"/>
                    </a:cubicBezTo>
                    <a:cubicBezTo>
                      <a:pt x="244" y="938"/>
                      <a:pt x="244" y="938"/>
                      <a:pt x="244" y="938"/>
                    </a:cubicBezTo>
                    <a:cubicBezTo>
                      <a:pt x="254" y="872"/>
                      <a:pt x="254" y="872"/>
                      <a:pt x="254" y="872"/>
                    </a:cubicBezTo>
                    <a:lnTo>
                      <a:pt x="265" y="810"/>
                    </a:lnTo>
                    <a:close/>
                    <a:moveTo>
                      <a:pt x="310" y="803"/>
                    </a:moveTo>
                    <a:cubicBezTo>
                      <a:pt x="310" y="803"/>
                      <a:pt x="310" y="803"/>
                      <a:pt x="310" y="803"/>
                    </a:cubicBezTo>
                    <a:cubicBezTo>
                      <a:pt x="265" y="803"/>
                      <a:pt x="265" y="803"/>
                      <a:pt x="265" y="803"/>
                    </a:cubicBezTo>
                    <a:cubicBezTo>
                      <a:pt x="267" y="790"/>
                      <a:pt x="267" y="790"/>
                      <a:pt x="267" y="790"/>
                    </a:cubicBezTo>
                    <a:cubicBezTo>
                      <a:pt x="308" y="790"/>
                      <a:pt x="308" y="790"/>
                      <a:pt x="308" y="790"/>
                    </a:cubicBezTo>
                    <a:lnTo>
                      <a:pt x="310" y="803"/>
                    </a:lnTo>
                    <a:close/>
                    <a:moveTo>
                      <a:pt x="219" y="1014"/>
                    </a:moveTo>
                    <a:cubicBezTo>
                      <a:pt x="219" y="1014"/>
                      <a:pt x="219" y="1014"/>
                      <a:pt x="219" y="1014"/>
                    </a:cubicBezTo>
                    <a:cubicBezTo>
                      <a:pt x="219" y="1003"/>
                      <a:pt x="219" y="1003"/>
                      <a:pt x="219" y="1003"/>
                    </a:cubicBezTo>
                    <a:cubicBezTo>
                      <a:pt x="211" y="1018"/>
                      <a:pt x="211" y="1018"/>
                      <a:pt x="211" y="1018"/>
                    </a:cubicBezTo>
                    <a:cubicBezTo>
                      <a:pt x="213" y="1016"/>
                      <a:pt x="216" y="1015"/>
                      <a:pt x="219" y="1014"/>
                    </a:cubicBezTo>
                    <a:close/>
                    <a:moveTo>
                      <a:pt x="374" y="1049"/>
                    </a:moveTo>
                    <a:cubicBezTo>
                      <a:pt x="374" y="1049"/>
                      <a:pt x="374" y="1049"/>
                      <a:pt x="374" y="1049"/>
                    </a:cubicBezTo>
                    <a:cubicBezTo>
                      <a:pt x="370" y="1042"/>
                      <a:pt x="370" y="1042"/>
                      <a:pt x="370" y="1042"/>
                    </a:cubicBezTo>
                    <a:cubicBezTo>
                      <a:pt x="344" y="1026"/>
                      <a:pt x="314" y="1018"/>
                      <a:pt x="282" y="1018"/>
                    </a:cubicBezTo>
                    <a:cubicBezTo>
                      <a:pt x="252" y="1018"/>
                      <a:pt x="224" y="1025"/>
                      <a:pt x="200" y="1039"/>
                    </a:cubicBezTo>
                    <a:cubicBezTo>
                      <a:pt x="197" y="1046"/>
                      <a:pt x="197" y="1046"/>
                      <a:pt x="197" y="1046"/>
                    </a:cubicBezTo>
                    <a:cubicBezTo>
                      <a:pt x="222" y="1031"/>
                      <a:pt x="251" y="1023"/>
                      <a:pt x="282" y="1023"/>
                    </a:cubicBezTo>
                    <a:cubicBezTo>
                      <a:pt x="316" y="1023"/>
                      <a:pt x="347" y="1032"/>
                      <a:pt x="374" y="10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 name="任意多边形: 形状 11">
                <a:extLst>
                  <a:ext uri="{FF2B5EF4-FFF2-40B4-BE49-F238E27FC236}">
                    <a16:creationId xmlns:a16="http://schemas.microsoft.com/office/drawing/2014/main" id="{A9F4EE6C-067B-442E-A2D9-E9A6A4D8DDD9}"/>
                  </a:ext>
                </a:extLst>
              </p:cNvPr>
              <p:cNvSpPr/>
              <p:nvPr/>
            </p:nvSpPr>
            <p:spPr bwMode="auto">
              <a:xfrm>
                <a:off x="6182835" y="4719817"/>
                <a:ext cx="1583154" cy="918173"/>
              </a:xfrm>
              <a:custGeom>
                <a:avLst/>
                <a:gdLst>
                  <a:gd name="T0" fmla="*/ 222 w 548"/>
                  <a:gd name="T1" fmla="*/ 131 h 318"/>
                  <a:gd name="T2" fmla="*/ 268 w 548"/>
                  <a:gd name="T3" fmla="*/ 13 h 318"/>
                  <a:gd name="T4" fmla="*/ 99 w 548"/>
                  <a:gd name="T5" fmla="*/ 153 h 318"/>
                  <a:gd name="T6" fmla="*/ 104 w 548"/>
                  <a:gd name="T7" fmla="*/ 167 h 318"/>
                  <a:gd name="T8" fmla="*/ 109 w 548"/>
                  <a:gd name="T9" fmla="*/ 162 h 318"/>
                  <a:gd name="T10" fmla="*/ 96 w 548"/>
                  <a:gd name="T11" fmla="*/ 159 h 318"/>
                  <a:gd name="T12" fmla="*/ 96 w 548"/>
                  <a:gd name="T13" fmla="*/ 154 h 318"/>
                  <a:gd name="T14" fmla="*/ 117 w 548"/>
                  <a:gd name="T15" fmla="*/ 175 h 318"/>
                  <a:gd name="T16" fmla="*/ 98 w 548"/>
                  <a:gd name="T17" fmla="*/ 175 h 318"/>
                  <a:gd name="T18" fmla="*/ 136 w 548"/>
                  <a:gd name="T19" fmla="*/ 286 h 318"/>
                  <a:gd name="T20" fmla="*/ 219 w 548"/>
                  <a:gd name="T21" fmla="*/ 150 h 318"/>
                  <a:gd name="T22" fmla="*/ 375 w 548"/>
                  <a:gd name="T23" fmla="*/ 151 h 318"/>
                  <a:gd name="T24" fmla="*/ 452 w 548"/>
                  <a:gd name="T25" fmla="*/ 263 h 318"/>
                  <a:gd name="T26" fmla="*/ 0 w 548"/>
                  <a:gd name="T27" fmla="*/ 296 h 318"/>
                  <a:gd name="T28" fmla="*/ 115 w 548"/>
                  <a:gd name="T29" fmla="*/ 263 h 318"/>
                  <a:gd name="T30" fmla="*/ 66 w 548"/>
                  <a:gd name="T31" fmla="*/ 82 h 318"/>
                  <a:gd name="T32" fmla="*/ 48 w 548"/>
                  <a:gd name="T33" fmla="*/ 94 h 318"/>
                  <a:gd name="T34" fmla="*/ 50 w 548"/>
                  <a:gd name="T35" fmla="*/ 94 h 318"/>
                  <a:gd name="T36" fmla="*/ 70 w 548"/>
                  <a:gd name="T37" fmla="*/ 81 h 318"/>
                  <a:gd name="T38" fmla="*/ 34 w 548"/>
                  <a:gd name="T39" fmla="*/ 98 h 318"/>
                  <a:gd name="T40" fmla="*/ 548 w 548"/>
                  <a:gd name="T41" fmla="*/ 318 h 318"/>
                  <a:gd name="T42" fmla="*/ 66 w 548"/>
                  <a:gd name="T43" fmla="*/ 177 h 318"/>
                  <a:gd name="T44" fmla="*/ 516 w 548"/>
                  <a:gd name="T45" fmla="*/ 82 h 318"/>
                  <a:gd name="T46" fmla="*/ 480 w 548"/>
                  <a:gd name="T47" fmla="*/ 101 h 318"/>
                  <a:gd name="T48" fmla="*/ 516 w 548"/>
                  <a:gd name="T49" fmla="*/ 101 h 318"/>
                  <a:gd name="T50" fmla="*/ 489 w 548"/>
                  <a:gd name="T51" fmla="*/ 94 h 318"/>
                  <a:gd name="T52" fmla="*/ 496 w 548"/>
                  <a:gd name="T53" fmla="*/ 94 h 318"/>
                  <a:gd name="T54" fmla="*/ 480 w 548"/>
                  <a:gd name="T55" fmla="*/ 72 h 318"/>
                  <a:gd name="T56" fmla="*/ 323 w 548"/>
                  <a:gd name="T57" fmla="*/ 286 h 318"/>
                  <a:gd name="T58" fmla="*/ 452 w 548"/>
                  <a:gd name="T59" fmla="*/ 170 h 318"/>
                  <a:gd name="T60" fmla="*/ 446 w 548"/>
                  <a:gd name="T61" fmla="*/ 162 h 318"/>
                  <a:gd name="T62" fmla="*/ 441 w 548"/>
                  <a:gd name="T63" fmla="*/ 167 h 318"/>
                  <a:gd name="T64" fmla="*/ 433 w 548"/>
                  <a:gd name="T65" fmla="*/ 160 h 318"/>
                  <a:gd name="T66" fmla="*/ 454 w 548"/>
                  <a:gd name="T67" fmla="*/ 156 h 318"/>
                  <a:gd name="T68" fmla="*/ 452 w 548"/>
                  <a:gd name="T69" fmla="*/ 219 h 318"/>
                  <a:gd name="T70" fmla="*/ 435 w 548"/>
                  <a:gd name="T71" fmla="*/ 260 h 318"/>
                  <a:gd name="T72" fmla="*/ 38 w 548"/>
                  <a:gd name="T73" fmla="*/ 182 h 318"/>
                  <a:gd name="T74" fmla="*/ 162 w 548"/>
                  <a:gd name="T75" fmla="*/ 231 h 318"/>
                  <a:gd name="T76" fmla="*/ 406 w 548"/>
                  <a:gd name="T77" fmla="*/ 251 h 318"/>
                  <a:gd name="T78" fmla="*/ 388 w 548"/>
                  <a:gd name="T79" fmla="*/ 205 h 318"/>
                  <a:gd name="T80" fmla="*/ 350 w 548"/>
                  <a:gd name="T81" fmla="*/ 112 h 318"/>
                  <a:gd name="T82" fmla="*/ 352 w 548"/>
                  <a:gd name="T83" fmla="*/ 119 h 318"/>
                  <a:gd name="T84" fmla="*/ 304 w 548"/>
                  <a:gd name="T85" fmla="*/ 231 h 318"/>
                  <a:gd name="T86" fmla="*/ 283 w 548"/>
                  <a:gd name="T87" fmla="*/ 211 h 318"/>
                  <a:gd name="T88" fmla="*/ 245 w 548"/>
                  <a:gd name="T89" fmla="*/ 238 h 318"/>
                  <a:gd name="T90" fmla="*/ 304 w 548"/>
                  <a:gd name="T91" fmla="*/ 238 h 318"/>
                  <a:gd name="T92" fmla="*/ 197 w 548"/>
                  <a:gd name="T93" fmla="*/ 276 h 318"/>
                  <a:gd name="T94" fmla="*/ 352 w 548"/>
                  <a:gd name="T95" fmla="*/ 215 h 318"/>
                  <a:gd name="T96" fmla="*/ 190 w 548"/>
                  <a:gd name="T97" fmla="*/ 168 h 318"/>
                  <a:gd name="T98" fmla="*/ 361 w 548"/>
                  <a:gd name="T99" fmla="*/ 158 h 318"/>
                  <a:gd name="T100" fmla="*/ 339 w 548"/>
                  <a:gd name="T101" fmla="*/ 158 h 318"/>
                  <a:gd name="T102" fmla="*/ 212 w 548"/>
                  <a:gd name="T103" fmla="*/ 168 h 318"/>
                  <a:gd name="T104" fmla="*/ 194 w 548"/>
                  <a:gd name="T105" fmla="*/ 158 h 318"/>
                  <a:gd name="T106" fmla="*/ 364 w 548"/>
                  <a:gd name="T107" fmla="*/ 241 h 318"/>
                  <a:gd name="T108" fmla="*/ 185 w 548"/>
                  <a:gd name="T109" fmla="*/ 194 h 318"/>
                  <a:gd name="T110" fmla="*/ 207 w 548"/>
                  <a:gd name="T111" fmla="*/ 186 h 318"/>
                  <a:gd name="T112" fmla="*/ 207 w 548"/>
                  <a:gd name="T113" fmla="*/ 277 h 318"/>
                  <a:gd name="T114" fmla="*/ 342 w 548"/>
                  <a:gd name="T115" fmla="*/ 189 h 318"/>
                  <a:gd name="T116" fmla="*/ 357 w 548"/>
                  <a:gd name="T117" fmla="*/ 189 h 318"/>
                  <a:gd name="T118" fmla="*/ 199 w 548"/>
                  <a:gd name="T119" fmla="*/ 119 h 318"/>
                  <a:gd name="T120" fmla="*/ 198 w 548"/>
                  <a:gd name="T121" fmla="*/ 119 h 318"/>
                  <a:gd name="T122" fmla="*/ 215 w 548"/>
                  <a:gd name="T123" fmla="*/ 148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48" h="318">
                    <a:moveTo>
                      <a:pt x="275" y="15"/>
                    </a:moveTo>
                    <a:cubicBezTo>
                      <a:pt x="275" y="40"/>
                      <a:pt x="275" y="40"/>
                      <a:pt x="275" y="40"/>
                    </a:cubicBezTo>
                    <a:cubicBezTo>
                      <a:pt x="279" y="40"/>
                      <a:pt x="279" y="40"/>
                      <a:pt x="279" y="40"/>
                    </a:cubicBezTo>
                    <a:cubicBezTo>
                      <a:pt x="279" y="45"/>
                      <a:pt x="279" y="45"/>
                      <a:pt x="279" y="45"/>
                    </a:cubicBezTo>
                    <a:cubicBezTo>
                      <a:pt x="278" y="45"/>
                      <a:pt x="278" y="45"/>
                      <a:pt x="278" y="45"/>
                    </a:cubicBezTo>
                    <a:cubicBezTo>
                      <a:pt x="368" y="102"/>
                      <a:pt x="317" y="120"/>
                      <a:pt x="328" y="131"/>
                    </a:cubicBezTo>
                    <a:cubicBezTo>
                      <a:pt x="311" y="131"/>
                      <a:pt x="293" y="131"/>
                      <a:pt x="275" y="131"/>
                    </a:cubicBezTo>
                    <a:cubicBezTo>
                      <a:pt x="222" y="131"/>
                      <a:pt x="222" y="131"/>
                      <a:pt x="222" y="131"/>
                    </a:cubicBezTo>
                    <a:cubicBezTo>
                      <a:pt x="229" y="119"/>
                      <a:pt x="176" y="103"/>
                      <a:pt x="270" y="45"/>
                    </a:cubicBezTo>
                    <a:cubicBezTo>
                      <a:pt x="269" y="45"/>
                      <a:pt x="269" y="45"/>
                      <a:pt x="269" y="45"/>
                    </a:cubicBezTo>
                    <a:cubicBezTo>
                      <a:pt x="269" y="40"/>
                      <a:pt x="269" y="40"/>
                      <a:pt x="269" y="40"/>
                    </a:cubicBezTo>
                    <a:cubicBezTo>
                      <a:pt x="272" y="40"/>
                      <a:pt x="272" y="40"/>
                      <a:pt x="272" y="40"/>
                    </a:cubicBezTo>
                    <a:cubicBezTo>
                      <a:pt x="272" y="17"/>
                      <a:pt x="272" y="17"/>
                      <a:pt x="272" y="17"/>
                    </a:cubicBezTo>
                    <a:cubicBezTo>
                      <a:pt x="272" y="17"/>
                      <a:pt x="271" y="17"/>
                      <a:pt x="270" y="17"/>
                    </a:cubicBezTo>
                    <a:cubicBezTo>
                      <a:pt x="266" y="17"/>
                      <a:pt x="263" y="14"/>
                      <a:pt x="261" y="10"/>
                    </a:cubicBezTo>
                    <a:cubicBezTo>
                      <a:pt x="263" y="12"/>
                      <a:pt x="265" y="13"/>
                      <a:pt x="268" y="13"/>
                    </a:cubicBezTo>
                    <a:cubicBezTo>
                      <a:pt x="273" y="13"/>
                      <a:pt x="278" y="8"/>
                      <a:pt x="278" y="3"/>
                    </a:cubicBezTo>
                    <a:cubicBezTo>
                      <a:pt x="278" y="2"/>
                      <a:pt x="277" y="1"/>
                      <a:pt x="277" y="0"/>
                    </a:cubicBezTo>
                    <a:cubicBezTo>
                      <a:pt x="279" y="2"/>
                      <a:pt x="280" y="4"/>
                      <a:pt x="280" y="7"/>
                    </a:cubicBezTo>
                    <a:cubicBezTo>
                      <a:pt x="280" y="10"/>
                      <a:pt x="278" y="13"/>
                      <a:pt x="275" y="15"/>
                    </a:cubicBezTo>
                    <a:close/>
                    <a:moveTo>
                      <a:pt x="99" y="153"/>
                    </a:moveTo>
                    <a:cubicBezTo>
                      <a:pt x="100" y="151"/>
                      <a:pt x="91" y="149"/>
                      <a:pt x="107" y="139"/>
                    </a:cubicBezTo>
                    <a:cubicBezTo>
                      <a:pt x="122" y="149"/>
                      <a:pt x="114" y="151"/>
                      <a:pt x="115" y="153"/>
                    </a:cubicBezTo>
                    <a:cubicBezTo>
                      <a:pt x="110" y="153"/>
                      <a:pt x="104" y="153"/>
                      <a:pt x="99" y="153"/>
                    </a:cubicBezTo>
                    <a:close/>
                    <a:moveTo>
                      <a:pt x="98" y="170"/>
                    </a:moveTo>
                    <a:cubicBezTo>
                      <a:pt x="115" y="170"/>
                      <a:pt x="115" y="170"/>
                      <a:pt x="115" y="170"/>
                    </a:cubicBezTo>
                    <a:cubicBezTo>
                      <a:pt x="115" y="160"/>
                      <a:pt x="115" y="160"/>
                      <a:pt x="115" y="160"/>
                    </a:cubicBezTo>
                    <a:cubicBezTo>
                      <a:pt x="98" y="160"/>
                      <a:pt x="98" y="160"/>
                      <a:pt x="98" y="160"/>
                    </a:cubicBezTo>
                    <a:lnTo>
                      <a:pt x="98" y="170"/>
                    </a:lnTo>
                    <a:close/>
                    <a:moveTo>
                      <a:pt x="101" y="167"/>
                    </a:moveTo>
                    <a:cubicBezTo>
                      <a:pt x="101" y="167"/>
                      <a:pt x="101" y="167"/>
                      <a:pt x="101" y="167"/>
                    </a:cubicBezTo>
                    <a:cubicBezTo>
                      <a:pt x="104" y="167"/>
                      <a:pt x="104" y="167"/>
                      <a:pt x="104" y="167"/>
                    </a:cubicBezTo>
                    <a:cubicBezTo>
                      <a:pt x="104" y="162"/>
                      <a:pt x="104" y="162"/>
                      <a:pt x="104" y="162"/>
                    </a:cubicBezTo>
                    <a:cubicBezTo>
                      <a:pt x="101" y="162"/>
                      <a:pt x="101" y="162"/>
                      <a:pt x="101" y="162"/>
                    </a:cubicBezTo>
                    <a:lnTo>
                      <a:pt x="101" y="167"/>
                    </a:lnTo>
                    <a:close/>
                    <a:moveTo>
                      <a:pt x="109" y="167"/>
                    </a:moveTo>
                    <a:cubicBezTo>
                      <a:pt x="109" y="167"/>
                      <a:pt x="109" y="167"/>
                      <a:pt x="109" y="167"/>
                    </a:cubicBezTo>
                    <a:cubicBezTo>
                      <a:pt x="112" y="167"/>
                      <a:pt x="112" y="167"/>
                      <a:pt x="112" y="167"/>
                    </a:cubicBezTo>
                    <a:cubicBezTo>
                      <a:pt x="112" y="162"/>
                      <a:pt x="112" y="162"/>
                      <a:pt x="112" y="162"/>
                    </a:cubicBezTo>
                    <a:cubicBezTo>
                      <a:pt x="109" y="162"/>
                      <a:pt x="109" y="162"/>
                      <a:pt x="109" y="162"/>
                    </a:cubicBezTo>
                    <a:lnTo>
                      <a:pt x="109" y="167"/>
                    </a:lnTo>
                    <a:close/>
                    <a:moveTo>
                      <a:pt x="105" y="167"/>
                    </a:moveTo>
                    <a:cubicBezTo>
                      <a:pt x="105" y="167"/>
                      <a:pt x="105" y="167"/>
                      <a:pt x="105" y="167"/>
                    </a:cubicBezTo>
                    <a:cubicBezTo>
                      <a:pt x="108" y="167"/>
                      <a:pt x="108" y="167"/>
                      <a:pt x="108" y="167"/>
                    </a:cubicBezTo>
                    <a:cubicBezTo>
                      <a:pt x="108" y="162"/>
                      <a:pt x="108" y="162"/>
                      <a:pt x="108" y="162"/>
                    </a:cubicBezTo>
                    <a:cubicBezTo>
                      <a:pt x="105" y="162"/>
                      <a:pt x="105" y="162"/>
                      <a:pt x="105" y="162"/>
                    </a:cubicBezTo>
                    <a:lnTo>
                      <a:pt x="105" y="167"/>
                    </a:lnTo>
                    <a:close/>
                    <a:moveTo>
                      <a:pt x="96" y="159"/>
                    </a:moveTo>
                    <a:cubicBezTo>
                      <a:pt x="117" y="159"/>
                      <a:pt x="117" y="159"/>
                      <a:pt x="117" y="159"/>
                    </a:cubicBezTo>
                    <a:cubicBezTo>
                      <a:pt x="117" y="158"/>
                      <a:pt x="117" y="158"/>
                      <a:pt x="117" y="158"/>
                    </a:cubicBezTo>
                    <a:cubicBezTo>
                      <a:pt x="96" y="158"/>
                      <a:pt x="96" y="158"/>
                      <a:pt x="96" y="158"/>
                    </a:cubicBezTo>
                    <a:lnTo>
                      <a:pt x="96" y="159"/>
                    </a:lnTo>
                    <a:close/>
                    <a:moveTo>
                      <a:pt x="96" y="156"/>
                    </a:moveTo>
                    <a:cubicBezTo>
                      <a:pt x="117" y="156"/>
                      <a:pt x="117" y="156"/>
                      <a:pt x="117" y="156"/>
                    </a:cubicBezTo>
                    <a:cubicBezTo>
                      <a:pt x="117" y="154"/>
                      <a:pt x="117" y="154"/>
                      <a:pt x="117" y="154"/>
                    </a:cubicBezTo>
                    <a:cubicBezTo>
                      <a:pt x="96" y="154"/>
                      <a:pt x="96" y="154"/>
                      <a:pt x="96" y="154"/>
                    </a:cubicBezTo>
                    <a:lnTo>
                      <a:pt x="96" y="156"/>
                    </a:lnTo>
                    <a:close/>
                    <a:moveTo>
                      <a:pt x="96" y="172"/>
                    </a:moveTo>
                    <a:cubicBezTo>
                      <a:pt x="117" y="172"/>
                      <a:pt x="117" y="172"/>
                      <a:pt x="117" y="172"/>
                    </a:cubicBezTo>
                    <a:cubicBezTo>
                      <a:pt x="117" y="171"/>
                      <a:pt x="117" y="171"/>
                      <a:pt x="117" y="171"/>
                    </a:cubicBezTo>
                    <a:cubicBezTo>
                      <a:pt x="96" y="171"/>
                      <a:pt x="96" y="171"/>
                      <a:pt x="96" y="171"/>
                    </a:cubicBezTo>
                    <a:lnTo>
                      <a:pt x="96" y="172"/>
                    </a:lnTo>
                    <a:close/>
                    <a:moveTo>
                      <a:pt x="96" y="175"/>
                    </a:moveTo>
                    <a:cubicBezTo>
                      <a:pt x="117" y="175"/>
                      <a:pt x="117" y="175"/>
                      <a:pt x="117" y="175"/>
                    </a:cubicBezTo>
                    <a:cubicBezTo>
                      <a:pt x="117" y="173"/>
                      <a:pt x="117" y="173"/>
                      <a:pt x="117" y="173"/>
                    </a:cubicBezTo>
                    <a:cubicBezTo>
                      <a:pt x="96" y="173"/>
                      <a:pt x="96" y="173"/>
                      <a:pt x="96" y="173"/>
                    </a:cubicBezTo>
                    <a:lnTo>
                      <a:pt x="96" y="175"/>
                    </a:lnTo>
                    <a:close/>
                    <a:moveTo>
                      <a:pt x="98" y="175"/>
                    </a:moveTo>
                    <a:cubicBezTo>
                      <a:pt x="115" y="175"/>
                      <a:pt x="115" y="175"/>
                      <a:pt x="115" y="175"/>
                    </a:cubicBezTo>
                    <a:cubicBezTo>
                      <a:pt x="115" y="219"/>
                      <a:pt x="115" y="219"/>
                      <a:pt x="115" y="219"/>
                    </a:cubicBezTo>
                    <a:cubicBezTo>
                      <a:pt x="98" y="219"/>
                      <a:pt x="98" y="219"/>
                      <a:pt x="98" y="219"/>
                    </a:cubicBezTo>
                    <a:lnTo>
                      <a:pt x="98" y="175"/>
                    </a:lnTo>
                    <a:close/>
                    <a:moveTo>
                      <a:pt x="115" y="222"/>
                    </a:moveTo>
                    <a:cubicBezTo>
                      <a:pt x="115" y="260"/>
                      <a:pt x="115" y="260"/>
                      <a:pt x="115" y="260"/>
                    </a:cubicBezTo>
                    <a:cubicBezTo>
                      <a:pt x="98" y="260"/>
                      <a:pt x="98" y="260"/>
                      <a:pt x="98" y="260"/>
                    </a:cubicBezTo>
                    <a:cubicBezTo>
                      <a:pt x="98" y="222"/>
                      <a:pt x="98" y="222"/>
                      <a:pt x="98" y="222"/>
                    </a:cubicBezTo>
                    <a:lnTo>
                      <a:pt x="115" y="222"/>
                    </a:lnTo>
                    <a:close/>
                    <a:moveTo>
                      <a:pt x="115" y="263"/>
                    </a:moveTo>
                    <a:cubicBezTo>
                      <a:pt x="115" y="286"/>
                      <a:pt x="115" y="286"/>
                      <a:pt x="115" y="286"/>
                    </a:cubicBezTo>
                    <a:cubicBezTo>
                      <a:pt x="136" y="286"/>
                      <a:pt x="136" y="286"/>
                      <a:pt x="136" y="286"/>
                    </a:cubicBezTo>
                    <a:cubicBezTo>
                      <a:pt x="136" y="177"/>
                      <a:pt x="136" y="177"/>
                      <a:pt x="136" y="177"/>
                    </a:cubicBezTo>
                    <a:cubicBezTo>
                      <a:pt x="171" y="170"/>
                      <a:pt x="171" y="170"/>
                      <a:pt x="171" y="170"/>
                    </a:cubicBezTo>
                    <a:cubicBezTo>
                      <a:pt x="171" y="286"/>
                      <a:pt x="171" y="286"/>
                      <a:pt x="171" y="286"/>
                    </a:cubicBezTo>
                    <a:cubicBezTo>
                      <a:pt x="173" y="286"/>
                      <a:pt x="173" y="286"/>
                      <a:pt x="173" y="286"/>
                    </a:cubicBezTo>
                    <a:cubicBezTo>
                      <a:pt x="173" y="151"/>
                      <a:pt x="173" y="151"/>
                      <a:pt x="173" y="151"/>
                    </a:cubicBezTo>
                    <a:cubicBezTo>
                      <a:pt x="177" y="151"/>
                      <a:pt x="177" y="151"/>
                      <a:pt x="177" y="151"/>
                    </a:cubicBezTo>
                    <a:cubicBezTo>
                      <a:pt x="177" y="150"/>
                      <a:pt x="177" y="150"/>
                      <a:pt x="177" y="150"/>
                    </a:cubicBezTo>
                    <a:cubicBezTo>
                      <a:pt x="219" y="150"/>
                      <a:pt x="219" y="150"/>
                      <a:pt x="219" y="150"/>
                    </a:cubicBezTo>
                    <a:cubicBezTo>
                      <a:pt x="219" y="137"/>
                      <a:pt x="219" y="137"/>
                      <a:pt x="219" y="137"/>
                    </a:cubicBezTo>
                    <a:cubicBezTo>
                      <a:pt x="329" y="137"/>
                      <a:pt x="329" y="137"/>
                      <a:pt x="329" y="137"/>
                    </a:cubicBezTo>
                    <a:cubicBezTo>
                      <a:pt x="329" y="148"/>
                      <a:pt x="329" y="148"/>
                      <a:pt x="329" y="148"/>
                    </a:cubicBezTo>
                    <a:cubicBezTo>
                      <a:pt x="329" y="148"/>
                      <a:pt x="329" y="148"/>
                      <a:pt x="329" y="148"/>
                    </a:cubicBezTo>
                    <a:cubicBezTo>
                      <a:pt x="329" y="150"/>
                      <a:pt x="329" y="150"/>
                      <a:pt x="329" y="150"/>
                    </a:cubicBezTo>
                    <a:cubicBezTo>
                      <a:pt x="372" y="150"/>
                      <a:pt x="372" y="150"/>
                      <a:pt x="372" y="150"/>
                    </a:cubicBezTo>
                    <a:cubicBezTo>
                      <a:pt x="372" y="151"/>
                      <a:pt x="372" y="151"/>
                      <a:pt x="372" y="151"/>
                    </a:cubicBezTo>
                    <a:cubicBezTo>
                      <a:pt x="375" y="151"/>
                      <a:pt x="375" y="151"/>
                      <a:pt x="375" y="151"/>
                    </a:cubicBezTo>
                    <a:cubicBezTo>
                      <a:pt x="375" y="286"/>
                      <a:pt x="375" y="286"/>
                      <a:pt x="375" y="286"/>
                    </a:cubicBezTo>
                    <a:cubicBezTo>
                      <a:pt x="378" y="286"/>
                      <a:pt x="378" y="286"/>
                      <a:pt x="378" y="286"/>
                    </a:cubicBezTo>
                    <a:cubicBezTo>
                      <a:pt x="378" y="169"/>
                      <a:pt x="378" y="169"/>
                      <a:pt x="378" y="169"/>
                    </a:cubicBezTo>
                    <a:cubicBezTo>
                      <a:pt x="412" y="178"/>
                      <a:pt x="412" y="178"/>
                      <a:pt x="412" y="178"/>
                    </a:cubicBezTo>
                    <a:cubicBezTo>
                      <a:pt x="412" y="286"/>
                      <a:pt x="412" y="286"/>
                      <a:pt x="412" y="286"/>
                    </a:cubicBezTo>
                    <a:cubicBezTo>
                      <a:pt x="435" y="286"/>
                      <a:pt x="435" y="286"/>
                      <a:pt x="435" y="286"/>
                    </a:cubicBezTo>
                    <a:cubicBezTo>
                      <a:pt x="435" y="263"/>
                      <a:pt x="435" y="263"/>
                      <a:pt x="435" y="263"/>
                    </a:cubicBezTo>
                    <a:cubicBezTo>
                      <a:pt x="452" y="263"/>
                      <a:pt x="452" y="263"/>
                      <a:pt x="452" y="263"/>
                    </a:cubicBezTo>
                    <a:cubicBezTo>
                      <a:pt x="452" y="286"/>
                      <a:pt x="452" y="286"/>
                      <a:pt x="452" y="286"/>
                    </a:cubicBezTo>
                    <a:cubicBezTo>
                      <a:pt x="484" y="286"/>
                      <a:pt x="484" y="286"/>
                      <a:pt x="484" y="286"/>
                    </a:cubicBezTo>
                    <a:cubicBezTo>
                      <a:pt x="484" y="248"/>
                      <a:pt x="484" y="248"/>
                      <a:pt x="484" y="248"/>
                    </a:cubicBezTo>
                    <a:cubicBezTo>
                      <a:pt x="512" y="248"/>
                      <a:pt x="512" y="248"/>
                      <a:pt x="512" y="248"/>
                    </a:cubicBezTo>
                    <a:cubicBezTo>
                      <a:pt x="512" y="286"/>
                      <a:pt x="512" y="286"/>
                      <a:pt x="512" y="286"/>
                    </a:cubicBezTo>
                    <a:cubicBezTo>
                      <a:pt x="548" y="286"/>
                      <a:pt x="548" y="286"/>
                      <a:pt x="548" y="286"/>
                    </a:cubicBezTo>
                    <a:cubicBezTo>
                      <a:pt x="548" y="296"/>
                      <a:pt x="548" y="296"/>
                      <a:pt x="548" y="296"/>
                    </a:cubicBezTo>
                    <a:cubicBezTo>
                      <a:pt x="0" y="296"/>
                      <a:pt x="0" y="296"/>
                      <a:pt x="0" y="296"/>
                    </a:cubicBezTo>
                    <a:cubicBezTo>
                      <a:pt x="0" y="286"/>
                      <a:pt x="0" y="286"/>
                      <a:pt x="0" y="286"/>
                    </a:cubicBezTo>
                    <a:cubicBezTo>
                      <a:pt x="38" y="286"/>
                      <a:pt x="38" y="286"/>
                      <a:pt x="38" y="286"/>
                    </a:cubicBezTo>
                    <a:cubicBezTo>
                      <a:pt x="38" y="248"/>
                      <a:pt x="38" y="248"/>
                      <a:pt x="38" y="248"/>
                    </a:cubicBezTo>
                    <a:cubicBezTo>
                      <a:pt x="66" y="248"/>
                      <a:pt x="66" y="248"/>
                      <a:pt x="66" y="248"/>
                    </a:cubicBezTo>
                    <a:cubicBezTo>
                      <a:pt x="66" y="286"/>
                      <a:pt x="66" y="286"/>
                      <a:pt x="66" y="286"/>
                    </a:cubicBezTo>
                    <a:cubicBezTo>
                      <a:pt x="98" y="286"/>
                      <a:pt x="98" y="286"/>
                      <a:pt x="98" y="286"/>
                    </a:cubicBezTo>
                    <a:cubicBezTo>
                      <a:pt x="98" y="263"/>
                      <a:pt x="98" y="263"/>
                      <a:pt x="98" y="263"/>
                    </a:cubicBezTo>
                    <a:lnTo>
                      <a:pt x="115" y="263"/>
                    </a:lnTo>
                    <a:close/>
                    <a:moveTo>
                      <a:pt x="65" y="70"/>
                    </a:moveTo>
                    <a:cubicBezTo>
                      <a:pt x="63" y="67"/>
                      <a:pt x="77" y="63"/>
                      <a:pt x="52" y="48"/>
                    </a:cubicBezTo>
                    <a:cubicBezTo>
                      <a:pt x="27" y="63"/>
                      <a:pt x="41" y="67"/>
                      <a:pt x="38" y="70"/>
                    </a:cubicBezTo>
                    <a:cubicBezTo>
                      <a:pt x="47" y="70"/>
                      <a:pt x="56" y="70"/>
                      <a:pt x="65" y="70"/>
                    </a:cubicBezTo>
                    <a:close/>
                    <a:moveTo>
                      <a:pt x="66" y="97"/>
                    </a:moveTo>
                    <a:cubicBezTo>
                      <a:pt x="38" y="97"/>
                      <a:pt x="38" y="97"/>
                      <a:pt x="38" y="97"/>
                    </a:cubicBezTo>
                    <a:cubicBezTo>
                      <a:pt x="38" y="82"/>
                      <a:pt x="38" y="82"/>
                      <a:pt x="38" y="82"/>
                    </a:cubicBezTo>
                    <a:cubicBezTo>
                      <a:pt x="66" y="82"/>
                      <a:pt x="66" y="82"/>
                      <a:pt x="66" y="82"/>
                    </a:cubicBezTo>
                    <a:lnTo>
                      <a:pt x="66" y="97"/>
                    </a:lnTo>
                    <a:close/>
                    <a:moveTo>
                      <a:pt x="61" y="94"/>
                    </a:moveTo>
                    <a:cubicBezTo>
                      <a:pt x="61" y="94"/>
                      <a:pt x="61" y="94"/>
                      <a:pt x="61" y="94"/>
                    </a:cubicBezTo>
                    <a:cubicBezTo>
                      <a:pt x="56" y="94"/>
                      <a:pt x="56" y="94"/>
                      <a:pt x="56" y="94"/>
                    </a:cubicBezTo>
                    <a:cubicBezTo>
                      <a:pt x="56" y="85"/>
                      <a:pt x="56" y="85"/>
                      <a:pt x="56" y="85"/>
                    </a:cubicBezTo>
                    <a:cubicBezTo>
                      <a:pt x="61" y="85"/>
                      <a:pt x="61" y="85"/>
                      <a:pt x="61" y="85"/>
                    </a:cubicBezTo>
                    <a:lnTo>
                      <a:pt x="61" y="94"/>
                    </a:lnTo>
                    <a:close/>
                    <a:moveTo>
                      <a:pt x="48" y="94"/>
                    </a:moveTo>
                    <a:cubicBezTo>
                      <a:pt x="48" y="94"/>
                      <a:pt x="48" y="94"/>
                      <a:pt x="48" y="94"/>
                    </a:cubicBezTo>
                    <a:cubicBezTo>
                      <a:pt x="43" y="94"/>
                      <a:pt x="43" y="94"/>
                      <a:pt x="43" y="94"/>
                    </a:cubicBezTo>
                    <a:cubicBezTo>
                      <a:pt x="43" y="85"/>
                      <a:pt x="43" y="85"/>
                      <a:pt x="43" y="85"/>
                    </a:cubicBezTo>
                    <a:cubicBezTo>
                      <a:pt x="48" y="85"/>
                      <a:pt x="48" y="85"/>
                      <a:pt x="48" y="85"/>
                    </a:cubicBezTo>
                    <a:lnTo>
                      <a:pt x="48" y="94"/>
                    </a:lnTo>
                    <a:close/>
                    <a:moveTo>
                      <a:pt x="54" y="94"/>
                    </a:moveTo>
                    <a:cubicBezTo>
                      <a:pt x="54" y="94"/>
                      <a:pt x="54" y="94"/>
                      <a:pt x="54" y="94"/>
                    </a:cubicBezTo>
                    <a:cubicBezTo>
                      <a:pt x="50" y="94"/>
                      <a:pt x="50" y="94"/>
                      <a:pt x="50" y="94"/>
                    </a:cubicBezTo>
                    <a:cubicBezTo>
                      <a:pt x="50" y="85"/>
                      <a:pt x="50" y="85"/>
                      <a:pt x="50" y="85"/>
                    </a:cubicBezTo>
                    <a:cubicBezTo>
                      <a:pt x="54" y="85"/>
                      <a:pt x="54" y="85"/>
                      <a:pt x="54" y="85"/>
                    </a:cubicBezTo>
                    <a:lnTo>
                      <a:pt x="54" y="94"/>
                    </a:lnTo>
                    <a:close/>
                    <a:moveTo>
                      <a:pt x="70" y="81"/>
                    </a:moveTo>
                    <a:cubicBezTo>
                      <a:pt x="34" y="81"/>
                      <a:pt x="34" y="81"/>
                      <a:pt x="34" y="81"/>
                    </a:cubicBezTo>
                    <a:cubicBezTo>
                      <a:pt x="34" y="77"/>
                      <a:pt x="34" y="77"/>
                      <a:pt x="34" y="77"/>
                    </a:cubicBezTo>
                    <a:cubicBezTo>
                      <a:pt x="70" y="77"/>
                      <a:pt x="70" y="77"/>
                      <a:pt x="70" y="77"/>
                    </a:cubicBezTo>
                    <a:lnTo>
                      <a:pt x="70" y="81"/>
                    </a:lnTo>
                    <a:close/>
                    <a:moveTo>
                      <a:pt x="70" y="76"/>
                    </a:moveTo>
                    <a:cubicBezTo>
                      <a:pt x="34" y="76"/>
                      <a:pt x="34" y="76"/>
                      <a:pt x="34" y="76"/>
                    </a:cubicBezTo>
                    <a:cubicBezTo>
                      <a:pt x="34" y="72"/>
                      <a:pt x="34" y="72"/>
                      <a:pt x="34" y="72"/>
                    </a:cubicBezTo>
                    <a:cubicBezTo>
                      <a:pt x="70" y="72"/>
                      <a:pt x="70" y="72"/>
                      <a:pt x="70" y="72"/>
                    </a:cubicBezTo>
                    <a:lnTo>
                      <a:pt x="70" y="76"/>
                    </a:lnTo>
                    <a:close/>
                    <a:moveTo>
                      <a:pt x="70" y="101"/>
                    </a:moveTo>
                    <a:cubicBezTo>
                      <a:pt x="34" y="101"/>
                      <a:pt x="34" y="101"/>
                      <a:pt x="34" y="101"/>
                    </a:cubicBezTo>
                    <a:cubicBezTo>
                      <a:pt x="34" y="98"/>
                      <a:pt x="34" y="98"/>
                      <a:pt x="34" y="98"/>
                    </a:cubicBezTo>
                    <a:cubicBezTo>
                      <a:pt x="70" y="98"/>
                      <a:pt x="70" y="98"/>
                      <a:pt x="70" y="98"/>
                    </a:cubicBezTo>
                    <a:lnTo>
                      <a:pt x="70" y="101"/>
                    </a:lnTo>
                    <a:close/>
                    <a:moveTo>
                      <a:pt x="70" y="105"/>
                    </a:moveTo>
                    <a:cubicBezTo>
                      <a:pt x="34" y="105"/>
                      <a:pt x="34" y="105"/>
                      <a:pt x="34" y="105"/>
                    </a:cubicBezTo>
                    <a:cubicBezTo>
                      <a:pt x="34" y="103"/>
                      <a:pt x="34" y="103"/>
                      <a:pt x="34" y="103"/>
                    </a:cubicBezTo>
                    <a:cubicBezTo>
                      <a:pt x="70" y="103"/>
                      <a:pt x="70" y="103"/>
                      <a:pt x="70" y="103"/>
                    </a:cubicBezTo>
                    <a:lnTo>
                      <a:pt x="70" y="105"/>
                    </a:lnTo>
                    <a:close/>
                    <a:moveTo>
                      <a:pt x="548" y="318"/>
                    </a:moveTo>
                    <a:cubicBezTo>
                      <a:pt x="0" y="318"/>
                      <a:pt x="0" y="318"/>
                      <a:pt x="0" y="318"/>
                    </a:cubicBezTo>
                    <a:cubicBezTo>
                      <a:pt x="0" y="299"/>
                      <a:pt x="0" y="299"/>
                      <a:pt x="0" y="299"/>
                    </a:cubicBezTo>
                    <a:cubicBezTo>
                      <a:pt x="548" y="299"/>
                      <a:pt x="548" y="299"/>
                      <a:pt x="548" y="299"/>
                    </a:cubicBezTo>
                    <a:lnTo>
                      <a:pt x="548" y="318"/>
                    </a:lnTo>
                    <a:close/>
                    <a:moveTo>
                      <a:pt x="66" y="106"/>
                    </a:moveTo>
                    <a:cubicBezTo>
                      <a:pt x="38" y="106"/>
                      <a:pt x="38" y="106"/>
                      <a:pt x="38" y="106"/>
                    </a:cubicBezTo>
                    <a:cubicBezTo>
                      <a:pt x="38" y="177"/>
                      <a:pt x="38" y="177"/>
                      <a:pt x="38" y="177"/>
                    </a:cubicBezTo>
                    <a:cubicBezTo>
                      <a:pt x="66" y="177"/>
                      <a:pt x="66" y="177"/>
                      <a:pt x="66" y="177"/>
                    </a:cubicBezTo>
                    <a:lnTo>
                      <a:pt x="66" y="106"/>
                    </a:lnTo>
                    <a:close/>
                    <a:moveTo>
                      <a:pt x="485" y="70"/>
                    </a:moveTo>
                    <a:cubicBezTo>
                      <a:pt x="487" y="67"/>
                      <a:pt x="473" y="63"/>
                      <a:pt x="498" y="48"/>
                    </a:cubicBezTo>
                    <a:cubicBezTo>
                      <a:pt x="523" y="63"/>
                      <a:pt x="509" y="67"/>
                      <a:pt x="512" y="70"/>
                    </a:cubicBezTo>
                    <a:cubicBezTo>
                      <a:pt x="503" y="70"/>
                      <a:pt x="494" y="70"/>
                      <a:pt x="485" y="70"/>
                    </a:cubicBezTo>
                    <a:close/>
                    <a:moveTo>
                      <a:pt x="512" y="97"/>
                    </a:moveTo>
                    <a:cubicBezTo>
                      <a:pt x="512" y="82"/>
                      <a:pt x="512" y="82"/>
                      <a:pt x="512" y="82"/>
                    </a:cubicBezTo>
                    <a:cubicBezTo>
                      <a:pt x="516" y="82"/>
                      <a:pt x="516" y="82"/>
                      <a:pt x="516" y="82"/>
                    </a:cubicBezTo>
                    <a:cubicBezTo>
                      <a:pt x="516" y="77"/>
                      <a:pt x="516" y="77"/>
                      <a:pt x="516" y="77"/>
                    </a:cubicBezTo>
                    <a:cubicBezTo>
                      <a:pt x="480" y="77"/>
                      <a:pt x="480" y="77"/>
                      <a:pt x="480" y="77"/>
                    </a:cubicBezTo>
                    <a:cubicBezTo>
                      <a:pt x="480" y="82"/>
                      <a:pt x="480" y="82"/>
                      <a:pt x="480" y="82"/>
                    </a:cubicBezTo>
                    <a:cubicBezTo>
                      <a:pt x="484" y="82"/>
                      <a:pt x="484" y="82"/>
                      <a:pt x="484" y="82"/>
                    </a:cubicBezTo>
                    <a:cubicBezTo>
                      <a:pt x="484" y="97"/>
                      <a:pt x="484" y="97"/>
                      <a:pt x="484" y="97"/>
                    </a:cubicBezTo>
                    <a:cubicBezTo>
                      <a:pt x="480" y="97"/>
                      <a:pt x="480" y="97"/>
                      <a:pt x="480" y="97"/>
                    </a:cubicBezTo>
                    <a:cubicBezTo>
                      <a:pt x="480" y="101"/>
                      <a:pt x="480" y="101"/>
                      <a:pt x="480" y="101"/>
                    </a:cubicBezTo>
                    <a:cubicBezTo>
                      <a:pt x="480" y="101"/>
                      <a:pt x="480" y="101"/>
                      <a:pt x="480" y="101"/>
                    </a:cubicBezTo>
                    <a:cubicBezTo>
                      <a:pt x="480" y="106"/>
                      <a:pt x="480" y="106"/>
                      <a:pt x="480" y="106"/>
                    </a:cubicBezTo>
                    <a:cubicBezTo>
                      <a:pt x="484" y="106"/>
                      <a:pt x="484" y="106"/>
                      <a:pt x="484" y="106"/>
                    </a:cubicBezTo>
                    <a:cubicBezTo>
                      <a:pt x="484" y="177"/>
                      <a:pt x="484" y="177"/>
                      <a:pt x="484" y="177"/>
                    </a:cubicBezTo>
                    <a:cubicBezTo>
                      <a:pt x="512" y="177"/>
                      <a:pt x="512" y="177"/>
                      <a:pt x="512" y="177"/>
                    </a:cubicBezTo>
                    <a:cubicBezTo>
                      <a:pt x="512" y="106"/>
                      <a:pt x="512" y="106"/>
                      <a:pt x="512" y="106"/>
                    </a:cubicBezTo>
                    <a:cubicBezTo>
                      <a:pt x="516" y="106"/>
                      <a:pt x="516" y="106"/>
                      <a:pt x="516" y="106"/>
                    </a:cubicBezTo>
                    <a:cubicBezTo>
                      <a:pt x="516" y="101"/>
                      <a:pt x="516" y="101"/>
                      <a:pt x="516" y="101"/>
                    </a:cubicBezTo>
                    <a:cubicBezTo>
                      <a:pt x="516" y="101"/>
                      <a:pt x="516" y="101"/>
                      <a:pt x="516" y="101"/>
                    </a:cubicBezTo>
                    <a:cubicBezTo>
                      <a:pt x="516" y="97"/>
                      <a:pt x="516" y="97"/>
                      <a:pt x="516" y="97"/>
                    </a:cubicBezTo>
                    <a:lnTo>
                      <a:pt x="512" y="97"/>
                    </a:lnTo>
                    <a:close/>
                    <a:moveTo>
                      <a:pt x="489" y="94"/>
                    </a:moveTo>
                    <a:cubicBezTo>
                      <a:pt x="489" y="94"/>
                      <a:pt x="489" y="94"/>
                      <a:pt x="489" y="94"/>
                    </a:cubicBezTo>
                    <a:cubicBezTo>
                      <a:pt x="494" y="94"/>
                      <a:pt x="494" y="94"/>
                      <a:pt x="494" y="94"/>
                    </a:cubicBezTo>
                    <a:cubicBezTo>
                      <a:pt x="494" y="85"/>
                      <a:pt x="494" y="85"/>
                      <a:pt x="494" y="85"/>
                    </a:cubicBezTo>
                    <a:cubicBezTo>
                      <a:pt x="489" y="85"/>
                      <a:pt x="489" y="85"/>
                      <a:pt x="489" y="85"/>
                    </a:cubicBezTo>
                    <a:lnTo>
                      <a:pt x="489" y="94"/>
                    </a:lnTo>
                    <a:close/>
                    <a:moveTo>
                      <a:pt x="502" y="94"/>
                    </a:moveTo>
                    <a:cubicBezTo>
                      <a:pt x="502" y="94"/>
                      <a:pt x="502" y="94"/>
                      <a:pt x="502" y="94"/>
                    </a:cubicBezTo>
                    <a:cubicBezTo>
                      <a:pt x="507" y="94"/>
                      <a:pt x="507" y="94"/>
                      <a:pt x="507" y="94"/>
                    </a:cubicBezTo>
                    <a:cubicBezTo>
                      <a:pt x="507" y="85"/>
                      <a:pt x="507" y="85"/>
                      <a:pt x="507" y="85"/>
                    </a:cubicBezTo>
                    <a:cubicBezTo>
                      <a:pt x="502" y="85"/>
                      <a:pt x="502" y="85"/>
                      <a:pt x="502" y="85"/>
                    </a:cubicBezTo>
                    <a:lnTo>
                      <a:pt x="502" y="94"/>
                    </a:lnTo>
                    <a:close/>
                    <a:moveTo>
                      <a:pt x="496" y="94"/>
                    </a:moveTo>
                    <a:cubicBezTo>
                      <a:pt x="496" y="94"/>
                      <a:pt x="496" y="94"/>
                      <a:pt x="496" y="94"/>
                    </a:cubicBezTo>
                    <a:cubicBezTo>
                      <a:pt x="500" y="94"/>
                      <a:pt x="500" y="94"/>
                      <a:pt x="500" y="94"/>
                    </a:cubicBezTo>
                    <a:cubicBezTo>
                      <a:pt x="500" y="85"/>
                      <a:pt x="500" y="85"/>
                      <a:pt x="500" y="85"/>
                    </a:cubicBezTo>
                    <a:cubicBezTo>
                      <a:pt x="496" y="85"/>
                      <a:pt x="496" y="85"/>
                      <a:pt x="496" y="85"/>
                    </a:cubicBezTo>
                    <a:lnTo>
                      <a:pt x="496" y="94"/>
                    </a:lnTo>
                    <a:close/>
                    <a:moveTo>
                      <a:pt x="480" y="77"/>
                    </a:moveTo>
                    <a:cubicBezTo>
                      <a:pt x="516" y="77"/>
                      <a:pt x="516" y="77"/>
                      <a:pt x="516" y="77"/>
                    </a:cubicBezTo>
                    <a:cubicBezTo>
                      <a:pt x="516" y="72"/>
                      <a:pt x="516" y="72"/>
                      <a:pt x="516" y="72"/>
                    </a:cubicBezTo>
                    <a:cubicBezTo>
                      <a:pt x="480" y="72"/>
                      <a:pt x="480" y="72"/>
                      <a:pt x="480" y="72"/>
                    </a:cubicBezTo>
                    <a:lnTo>
                      <a:pt x="480" y="77"/>
                    </a:lnTo>
                    <a:close/>
                    <a:moveTo>
                      <a:pt x="512" y="182"/>
                    </a:moveTo>
                    <a:cubicBezTo>
                      <a:pt x="512" y="243"/>
                      <a:pt x="512" y="243"/>
                      <a:pt x="512" y="243"/>
                    </a:cubicBezTo>
                    <a:cubicBezTo>
                      <a:pt x="484" y="243"/>
                      <a:pt x="484" y="243"/>
                      <a:pt x="484" y="243"/>
                    </a:cubicBezTo>
                    <a:cubicBezTo>
                      <a:pt x="484" y="182"/>
                      <a:pt x="484" y="182"/>
                      <a:pt x="484" y="182"/>
                    </a:cubicBezTo>
                    <a:lnTo>
                      <a:pt x="512" y="182"/>
                    </a:lnTo>
                    <a:close/>
                    <a:moveTo>
                      <a:pt x="225" y="286"/>
                    </a:moveTo>
                    <a:cubicBezTo>
                      <a:pt x="323" y="286"/>
                      <a:pt x="323" y="286"/>
                      <a:pt x="323" y="286"/>
                    </a:cubicBezTo>
                    <a:cubicBezTo>
                      <a:pt x="323" y="157"/>
                      <a:pt x="323" y="157"/>
                      <a:pt x="323" y="157"/>
                    </a:cubicBezTo>
                    <a:cubicBezTo>
                      <a:pt x="225" y="157"/>
                      <a:pt x="225" y="157"/>
                      <a:pt x="225" y="157"/>
                    </a:cubicBezTo>
                    <a:lnTo>
                      <a:pt x="225" y="286"/>
                    </a:lnTo>
                    <a:close/>
                    <a:moveTo>
                      <a:pt x="451" y="153"/>
                    </a:moveTo>
                    <a:cubicBezTo>
                      <a:pt x="450" y="151"/>
                      <a:pt x="459" y="149"/>
                      <a:pt x="443" y="139"/>
                    </a:cubicBezTo>
                    <a:cubicBezTo>
                      <a:pt x="428" y="149"/>
                      <a:pt x="437" y="151"/>
                      <a:pt x="435" y="153"/>
                    </a:cubicBezTo>
                    <a:cubicBezTo>
                      <a:pt x="440" y="153"/>
                      <a:pt x="446" y="153"/>
                      <a:pt x="451" y="153"/>
                    </a:cubicBezTo>
                    <a:close/>
                    <a:moveTo>
                      <a:pt x="452" y="170"/>
                    </a:moveTo>
                    <a:cubicBezTo>
                      <a:pt x="435" y="170"/>
                      <a:pt x="435" y="170"/>
                      <a:pt x="435" y="170"/>
                    </a:cubicBezTo>
                    <a:cubicBezTo>
                      <a:pt x="435" y="160"/>
                      <a:pt x="435" y="160"/>
                      <a:pt x="435" y="160"/>
                    </a:cubicBezTo>
                    <a:cubicBezTo>
                      <a:pt x="452" y="160"/>
                      <a:pt x="452" y="160"/>
                      <a:pt x="452" y="160"/>
                    </a:cubicBezTo>
                    <a:lnTo>
                      <a:pt x="452" y="170"/>
                    </a:lnTo>
                    <a:close/>
                    <a:moveTo>
                      <a:pt x="449" y="167"/>
                    </a:moveTo>
                    <a:cubicBezTo>
                      <a:pt x="449" y="167"/>
                      <a:pt x="449" y="167"/>
                      <a:pt x="449" y="167"/>
                    </a:cubicBezTo>
                    <a:cubicBezTo>
                      <a:pt x="446" y="167"/>
                      <a:pt x="446" y="167"/>
                      <a:pt x="446" y="167"/>
                    </a:cubicBezTo>
                    <a:cubicBezTo>
                      <a:pt x="446" y="162"/>
                      <a:pt x="446" y="162"/>
                      <a:pt x="446" y="162"/>
                    </a:cubicBezTo>
                    <a:cubicBezTo>
                      <a:pt x="449" y="162"/>
                      <a:pt x="449" y="162"/>
                      <a:pt x="449" y="162"/>
                    </a:cubicBezTo>
                    <a:lnTo>
                      <a:pt x="449" y="167"/>
                    </a:lnTo>
                    <a:close/>
                    <a:moveTo>
                      <a:pt x="441" y="167"/>
                    </a:moveTo>
                    <a:cubicBezTo>
                      <a:pt x="441" y="167"/>
                      <a:pt x="441" y="167"/>
                      <a:pt x="441" y="167"/>
                    </a:cubicBezTo>
                    <a:cubicBezTo>
                      <a:pt x="438" y="167"/>
                      <a:pt x="438" y="167"/>
                      <a:pt x="438" y="167"/>
                    </a:cubicBezTo>
                    <a:cubicBezTo>
                      <a:pt x="438" y="162"/>
                      <a:pt x="438" y="162"/>
                      <a:pt x="438" y="162"/>
                    </a:cubicBezTo>
                    <a:cubicBezTo>
                      <a:pt x="441" y="162"/>
                      <a:pt x="441" y="162"/>
                      <a:pt x="441" y="162"/>
                    </a:cubicBezTo>
                    <a:lnTo>
                      <a:pt x="441" y="167"/>
                    </a:lnTo>
                    <a:close/>
                    <a:moveTo>
                      <a:pt x="445" y="167"/>
                    </a:moveTo>
                    <a:cubicBezTo>
                      <a:pt x="445" y="167"/>
                      <a:pt x="445" y="167"/>
                      <a:pt x="445" y="167"/>
                    </a:cubicBezTo>
                    <a:cubicBezTo>
                      <a:pt x="442" y="167"/>
                      <a:pt x="442" y="167"/>
                      <a:pt x="442" y="167"/>
                    </a:cubicBezTo>
                    <a:cubicBezTo>
                      <a:pt x="442" y="162"/>
                      <a:pt x="442" y="162"/>
                      <a:pt x="442" y="162"/>
                    </a:cubicBezTo>
                    <a:cubicBezTo>
                      <a:pt x="445" y="162"/>
                      <a:pt x="445" y="162"/>
                      <a:pt x="445" y="162"/>
                    </a:cubicBezTo>
                    <a:lnTo>
                      <a:pt x="445" y="167"/>
                    </a:lnTo>
                    <a:close/>
                    <a:moveTo>
                      <a:pt x="454" y="160"/>
                    </a:moveTo>
                    <a:cubicBezTo>
                      <a:pt x="433" y="160"/>
                      <a:pt x="433" y="160"/>
                      <a:pt x="433" y="160"/>
                    </a:cubicBezTo>
                    <a:cubicBezTo>
                      <a:pt x="433" y="158"/>
                      <a:pt x="433" y="158"/>
                      <a:pt x="433" y="158"/>
                    </a:cubicBezTo>
                    <a:cubicBezTo>
                      <a:pt x="454" y="158"/>
                      <a:pt x="454" y="158"/>
                      <a:pt x="454" y="158"/>
                    </a:cubicBezTo>
                    <a:lnTo>
                      <a:pt x="454" y="160"/>
                    </a:lnTo>
                    <a:close/>
                    <a:moveTo>
                      <a:pt x="454" y="156"/>
                    </a:moveTo>
                    <a:cubicBezTo>
                      <a:pt x="433" y="156"/>
                      <a:pt x="433" y="156"/>
                      <a:pt x="433" y="156"/>
                    </a:cubicBezTo>
                    <a:cubicBezTo>
                      <a:pt x="433" y="154"/>
                      <a:pt x="433" y="154"/>
                      <a:pt x="433" y="154"/>
                    </a:cubicBezTo>
                    <a:cubicBezTo>
                      <a:pt x="454" y="154"/>
                      <a:pt x="454" y="154"/>
                      <a:pt x="454" y="154"/>
                    </a:cubicBezTo>
                    <a:lnTo>
                      <a:pt x="454" y="156"/>
                    </a:lnTo>
                    <a:close/>
                    <a:moveTo>
                      <a:pt x="454" y="172"/>
                    </a:moveTo>
                    <a:cubicBezTo>
                      <a:pt x="433" y="172"/>
                      <a:pt x="433" y="172"/>
                      <a:pt x="433" y="172"/>
                    </a:cubicBezTo>
                    <a:cubicBezTo>
                      <a:pt x="433" y="171"/>
                      <a:pt x="433" y="171"/>
                      <a:pt x="433" y="171"/>
                    </a:cubicBezTo>
                    <a:cubicBezTo>
                      <a:pt x="454" y="171"/>
                      <a:pt x="454" y="171"/>
                      <a:pt x="454" y="171"/>
                    </a:cubicBezTo>
                    <a:lnTo>
                      <a:pt x="454" y="172"/>
                    </a:lnTo>
                    <a:close/>
                    <a:moveTo>
                      <a:pt x="454" y="175"/>
                    </a:moveTo>
                    <a:cubicBezTo>
                      <a:pt x="452" y="175"/>
                      <a:pt x="452" y="175"/>
                      <a:pt x="452" y="175"/>
                    </a:cubicBezTo>
                    <a:cubicBezTo>
                      <a:pt x="452" y="219"/>
                      <a:pt x="452" y="219"/>
                      <a:pt x="452" y="219"/>
                    </a:cubicBezTo>
                    <a:cubicBezTo>
                      <a:pt x="435" y="219"/>
                      <a:pt x="435" y="219"/>
                      <a:pt x="435" y="219"/>
                    </a:cubicBezTo>
                    <a:cubicBezTo>
                      <a:pt x="435" y="175"/>
                      <a:pt x="435" y="175"/>
                      <a:pt x="435" y="175"/>
                    </a:cubicBezTo>
                    <a:cubicBezTo>
                      <a:pt x="433" y="175"/>
                      <a:pt x="433" y="175"/>
                      <a:pt x="433" y="175"/>
                    </a:cubicBezTo>
                    <a:cubicBezTo>
                      <a:pt x="433" y="173"/>
                      <a:pt x="433" y="173"/>
                      <a:pt x="433" y="173"/>
                    </a:cubicBezTo>
                    <a:cubicBezTo>
                      <a:pt x="454" y="173"/>
                      <a:pt x="454" y="173"/>
                      <a:pt x="454" y="173"/>
                    </a:cubicBezTo>
                    <a:lnTo>
                      <a:pt x="454" y="175"/>
                    </a:lnTo>
                    <a:close/>
                    <a:moveTo>
                      <a:pt x="435" y="222"/>
                    </a:moveTo>
                    <a:cubicBezTo>
                      <a:pt x="435" y="260"/>
                      <a:pt x="435" y="260"/>
                      <a:pt x="435" y="260"/>
                    </a:cubicBezTo>
                    <a:cubicBezTo>
                      <a:pt x="452" y="260"/>
                      <a:pt x="452" y="260"/>
                      <a:pt x="452" y="260"/>
                    </a:cubicBezTo>
                    <a:cubicBezTo>
                      <a:pt x="452" y="222"/>
                      <a:pt x="452" y="222"/>
                      <a:pt x="452" y="222"/>
                    </a:cubicBezTo>
                    <a:lnTo>
                      <a:pt x="435" y="222"/>
                    </a:lnTo>
                    <a:close/>
                    <a:moveTo>
                      <a:pt x="38" y="182"/>
                    </a:moveTo>
                    <a:cubicBezTo>
                      <a:pt x="38" y="243"/>
                      <a:pt x="38" y="243"/>
                      <a:pt x="38" y="243"/>
                    </a:cubicBezTo>
                    <a:cubicBezTo>
                      <a:pt x="66" y="243"/>
                      <a:pt x="66" y="243"/>
                      <a:pt x="66" y="243"/>
                    </a:cubicBezTo>
                    <a:cubicBezTo>
                      <a:pt x="66" y="182"/>
                      <a:pt x="66" y="182"/>
                      <a:pt x="66" y="182"/>
                    </a:cubicBezTo>
                    <a:lnTo>
                      <a:pt x="38" y="182"/>
                    </a:lnTo>
                    <a:close/>
                    <a:moveTo>
                      <a:pt x="162" y="249"/>
                    </a:moveTo>
                    <a:cubicBezTo>
                      <a:pt x="162" y="275"/>
                      <a:pt x="162" y="275"/>
                      <a:pt x="162" y="275"/>
                    </a:cubicBezTo>
                    <a:cubicBezTo>
                      <a:pt x="144" y="276"/>
                      <a:pt x="144" y="276"/>
                      <a:pt x="144" y="276"/>
                    </a:cubicBezTo>
                    <a:cubicBezTo>
                      <a:pt x="144" y="251"/>
                      <a:pt x="144" y="251"/>
                      <a:pt x="144" y="251"/>
                    </a:cubicBezTo>
                    <a:cubicBezTo>
                      <a:pt x="144" y="247"/>
                      <a:pt x="152" y="239"/>
                      <a:pt x="153" y="239"/>
                    </a:cubicBezTo>
                    <a:cubicBezTo>
                      <a:pt x="153" y="239"/>
                      <a:pt x="162" y="244"/>
                      <a:pt x="162" y="249"/>
                    </a:cubicBezTo>
                    <a:close/>
                    <a:moveTo>
                      <a:pt x="162" y="205"/>
                    </a:moveTo>
                    <a:cubicBezTo>
                      <a:pt x="162" y="231"/>
                      <a:pt x="162" y="231"/>
                      <a:pt x="162" y="231"/>
                    </a:cubicBezTo>
                    <a:cubicBezTo>
                      <a:pt x="144" y="233"/>
                      <a:pt x="144" y="233"/>
                      <a:pt x="144" y="233"/>
                    </a:cubicBezTo>
                    <a:cubicBezTo>
                      <a:pt x="144" y="207"/>
                      <a:pt x="144" y="207"/>
                      <a:pt x="144" y="207"/>
                    </a:cubicBezTo>
                    <a:cubicBezTo>
                      <a:pt x="144" y="202"/>
                      <a:pt x="152" y="195"/>
                      <a:pt x="153" y="195"/>
                    </a:cubicBezTo>
                    <a:cubicBezTo>
                      <a:pt x="153" y="194"/>
                      <a:pt x="162" y="200"/>
                      <a:pt x="162" y="205"/>
                    </a:cubicBezTo>
                    <a:close/>
                    <a:moveTo>
                      <a:pt x="388" y="249"/>
                    </a:moveTo>
                    <a:cubicBezTo>
                      <a:pt x="388" y="275"/>
                      <a:pt x="388" y="275"/>
                      <a:pt x="388" y="275"/>
                    </a:cubicBezTo>
                    <a:cubicBezTo>
                      <a:pt x="406" y="276"/>
                      <a:pt x="406" y="276"/>
                      <a:pt x="406" y="276"/>
                    </a:cubicBezTo>
                    <a:cubicBezTo>
                      <a:pt x="406" y="251"/>
                      <a:pt x="406" y="251"/>
                      <a:pt x="406" y="251"/>
                    </a:cubicBezTo>
                    <a:cubicBezTo>
                      <a:pt x="406" y="247"/>
                      <a:pt x="397" y="239"/>
                      <a:pt x="397" y="239"/>
                    </a:cubicBezTo>
                    <a:cubicBezTo>
                      <a:pt x="396" y="239"/>
                      <a:pt x="388" y="244"/>
                      <a:pt x="388" y="249"/>
                    </a:cubicBezTo>
                    <a:close/>
                    <a:moveTo>
                      <a:pt x="388" y="205"/>
                    </a:moveTo>
                    <a:cubicBezTo>
                      <a:pt x="388" y="231"/>
                      <a:pt x="388" y="231"/>
                      <a:pt x="388" y="231"/>
                    </a:cubicBezTo>
                    <a:cubicBezTo>
                      <a:pt x="406" y="233"/>
                      <a:pt x="406" y="233"/>
                      <a:pt x="406" y="233"/>
                    </a:cubicBezTo>
                    <a:cubicBezTo>
                      <a:pt x="406" y="207"/>
                      <a:pt x="406" y="207"/>
                      <a:pt x="406" y="207"/>
                    </a:cubicBezTo>
                    <a:cubicBezTo>
                      <a:pt x="406" y="202"/>
                      <a:pt x="397" y="195"/>
                      <a:pt x="397" y="195"/>
                    </a:cubicBezTo>
                    <a:cubicBezTo>
                      <a:pt x="396" y="194"/>
                      <a:pt x="388" y="200"/>
                      <a:pt x="388" y="205"/>
                    </a:cubicBezTo>
                    <a:close/>
                    <a:moveTo>
                      <a:pt x="335" y="148"/>
                    </a:moveTo>
                    <a:cubicBezTo>
                      <a:pt x="337" y="144"/>
                      <a:pt x="320" y="139"/>
                      <a:pt x="351" y="120"/>
                    </a:cubicBezTo>
                    <a:cubicBezTo>
                      <a:pt x="351" y="120"/>
                      <a:pt x="351" y="120"/>
                      <a:pt x="351" y="120"/>
                    </a:cubicBezTo>
                    <a:cubicBezTo>
                      <a:pt x="350" y="120"/>
                      <a:pt x="350" y="120"/>
                      <a:pt x="350" y="120"/>
                    </a:cubicBezTo>
                    <a:cubicBezTo>
                      <a:pt x="350" y="119"/>
                      <a:pt x="350" y="119"/>
                      <a:pt x="350" y="119"/>
                    </a:cubicBezTo>
                    <a:cubicBezTo>
                      <a:pt x="351" y="119"/>
                      <a:pt x="351" y="119"/>
                      <a:pt x="351" y="119"/>
                    </a:cubicBezTo>
                    <a:cubicBezTo>
                      <a:pt x="351" y="112"/>
                      <a:pt x="351" y="112"/>
                      <a:pt x="351" y="112"/>
                    </a:cubicBezTo>
                    <a:cubicBezTo>
                      <a:pt x="350" y="112"/>
                      <a:pt x="350" y="112"/>
                      <a:pt x="350" y="112"/>
                    </a:cubicBezTo>
                    <a:cubicBezTo>
                      <a:pt x="349" y="112"/>
                      <a:pt x="347" y="111"/>
                      <a:pt x="347" y="110"/>
                    </a:cubicBezTo>
                    <a:cubicBezTo>
                      <a:pt x="347" y="111"/>
                      <a:pt x="348" y="111"/>
                      <a:pt x="349" y="111"/>
                    </a:cubicBezTo>
                    <a:cubicBezTo>
                      <a:pt x="351" y="111"/>
                      <a:pt x="352" y="110"/>
                      <a:pt x="352" y="108"/>
                    </a:cubicBezTo>
                    <a:cubicBezTo>
                      <a:pt x="352" y="108"/>
                      <a:pt x="352" y="107"/>
                      <a:pt x="352" y="107"/>
                    </a:cubicBezTo>
                    <a:cubicBezTo>
                      <a:pt x="352" y="107"/>
                      <a:pt x="353" y="108"/>
                      <a:pt x="353" y="109"/>
                    </a:cubicBezTo>
                    <a:cubicBezTo>
                      <a:pt x="353" y="110"/>
                      <a:pt x="352" y="111"/>
                      <a:pt x="352" y="112"/>
                    </a:cubicBezTo>
                    <a:cubicBezTo>
                      <a:pt x="352" y="119"/>
                      <a:pt x="352" y="119"/>
                      <a:pt x="352" y="119"/>
                    </a:cubicBezTo>
                    <a:cubicBezTo>
                      <a:pt x="352" y="119"/>
                      <a:pt x="352" y="119"/>
                      <a:pt x="352" y="119"/>
                    </a:cubicBezTo>
                    <a:cubicBezTo>
                      <a:pt x="352" y="120"/>
                      <a:pt x="352" y="120"/>
                      <a:pt x="352" y="120"/>
                    </a:cubicBezTo>
                    <a:cubicBezTo>
                      <a:pt x="352" y="120"/>
                      <a:pt x="352" y="120"/>
                      <a:pt x="352" y="120"/>
                    </a:cubicBezTo>
                    <a:cubicBezTo>
                      <a:pt x="351" y="120"/>
                      <a:pt x="351" y="120"/>
                      <a:pt x="351" y="120"/>
                    </a:cubicBezTo>
                    <a:cubicBezTo>
                      <a:pt x="381" y="138"/>
                      <a:pt x="365" y="144"/>
                      <a:pt x="368" y="148"/>
                    </a:cubicBezTo>
                    <a:lnTo>
                      <a:pt x="335" y="148"/>
                    </a:lnTo>
                    <a:close/>
                    <a:moveTo>
                      <a:pt x="283" y="211"/>
                    </a:moveTo>
                    <a:cubicBezTo>
                      <a:pt x="283" y="231"/>
                      <a:pt x="283" y="231"/>
                      <a:pt x="283" y="231"/>
                    </a:cubicBezTo>
                    <a:cubicBezTo>
                      <a:pt x="304" y="231"/>
                      <a:pt x="304" y="231"/>
                      <a:pt x="304" y="231"/>
                    </a:cubicBezTo>
                    <a:cubicBezTo>
                      <a:pt x="304" y="210"/>
                      <a:pt x="304" y="210"/>
                      <a:pt x="304" y="210"/>
                    </a:cubicBezTo>
                    <a:cubicBezTo>
                      <a:pt x="304" y="198"/>
                      <a:pt x="276" y="182"/>
                      <a:pt x="274" y="182"/>
                    </a:cubicBezTo>
                    <a:cubicBezTo>
                      <a:pt x="273" y="182"/>
                      <a:pt x="245" y="198"/>
                      <a:pt x="245" y="210"/>
                    </a:cubicBezTo>
                    <a:cubicBezTo>
                      <a:pt x="245" y="231"/>
                      <a:pt x="245" y="231"/>
                      <a:pt x="245" y="231"/>
                    </a:cubicBezTo>
                    <a:cubicBezTo>
                      <a:pt x="265" y="231"/>
                      <a:pt x="265" y="231"/>
                      <a:pt x="265" y="231"/>
                    </a:cubicBezTo>
                    <a:cubicBezTo>
                      <a:pt x="265" y="211"/>
                      <a:pt x="265" y="211"/>
                      <a:pt x="265" y="211"/>
                    </a:cubicBezTo>
                    <a:cubicBezTo>
                      <a:pt x="265" y="207"/>
                      <a:pt x="274" y="202"/>
                      <a:pt x="274" y="202"/>
                    </a:cubicBezTo>
                    <a:cubicBezTo>
                      <a:pt x="275" y="202"/>
                      <a:pt x="283" y="207"/>
                      <a:pt x="283" y="211"/>
                    </a:cubicBezTo>
                    <a:close/>
                    <a:moveTo>
                      <a:pt x="283" y="256"/>
                    </a:moveTo>
                    <a:cubicBezTo>
                      <a:pt x="283" y="276"/>
                      <a:pt x="283" y="276"/>
                      <a:pt x="283" y="276"/>
                    </a:cubicBezTo>
                    <a:cubicBezTo>
                      <a:pt x="265" y="276"/>
                      <a:pt x="265" y="276"/>
                      <a:pt x="265" y="276"/>
                    </a:cubicBezTo>
                    <a:cubicBezTo>
                      <a:pt x="265" y="256"/>
                      <a:pt x="265" y="256"/>
                      <a:pt x="265" y="256"/>
                    </a:cubicBezTo>
                    <a:cubicBezTo>
                      <a:pt x="265" y="252"/>
                      <a:pt x="274" y="247"/>
                      <a:pt x="274" y="247"/>
                    </a:cubicBezTo>
                    <a:cubicBezTo>
                      <a:pt x="275" y="247"/>
                      <a:pt x="283" y="252"/>
                      <a:pt x="283" y="256"/>
                    </a:cubicBezTo>
                    <a:close/>
                    <a:moveTo>
                      <a:pt x="304" y="238"/>
                    </a:moveTo>
                    <a:cubicBezTo>
                      <a:pt x="245" y="238"/>
                      <a:pt x="245" y="238"/>
                      <a:pt x="245" y="238"/>
                    </a:cubicBezTo>
                    <a:cubicBezTo>
                      <a:pt x="245" y="276"/>
                      <a:pt x="245" y="276"/>
                      <a:pt x="245" y="276"/>
                    </a:cubicBezTo>
                    <a:cubicBezTo>
                      <a:pt x="236" y="276"/>
                      <a:pt x="236" y="276"/>
                      <a:pt x="236" y="276"/>
                    </a:cubicBezTo>
                    <a:cubicBezTo>
                      <a:pt x="236" y="168"/>
                      <a:pt x="236" y="168"/>
                      <a:pt x="236" y="168"/>
                    </a:cubicBezTo>
                    <a:cubicBezTo>
                      <a:pt x="236" y="168"/>
                      <a:pt x="236" y="168"/>
                      <a:pt x="236" y="168"/>
                    </a:cubicBezTo>
                    <a:cubicBezTo>
                      <a:pt x="312" y="168"/>
                      <a:pt x="312" y="168"/>
                      <a:pt x="312" y="168"/>
                    </a:cubicBezTo>
                    <a:cubicBezTo>
                      <a:pt x="312" y="276"/>
                      <a:pt x="312" y="276"/>
                      <a:pt x="312" y="276"/>
                    </a:cubicBezTo>
                    <a:cubicBezTo>
                      <a:pt x="304" y="276"/>
                      <a:pt x="304" y="276"/>
                      <a:pt x="304" y="276"/>
                    </a:cubicBezTo>
                    <a:lnTo>
                      <a:pt x="304" y="238"/>
                    </a:lnTo>
                    <a:close/>
                    <a:moveTo>
                      <a:pt x="190" y="215"/>
                    </a:moveTo>
                    <a:cubicBezTo>
                      <a:pt x="197" y="215"/>
                      <a:pt x="197" y="215"/>
                      <a:pt x="197" y="215"/>
                    </a:cubicBezTo>
                    <a:cubicBezTo>
                      <a:pt x="197" y="229"/>
                      <a:pt x="197" y="229"/>
                      <a:pt x="197" y="229"/>
                    </a:cubicBezTo>
                    <a:cubicBezTo>
                      <a:pt x="190" y="229"/>
                      <a:pt x="190" y="229"/>
                      <a:pt x="190" y="229"/>
                    </a:cubicBezTo>
                    <a:lnTo>
                      <a:pt x="190" y="215"/>
                    </a:lnTo>
                    <a:close/>
                    <a:moveTo>
                      <a:pt x="190" y="262"/>
                    </a:moveTo>
                    <a:cubicBezTo>
                      <a:pt x="197" y="262"/>
                      <a:pt x="197" y="262"/>
                      <a:pt x="197" y="262"/>
                    </a:cubicBezTo>
                    <a:cubicBezTo>
                      <a:pt x="197" y="276"/>
                      <a:pt x="197" y="276"/>
                      <a:pt x="197" y="276"/>
                    </a:cubicBezTo>
                    <a:cubicBezTo>
                      <a:pt x="190" y="276"/>
                      <a:pt x="190" y="276"/>
                      <a:pt x="190" y="276"/>
                    </a:cubicBezTo>
                    <a:lnTo>
                      <a:pt x="190" y="262"/>
                    </a:lnTo>
                    <a:close/>
                    <a:moveTo>
                      <a:pt x="352" y="262"/>
                    </a:moveTo>
                    <a:cubicBezTo>
                      <a:pt x="360" y="262"/>
                      <a:pt x="360" y="262"/>
                      <a:pt x="360" y="262"/>
                    </a:cubicBezTo>
                    <a:cubicBezTo>
                      <a:pt x="360" y="276"/>
                      <a:pt x="360" y="276"/>
                      <a:pt x="360" y="276"/>
                    </a:cubicBezTo>
                    <a:cubicBezTo>
                      <a:pt x="352" y="276"/>
                      <a:pt x="352" y="276"/>
                      <a:pt x="352" y="276"/>
                    </a:cubicBezTo>
                    <a:lnTo>
                      <a:pt x="352" y="262"/>
                    </a:lnTo>
                    <a:close/>
                    <a:moveTo>
                      <a:pt x="352" y="215"/>
                    </a:moveTo>
                    <a:cubicBezTo>
                      <a:pt x="360" y="215"/>
                      <a:pt x="360" y="215"/>
                      <a:pt x="360" y="215"/>
                    </a:cubicBezTo>
                    <a:cubicBezTo>
                      <a:pt x="360" y="229"/>
                      <a:pt x="360" y="229"/>
                      <a:pt x="360" y="229"/>
                    </a:cubicBezTo>
                    <a:cubicBezTo>
                      <a:pt x="352" y="229"/>
                      <a:pt x="352" y="229"/>
                      <a:pt x="352" y="229"/>
                    </a:cubicBezTo>
                    <a:lnTo>
                      <a:pt x="352" y="215"/>
                    </a:lnTo>
                    <a:close/>
                    <a:moveTo>
                      <a:pt x="183" y="158"/>
                    </a:moveTo>
                    <a:cubicBezTo>
                      <a:pt x="183" y="158"/>
                      <a:pt x="183" y="158"/>
                      <a:pt x="183" y="158"/>
                    </a:cubicBezTo>
                    <a:cubicBezTo>
                      <a:pt x="190" y="158"/>
                      <a:pt x="190" y="158"/>
                      <a:pt x="190" y="158"/>
                    </a:cubicBezTo>
                    <a:cubicBezTo>
                      <a:pt x="190" y="168"/>
                      <a:pt x="190" y="168"/>
                      <a:pt x="190" y="168"/>
                    </a:cubicBezTo>
                    <a:cubicBezTo>
                      <a:pt x="183" y="168"/>
                      <a:pt x="183" y="168"/>
                      <a:pt x="183" y="168"/>
                    </a:cubicBezTo>
                    <a:lnTo>
                      <a:pt x="183" y="158"/>
                    </a:lnTo>
                    <a:close/>
                    <a:moveTo>
                      <a:pt x="361" y="158"/>
                    </a:moveTo>
                    <a:cubicBezTo>
                      <a:pt x="361" y="158"/>
                      <a:pt x="361" y="158"/>
                      <a:pt x="361" y="158"/>
                    </a:cubicBezTo>
                    <a:cubicBezTo>
                      <a:pt x="367" y="158"/>
                      <a:pt x="367" y="158"/>
                      <a:pt x="367" y="158"/>
                    </a:cubicBezTo>
                    <a:cubicBezTo>
                      <a:pt x="367" y="168"/>
                      <a:pt x="367" y="168"/>
                      <a:pt x="367" y="168"/>
                    </a:cubicBezTo>
                    <a:cubicBezTo>
                      <a:pt x="361" y="168"/>
                      <a:pt x="361" y="168"/>
                      <a:pt x="361" y="168"/>
                    </a:cubicBezTo>
                    <a:lnTo>
                      <a:pt x="361" y="158"/>
                    </a:lnTo>
                    <a:close/>
                    <a:moveTo>
                      <a:pt x="350" y="158"/>
                    </a:moveTo>
                    <a:cubicBezTo>
                      <a:pt x="350" y="158"/>
                      <a:pt x="350" y="158"/>
                      <a:pt x="350" y="158"/>
                    </a:cubicBezTo>
                    <a:cubicBezTo>
                      <a:pt x="356" y="158"/>
                      <a:pt x="356" y="158"/>
                      <a:pt x="356" y="158"/>
                    </a:cubicBezTo>
                    <a:cubicBezTo>
                      <a:pt x="356" y="168"/>
                      <a:pt x="356" y="168"/>
                      <a:pt x="356" y="168"/>
                    </a:cubicBezTo>
                    <a:cubicBezTo>
                      <a:pt x="350" y="168"/>
                      <a:pt x="350" y="168"/>
                      <a:pt x="350" y="168"/>
                    </a:cubicBezTo>
                    <a:lnTo>
                      <a:pt x="350" y="158"/>
                    </a:lnTo>
                    <a:close/>
                    <a:moveTo>
                      <a:pt x="339" y="158"/>
                    </a:moveTo>
                    <a:cubicBezTo>
                      <a:pt x="339" y="158"/>
                      <a:pt x="339" y="158"/>
                      <a:pt x="339" y="158"/>
                    </a:cubicBezTo>
                    <a:cubicBezTo>
                      <a:pt x="345" y="158"/>
                      <a:pt x="345" y="158"/>
                      <a:pt x="345" y="158"/>
                    </a:cubicBezTo>
                    <a:cubicBezTo>
                      <a:pt x="345" y="168"/>
                      <a:pt x="345" y="168"/>
                      <a:pt x="345" y="168"/>
                    </a:cubicBezTo>
                    <a:cubicBezTo>
                      <a:pt x="339" y="168"/>
                      <a:pt x="339" y="168"/>
                      <a:pt x="339" y="168"/>
                    </a:cubicBezTo>
                    <a:lnTo>
                      <a:pt x="339" y="158"/>
                    </a:lnTo>
                    <a:close/>
                    <a:moveTo>
                      <a:pt x="205" y="158"/>
                    </a:moveTo>
                    <a:cubicBezTo>
                      <a:pt x="205" y="158"/>
                      <a:pt x="205" y="158"/>
                      <a:pt x="205" y="158"/>
                    </a:cubicBezTo>
                    <a:cubicBezTo>
                      <a:pt x="212" y="158"/>
                      <a:pt x="212" y="158"/>
                      <a:pt x="212" y="158"/>
                    </a:cubicBezTo>
                    <a:cubicBezTo>
                      <a:pt x="212" y="168"/>
                      <a:pt x="212" y="168"/>
                      <a:pt x="212" y="168"/>
                    </a:cubicBezTo>
                    <a:cubicBezTo>
                      <a:pt x="205" y="168"/>
                      <a:pt x="205" y="168"/>
                      <a:pt x="205" y="168"/>
                    </a:cubicBezTo>
                    <a:lnTo>
                      <a:pt x="205" y="158"/>
                    </a:lnTo>
                    <a:close/>
                    <a:moveTo>
                      <a:pt x="194" y="158"/>
                    </a:moveTo>
                    <a:cubicBezTo>
                      <a:pt x="194" y="158"/>
                      <a:pt x="194" y="158"/>
                      <a:pt x="194" y="158"/>
                    </a:cubicBezTo>
                    <a:cubicBezTo>
                      <a:pt x="201" y="158"/>
                      <a:pt x="201" y="158"/>
                      <a:pt x="201" y="158"/>
                    </a:cubicBezTo>
                    <a:cubicBezTo>
                      <a:pt x="201" y="168"/>
                      <a:pt x="201" y="168"/>
                      <a:pt x="201" y="168"/>
                    </a:cubicBezTo>
                    <a:cubicBezTo>
                      <a:pt x="194" y="168"/>
                      <a:pt x="194" y="168"/>
                      <a:pt x="194" y="168"/>
                    </a:cubicBezTo>
                    <a:lnTo>
                      <a:pt x="194" y="158"/>
                    </a:lnTo>
                    <a:close/>
                    <a:moveTo>
                      <a:pt x="343" y="237"/>
                    </a:moveTo>
                    <a:cubicBezTo>
                      <a:pt x="353" y="237"/>
                      <a:pt x="353" y="237"/>
                      <a:pt x="353" y="237"/>
                    </a:cubicBezTo>
                    <a:cubicBezTo>
                      <a:pt x="351" y="238"/>
                      <a:pt x="349" y="240"/>
                      <a:pt x="347" y="241"/>
                    </a:cubicBezTo>
                    <a:cubicBezTo>
                      <a:pt x="345" y="242"/>
                      <a:pt x="342" y="246"/>
                      <a:pt x="342" y="249"/>
                    </a:cubicBezTo>
                    <a:cubicBezTo>
                      <a:pt x="342" y="277"/>
                      <a:pt x="342" y="277"/>
                      <a:pt x="342" y="277"/>
                    </a:cubicBezTo>
                    <a:cubicBezTo>
                      <a:pt x="370" y="277"/>
                      <a:pt x="370" y="277"/>
                      <a:pt x="370" y="277"/>
                    </a:cubicBezTo>
                    <a:cubicBezTo>
                      <a:pt x="370" y="249"/>
                      <a:pt x="370" y="249"/>
                      <a:pt x="370" y="249"/>
                    </a:cubicBezTo>
                    <a:cubicBezTo>
                      <a:pt x="370" y="246"/>
                      <a:pt x="367" y="242"/>
                      <a:pt x="364" y="241"/>
                    </a:cubicBezTo>
                    <a:cubicBezTo>
                      <a:pt x="364" y="240"/>
                      <a:pt x="361" y="238"/>
                      <a:pt x="359" y="237"/>
                    </a:cubicBezTo>
                    <a:cubicBezTo>
                      <a:pt x="370" y="237"/>
                      <a:pt x="370" y="237"/>
                      <a:pt x="370" y="237"/>
                    </a:cubicBezTo>
                    <a:cubicBezTo>
                      <a:pt x="370" y="234"/>
                      <a:pt x="370" y="234"/>
                      <a:pt x="370" y="234"/>
                    </a:cubicBezTo>
                    <a:cubicBezTo>
                      <a:pt x="343" y="234"/>
                      <a:pt x="343" y="234"/>
                      <a:pt x="343" y="234"/>
                    </a:cubicBezTo>
                    <a:lnTo>
                      <a:pt x="343" y="237"/>
                    </a:lnTo>
                    <a:close/>
                    <a:moveTo>
                      <a:pt x="180" y="189"/>
                    </a:moveTo>
                    <a:cubicBezTo>
                      <a:pt x="192" y="189"/>
                      <a:pt x="192" y="189"/>
                      <a:pt x="192" y="189"/>
                    </a:cubicBezTo>
                    <a:cubicBezTo>
                      <a:pt x="190" y="190"/>
                      <a:pt x="186" y="193"/>
                      <a:pt x="185" y="194"/>
                    </a:cubicBezTo>
                    <a:cubicBezTo>
                      <a:pt x="182" y="195"/>
                      <a:pt x="179" y="199"/>
                      <a:pt x="179" y="202"/>
                    </a:cubicBezTo>
                    <a:cubicBezTo>
                      <a:pt x="179" y="230"/>
                      <a:pt x="179" y="230"/>
                      <a:pt x="179" y="230"/>
                    </a:cubicBezTo>
                    <a:cubicBezTo>
                      <a:pt x="207" y="230"/>
                      <a:pt x="207" y="230"/>
                      <a:pt x="207" y="230"/>
                    </a:cubicBezTo>
                    <a:cubicBezTo>
                      <a:pt x="207" y="202"/>
                      <a:pt x="207" y="202"/>
                      <a:pt x="207" y="202"/>
                    </a:cubicBezTo>
                    <a:cubicBezTo>
                      <a:pt x="207" y="199"/>
                      <a:pt x="203" y="195"/>
                      <a:pt x="201" y="194"/>
                    </a:cubicBezTo>
                    <a:cubicBezTo>
                      <a:pt x="200" y="193"/>
                      <a:pt x="197" y="190"/>
                      <a:pt x="194" y="189"/>
                    </a:cubicBezTo>
                    <a:cubicBezTo>
                      <a:pt x="207" y="189"/>
                      <a:pt x="207" y="189"/>
                      <a:pt x="207" y="189"/>
                    </a:cubicBezTo>
                    <a:cubicBezTo>
                      <a:pt x="207" y="186"/>
                      <a:pt x="207" y="186"/>
                      <a:pt x="207" y="186"/>
                    </a:cubicBezTo>
                    <a:cubicBezTo>
                      <a:pt x="180" y="186"/>
                      <a:pt x="180" y="186"/>
                      <a:pt x="180" y="186"/>
                    </a:cubicBezTo>
                    <a:lnTo>
                      <a:pt x="180" y="189"/>
                    </a:lnTo>
                    <a:close/>
                    <a:moveTo>
                      <a:pt x="180" y="237"/>
                    </a:moveTo>
                    <a:cubicBezTo>
                      <a:pt x="190" y="237"/>
                      <a:pt x="190" y="237"/>
                      <a:pt x="190" y="237"/>
                    </a:cubicBezTo>
                    <a:cubicBezTo>
                      <a:pt x="188" y="238"/>
                      <a:pt x="185" y="240"/>
                      <a:pt x="185" y="241"/>
                    </a:cubicBezTo>
                    <a:cubicBezTo>
                      <a:pt x="182" y="242"/>
                      <a:pt x="179" y="246"/>
                      <a:pt x="179" y="249"/>
                    </a:cubicBezTo>
                    <a:cubicBezTo>
                      <a:pt x="179" y="277"/>
                      <a:pt x="179" y="277"/>
                      <a:pt x="179" y="277"/>
                    </a:cubicBezTo>
                    <a:cubicBezTo>
                      <a:pt x="207" y="277"/>
                      <a:pt x="207" y="277"/>
                      <a:pt x="207" y="277"/>
                    </a:cubicBezTo>
                    <a:cubicBezTo>
                      <a:pt x="207" y="249"/>
                      <a:pt x="207" y="249"/>
                      <a:pt x="207" y="249"/>
                    </a:cubicBezTo>
                    <a:cubicBezTo>
                      <a:pt x="207" y="246"/>
                      <a:pt x="204" y="242"/>
                      <a:pt x="201" y="241"/>
                    </a:cubicBezTo>
                    <a:cubicBezTo>
                      <a:pt x="201" y="240"/>
                      <a:pt x="198" y="238"/>
                      <a:pt x="196" y="237"/>
                    </a:cubicBezTo>
                    <a:cubicBezTo>
                      <a:pt x="207" y="237"/>
                      <a:pt x="207" y="237"/>
                      <a:pt x="207" y="237"/>
                    </a:cubicBezTo>
                    <a:cubicBezTo>
                      <a:pt x="207" y="234"/>
                      <a:pt x="207" y="234"/>
                      <a:pt x="207" y="234"/>
                    </a:cubicBezTo>
                    <a:cubicBezTo>
                      <a:pt x="180" y="234"/>
                      <a:pt x="180" y="234"/>
                      <a:pt x="180" y="234"/>
                    </a:cubicBezTo>
                    <a:lnTo>
                      <a:pt x="180" y="237"/>
                    </a:lnTo>
                    <a:close/>
                    <a:moveTo>
                      <a:pt x="342" y="189"/>
                    </a:moveTo>
                    <a:cubicBezTo>
                      <a:pt x="355" y="189"/>
                      <a:pt x="355" y="189"/>
                      <a:pt x="355" y="189"/>
                    </a:cubicBezTo>
                    <a:cubicBezTo>
                      <a:pt x="352" y="190"/>
                      <a:pt x="349" y="193"/>
                      <a:pt x="348" y="194"/>
                    </a:cubicBezTo>
                    <a:cubicBezTo>
                      <a:pt x="345" y="195"/>
                      <a:pt x="342" y="199"/>
                      <a:pt x="342" y="202"/>
                    </a:cubicBezTo>
                    <a:cubicBezTo>
                      <a:pt x="342" y="230"/>
                      <a:pt x="342" y="230"/>
                      <a:pt x="342" y="230"/>
                    </a:cubicBezTo>
                    <a:cubicBezTo>
                      <a:pt x="370" y="230"/>
                      <a:pt x="370" y="230"/>
                      <a:pt x="370" y="230"/>
                    </a:cubicBezTo>
                    <a:cubicBezTo>
                      <a:pt x="370" y="202"/>
                      <a:pt x="370" y="202"/>
                      <a:pt x="370" y="202"/>
                    </a:cubicBezTo>
                    <a:cubicBezTo>
                      <a:pt x="370" y="199"/>
                      <a:pt x="367" y="195"/>
                      <a:pt x="364" y="194"/>
                    </a:cubicBezTo>
                    <a:cubicBezTo>
                      <a:pt x="363" y="193"/>
                      <a:pt x="360" y="190"/>
                      <a:pt x="357" y="189"/>
                    </a:cubicBezTo>
                    <a:cubicBezTo>
                      <a:pt x="369" y="189"/>
                      <a:pt x="369" y="189"/>
                      <a:pt x="369" y="189"/>
                    </a:cubicBezTo>
                    <a:cubicBezTo>
                      <a:pt x="369" y="186"/>
                      <a:pt x="369" y="186"/>
                      <a:pt x="369" y="186"/>
                    </a:cubicBezTo>
                    <a:cubicBezTo>
                      <a:pt x="342" y="186"/>
                      <a:pt x="342" y="186"/>
                      <a:pt x="342" y="186"/>
                    </a:cubicBezTo>
                    <a:lnTo>
                      <a:pt x="342" y="189"/>
                    </a:lnTo>
                    <a:close/>
                    <a:moveTo>
                      <a:pt x="199" y="107"/>
                    </a:moveTo>
                    <a:cubicBezTo>
                      <a:pt x="199" y="107"/>
                      <a:pt x="200" y="108"/>
                      <a:pt x="200" y="109"/>
                    </a:cubicBezTo>
                    <a:cubicBezTo>
                      <a:pt x="200" y="110"/>
                      <a:pt x="199" y="111"/>
                      <a:pt x="199" y="112"/>
                    </a:cubicBezTo>
                    <a:cubicBezTo>
                      <a:pt x="199" y="119"/>
                      <a:pt x="199" y="119"/>
                      <a:pt x="199" y="119"/>
                    </a:cubicBezTo>
                    <a:cubicBezTo>
                      <a:pt x="200" y="119"/>
                      <a:pt x="200" y="119"/>
                      <a:pt x="200" y="119"/>
                    </a:cubicBezTo>
                    <a:cubicBezTo>
                      <a:pt x="200" y="120"/>
                      <a:pt x="200" y="120"/>
                      <a:pt x="200" y="120"/>
                    </a:cubicBezTo>
                    <a:cubicBezTo>
                      <a:pt x="199" y="120"/>
                      <a:pt x="199" y="120"/>
                      <a:pt x="199" y="120"/>
                    </a:cubicBezTo>
                    <a:cubicBezTo>
                      <a:pt x="198" y="120"/>
                      <a:pt x="198" y="120"/>
                      <a:pt x="198" y="120"/>
                    </a:cubicBezTo>
                    <a:cubicBezTo>
                      <a:pt x="198" y="120"/>
                      <a:pt x="198" y="120"/>
                      <a:pt x="198" y="120"/>
                    </a:cubicBezTo>
                    <a:cubicBezTo>
                      <a:pt x="197" y="120"/>
                      <a:pt x="197" y="120"/>
                      <a:pt x="197" y="120"/>
                    </a:cubicBezTo>
                    <a:cubicBezTo>
                      <a:pt x="197" y="119"/>
                      <a:pt x="197" y="119"/>
                      <a:pt x="197" y="119"/>
                    </a:cubicBezTo>
                    <a:cubicBezTo>
                      <a:pt x="198" y="119"/>
                      <a:pt x="198" y="119"/>
                      <a:pt x="198" y="119"/>
                    </a:cubicBezTo>
                    <a:cubicBezTo>
                      <a:pt x="198" y="112"/>
                      <a:pt x="198" y="112"/>
                      <a:pt x="198" y="112"/>
                    </a:cubicBezTo>
                    <a:cubicBezTo>
                      <a:pt x="197" y="112"/>
                      <a:pt x="197" y="112"/>
                      <a:pt x="197" y="112"/>
                    </a:cubicBezTo>
                    <a:cubicBezTo>
                      <a:pt x="196" y="112"/>
                      <a:pt x="194" y="111"/>
                      <a:pt x="194" y="110"/>
                    </a:cubicBezTo>
                    <a:cubicBezTo>
                      <a:pt x="194" y="111"/>
                      <a:pt x="195" y="111"/>
                      <a:pt x="196" y="111"/>
                    </a:cubicBezTo>
                    <a:cubicBezTo>
                      <a:pt x="198" y="111"/>
                      <a:pt x="199" y="110"/>
                      <a:pt x="199" y="108"/>
                    </a:cubicBezTo>
                    <a:cubicBezTo>
                      <a:pt x="199" y="108"/>
                      <a:pt x="199" y="107"/>
                      <a:pt x="199" y="107"/>
                    </a:cubicBezTo>
                    <a:close/>
                    <a:moveTo>
                      <a:pt x="198" y="120"/>
                    </a:moveTo>
                    <a:cubicBezTo>
                      <a:pt x="228" y="138"/>
                      <a:pt x="213" y="144"/>
                      <a:pt x="215" y="148"/>
                    </a:cubicBezTo>
                    <a:cubicBezTo>
                      <a:pt x="182" y="148"/>
                      <a:pt x="182" y="148"/>
                      <a:pt x="182" y="148"/>
                    </a:cubicBezTo>
                    <a:cubicBezTo>
                      <a:pt x="184" y="144"/>
                      <a:pt x="167" y="139"/>
                      <a:pt x="198" y="1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 name="任意多边形: 形状 12">
                <a:extLst>
                  <a:ext uri="{FF2B5EF4-FFF2-40B4-BE49-F238E27FC236}">
                    <a16:creationId xmlns:a16="http://schemas.microsoft.com/office/drawing/2014/main" id="{1A2B43F7-D3DE-430C-9BD4-0C6E81784E8F}"/>
                  </a:ext>
                </a:extLst>
              </p:cNvPr>
              <p:cNvSpPr/>
              <p:nvPr/>
            </p:nvSpPr>
            <p:spPr bwMode="auto">
              <a:xfrm>
                <a:off x="7728428" y="3481673"/>
                <a:ext cx="399267" cy="2156317"/>
              </a:xfrm>
              <a:custGeom>
                <a:avLst/>
                <a:gdLst>
                  <a:gd name="T0" fmla="*/ 94 w 138"/>
                  <a:gd name="T1" fmla="*/ 162 h 747"/>
                  <a:gd name="T2" fmla="*/ 51 w 138"/>
                  <a:gd name="T3" fmla="*/ 164 h 747"/>
                  <a:gd name="T4" fmla="*/ 13 w 138"/>
                  <a:gd name="T5" fmla="*/ 164 h 747"/>
                  <a:gd name="T6" fmla="*/ 103 w 138"/>
                  <a:gd name="T7" fmla="*/ 659 h 747"/>
                  <a:gd name="T8" fmla="*/ 36 w 138"/>
                  <a:gd name="T9" fmla="*/ 659 h 747"/>
                  <a:gd name="T10" fmla="*/ 26 w 138"/>
                  <a:gd name="T11" fmla="*/ 503 h 747"/>
                  <a:gd name="T12" fmla="*/ 87 w 138"/>
                  <a:gd name="T13" fmla="*/ 578 h 747"/>
                  <a:gd name="T14" fmla="*/ 130 w 138"/>
                  <a:gd name="T15" fmla="*/ 170 h 747"/>
                  <a:gd name="T16" fmla="*/ 133 w 138"/>
                  <a:gd name="T17" fmla="*/ 164 h 747"/>
                  <a:gd name="T18" fmla="*/ 61 w 138"/>
                  <a:gd name="T19" fmla="*/ 157 h 747"/>
                  <a:gd name="T20" fmla="*/ 109 w 138"/>
                  <a:gd name="T21" fmla="*/ 161 h 747"/>
                  <a:gd name="T22" fmla="*/ 85 w 138"/>
                  <a:gd name="T23" fmla="*/ 134 h 747"/>
                  <a:gd name="T24" fmla="*/ 65 w 138"/>
                  <a:gd name="T25" fmla="*/ 148 h 747"/>
                  <a:gd name="T26" fmla="*/ 85 w 138"/>
                  <a:gd name="T27" fmla="*/ 188 h 747"/>
                  <a:gd name="T28" fmla="*/ 100 w 138"/>
                  <a:gd name="T29" fmla="*/ 84 h 747"/>
                  <a:gd name="T30" fmla="*/ 68 w 138"/>
                  <a:gd name="T31" fmla="*/ 89 h 747"/>
                  <a:gd name="T32" fmla="*/ 37 w 138"/>
                  <a:gd name="T33" fmla="*/ 73 h 747"/>
                  <a:gd name="T34" fmla="*/ 62 w 138"/>
                  <a:gd name="T35" fmla="*/ 86 h 747"/>
                  <a:gd name="T36" fmla="*/ 73 w 138"/>
                  <a:gd name="T37" fmla="*/ 47 h 747"/>
                  <a:gd name="T38" fmla="*/ 63 w 138"/>
                  <a:gd name="T39" fmla="*/ 55 h 747"/>
                  <a:gd name="T40" fmla="*/ 51 w 138"/>
                  <a:gd name="T41" fmla="*/ 95 h 747"/>
                  <a:gd name="T42" fmla="*/ 124 w 138"/>
                  <a:gd name="T43" fmla="*/ 410 h 747"/>
                  <a:gd name="T44" fmla="*/ 57 w 138"/>
                  <a:gd name="T45" fmla="*/ 491 h 747"/>
                  <a:gd name="T46" fmla="*/ 124 w 138"/>
                  <a:gd name="T47" fmla="*/ 406 h 747"/>
                  <a:gd name="T48" fmla="*/ 57 w 138"/>
                  <a:gd name="T49" fmla="*/ 331 h 747"/>
                  <a:gd name="T50" fmla="*/ 129 w 138"/>
                  <a:gd name="T51" fmla="*/ 328 h 747"/>
                  <a:gd name="T52" fmla="*/ 88 w 138"/>
                  <a:gd name="T53" fmla="*/ 317 h 747"/>
                  <a:gd name="T54" fmla="*/ 52 w 138"/>
                  <a:gd name="T55" fmla="*/ 310 h 747"/>
                  <a:gd name="T56" fmla="*/ 70 w 138"/>
                  <a:gd name="T57" fmla="*/ 252 h 747"/>
                  <a:gd name="T58" fmla="*/ 75 w 138"/>
                  <a:gd name="T59" fmla="*/ 266 h 747"/>
                  <a:gd name="T60" fmla="*/ 51 w 138"/>
                  <a:gd name="T61" fmla="*/ 225 h 747"/>
                  <a:gd name="T62" fmla="*/ 94 w 138"/>
                  <a:gd name="T63" fmla="*/ 229 h 747"/>
                  <a:gd name="T64" fmla="*/ 39 w 138"/>
                  <a:gd name="T65" fmla="*/ 228 h 747"/>
                  <a:gd name="T66" fmla="*/ 34 w 138"/>
                  <a:gd name="T67" fmla="*/ 237 h 747"/>
                  <a:gd name="T68" fmla="*/ 34 w 138"/>
                  <a:gd name="T69" fmla="*/ 252 h 747"/>
                  <a:gd name="T70" fmla="*/ 31 w 138"/>
                  <a:gd name="T71" fmla="*/ 271 h 747"/>
                  <a:gd name="T72" fmla="*/ 40 w 138"/>
                  <a:gd name="T73" fmla="*/ 286 h 747"/>
                  <a:gd name="T74" fmla="*/ 59 w 138"/>
                  <a:gd name="T75" fmla="*/ 297 h 747"/>
                  <a:gd name="T76" fmla="*/ 65 w 138"/>
                  <a:gd name="T77" fmla="*/ 298 h 747"/>
                  <a:gd name="T78" fmla="*/ 81 w 138"/>
                  <a:gd name="T79" fmla="*/ 292 h 747"/>
                  <a:gd name="T80" fmla="*/ 99 w 138"/>
                  <a:gd name="T81" fmla="*/ 287 h 747"/>
                  <a:gd name="T82" fmla="*/ 105 w 138"/>
                  <a:gd name="T83" fmla="*/ 270 h 747"/>
                  <a:gd name="T84" fmla="*/ 111 w 138"/>
                  <a:gd name="T85" fmla="*/ 252 h 747"/>
                  <a:gd name="T86" fmla="*/ 107 w 138"/>
                  <a:gd name="T87" fmla="*/ 237 h 747"/>
                  <a:gd name="T88" fmla="*/ 92 w 138"/>
                  <a:gd name="T89" fmla="*/ 221 h 747"/>
                  <a:gd name="T90" fmla="*/ 76 w 138"/>
                  <a:gd name="T91" fmla="*/ 220 h 747"/>
                  <a:gd name="T92" fmla="*/ 74 w 138"/>
                  <a:gd name="T93" fmla="*/ 221 h 747"/>
                  <a:gd name="T94" fmla="*/ 105 w 138"/>
                  <a:gd name="T95" fmla="*/ 248 h 747"/>
                  <a:gd name="T96" fmla="*/ 95 w 138"/>
                  <a:gd name="T97" fmla="*/ 283 h 747"/>
                  <a:gd name="T98" fmla="*/ 74 w 138"/>
                  <a:gd name="T99" fmla="*/ 292 h 747"/>
                  <a:gd name="T100" fmla="*/ 47 w 138"/>
                  <a:gd name="T101" fmla="*/ 285 h 747"/>
                  <a:gd name="T102" fmla="*/ 36 w 138"/>
                  <a:gd name="T103" fmla="*/ 267 h 747"/>
                  <a:gd name="T104" fmla="*/ 37 w 138"/>
                  <a:gd name="T105" fmla="*/ 242 h 747"/>
                  <a:gd name="T106" fmla="*/ 110 w 138"/>
                  <a:gd name="T107" fmla="*/ 267 h 747"/>
                  <a:gd name="T108" fmla="*/ 103 w 138"/>
                  <a:gd name="T109" fmla="*/ 232 h 747"/>
                  <a:gd name="T110" fmla="*/ 45 w 138"/>
                  <a:gd name="T111" fmla="*/ 289 h 747"/>
                  <a:gd name="T112" fmla="*/ 55 w 138"/>
                  <a:gd name="T113" fmla="*/ 218 h 747"/>
                  <a:gd name="T114" fmla="*/ 111 w 138"/>
                  <a:gd name="T115" fmla="*/ 220 h 747"/>
                  <a:gd name="T116" fmla="*/ 20 w 138"/>
                  <a:gd name="T117" fmla="*/ 203 h 747"/>
                  <a:gd name="T118" fmla="*/ 69 w 138"/>
                  <a:gd name="T119" fmla="*/ 196 h 747"/>
                  <a:gd name="T120" fmla="*/ 18 w 138"/>
                  <a:gd name="T121" fmla="*/ 316 h 747"/>
                  <a:gd name="T122" fmla="*/ 127 w 138"/>
                  <a:gd name="T123" fmla="*/ 196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8" h="747">
                    <a:moveTo>
                      <a:pt x="133" y="192"/>
                    </a:moveTo>
                    <a:cubicBezTo>
                      <a:pt x="127" y="192"/>
                      <a:pt x="127" y="192"/>
                      <a:pt x="127" y="192"/>
                    </a:cubicBezTo>
                    <a:cubicBezTo>
                      <a:pt x="127" y="164"/>
                      <a:pt x="127" y="164"/>
                      <a:pt x="127" y="164"/>
                    </a:cubicBezTo>
                    <a:cubicBezTo>
                      <a:pt x="127" y="146"/>
                      <a:pt x="127" y="146"/>
                      <a:pt x="127" y="146"/>
                    </a:cubicBezTo>
                    <a:cubicBezTo>
                      <a:pt x="126" y="147"/>
                      <a:pt x="126" y="147"/>
                      <a:pt x="126" y="147"/>
                    </a:cubicBezTo>
                    <a:cubicBezTo>
                      <a:pt x="125" y="146"/>
                      <a:pt x="125" y="146"/>
                      <a:pt x="125" y="146"/>
                    </a:cubicBezTo>
                    <a:cubicBezTo>
                      <a:pt x="125" y="161"/>
                      <a:pt x="125" y="161"/>
                      <a:pt x="125" y="161"/>
                    </a:cubicBezTo>
                    <a:cubicBezTo>
                      <a:pt x="124" y="159"/>
                      <a:pt x="124" y="159"/>
                      <a:pt x="124" y="159"/>
                    </a:cubicBezTo>
                    <a:cubicBezTo>
                      <a:pt x="122" y="162"/>
                      <a:pt x="122" y="162"/>
                      <a:pt x="122" y="162"/>
                    </a:cubicBezTo>
                    <a:cubicBezTo>
                      <a:pt x="121" y="164"/>
                      <a:pt x="121" y="164"/>
                      <a:pt x="121" y="164"/>
                    </a:cubicBezTo>
                    <a:cubicBezTo>
                      <a:pt x="119" y="162"/>
                      <a:pt x="119" y="162"/>
                      <a:pt x="119" y="162"/>
                    </a:cubicBezTo>
                    <a:cubicBezTo>
                      <a:pt x="118" y="159"/>
                      <a:pt x="118" y="159"/>
                      <a:pt x="118" y="159"/>
                    </a:cubicBezTo>
                    <a:cubicBezTo>
                      <a:pt x="116" y="162"/>
                      <a:pt x="116" y="162"/>
                      <a:pt x="116" y="162"/>
                    </a:cubicBezTo>
                    <a:cubicBezTo>
                      <a:pt x="114" y="164"/>
                      <a:pt x="114" y="164"/>
                      <a:pt x="114" y="164"/>
                    </a:cubicBezTo>
                    <a:cubicBezTo>
                      <a:pt x="113" y="162"/>
                      <a:pt x="113" y="162"/>
                      <a:pt x="113" y="162"/>
                    </a:cubicBezTo>
                    <a:cubicBezTo>
                      <a:pt x="111" y="159"/>
                      <a:pt x="111" y="159"/>
                      <a:pt x="111" y="159"/>
                    </a:cubicBezTo>
                    <a:cubicBezTo>
                      <a:pt x="109" y="162"/>
                      <a:pt x="109" y="162"/>
                      <a:pt x="109" y="162"/>
                    </a:cubicBezTo>
                    <a:cubicBezTo>
                      <a:pt x="108" y="164"/>
                      <a:pt x="108" y="164"/>
                      <a:pt x="108" y="164"/>
                    </a:cubicBezTo>
                    <a:cubicBezTo>
                      <a:pt x="107" y="162"/>
                      <a:pt x="107" y="162"/>
                      <a:pt x="107" y="162"/>
                    </a:cubicBezTo>
                    <a:cubicBezTo>
                      <a:pt x="105" y="159"/>
                      <a:pt x="105" y="159"/>
                      <a:pt x="105" y="159"/>
                    </a:cubicBezTo>
                    <a:cubicBezTo>
                      <a:pt x="103" y="162"/>
                      <a:pt x="103" y="162"/>
                      <a:pt x="103" y="162"/>
                    </a:cubicBezTo>
                    <a:cubicBezTo>
                      <a:pt x="102" y="164"/>
                      <a:pt x="102" y="164"/>
                      <a:pt x="102" y="164"/>
                    </a:cubicBezTo>
                    <a:cubicBezTo>
                      <a:pt x="100" y="162"/>
                      <a:pt x="100" y="162"/>
                      <a:pt x="100" y="162"/>
                    </a:cubicBezTo>
                    <a:cubicBezTo>
                      <a:pt x="98" y="159"/>
                      <a:pt x="98" y="159"/>
                      <a:pt x="98" y="159"/>
                    </a:cubicBezTo>
                    <a:cubicBezTo>
                      <a:pt x="97" y="162"/>
                      <a:pt x="97" y="162"/>
                      <a:pt x="97" y="162"/>
                    </a:cubicBezTo>
                    <a:cubicBezTo>
                      <a:pt x="96" y="164"/>
                      <a:pt x="96" y="164"/>
                      <a:pt x="96" y="164"/>
                    </a:cubicBezTo>
                    <a:cubicBezTo>
                      <a:pt x="94" y="162"/>
                      <a:pt x="94" y="162"/>
                      <a:pt x="94" y="162"/>
                    </a:cubicBezTo>
                    <a:cubicBezTo>
                      <a:pt x="92" y="159"/>
                      <a:pt x="92" y="159"/>
                      <a:pt x="92" y="159"/>
                    </a:cubicBezTo>
                    <a:cubicBezTo>
                      <a:pt x="91" y="162"/>
                      <a:pt x="91" y="162"/>
                      <a:pt x="91" y="162"/>
                    </a:cubicBezTo>
                    <a:cubicBezTo>
                      <a:pt x="89" y="164"/>
                      <a:pt x="89" y="164"/>
                      <a:pt x="89" y="164"/>
                    </a:cubicBezTo>
                    <a:cubicBezTo>
                      <a:pt x="87" y="162"/>
                      <a:pt x="87" y="162"/>
                      <a:pt x="87" y="162"/>
                    </a:cubicBezTo>
                    <a:cubicBezTo>
                      <a:pt x="86" y="159"/>
                      <a:pt x="86" y="159"/>
                      <a:pt x="86" y="159"/>
                    </a:cubicBezTo>
                    <a:cubicBezTo>
                      <a:pt x="84" y="162"/>
                      <a:pt x="84" y="162"/>
                      <a:pt x="84" y="162"/>
                    </a:cubicBezTo>
                    <a:cubicBezTo>
                      <a:pt x="83" y="164"/>
                      <a:pt x="83" y="164"/>
                      <a:pt x="83" y="164"/>
                    </a:cubicBezTo>
                    <a:cubicBezTo>
                      <a:pt x="81" y="162"/>
                      <a:pt x="81" y="162"/>
                      <a:pt x="81" y="162"/>
                    </a:cubicBezTo>
                    <a:cubicBezTo>
                      <a:pt x="80" y="159"/>
                      <a:pt x="80" y="159"/>
                      <a:pt x="80" y="159"/>
                    </a:cubicBezTo>
                    <a:cubicBezTo>
                      <a:pt x="78" y="162"/>
                      <a:pt x="78" y="162"/>
                      <a:pt x="78" y="162"/>
                    </a:cubicBezTo>
                    <a:cubicBezTo>
                      <a:pt x="76" y="164"/>
                      <a:pt x="76" y="164"/>
                      <a:pt x="76" y="164"/>
                    </a:cubicBezTo>
                    <a:cubicBezTo>
                      <a:pt x="75" y="162"/>
                      <a:pt x="75" y="162"/>
                      <a:pt x="75" y="162"/>
                    </a:cubicBezTo>
                    <a:cubicBezTo>
                      <a:pt x="73" y="159"/>
                      <a:pt x="73" y="159"/>
                      <a:pt x="73" y="159"/>
                    </a:cubicBezTo>
                    <a:cubicBezTo>
                      <a:pt x="72" y="162"/>
                      <a:pt x="72" y="162"/>
                      <a:pt x="72" y="162"/>
                    </a:cubicBezTo>
                    <a:cubicBezTo>
                      <a:pt x="70" y="164"/>
                      <a:pt x="70" y="164"/>
                      <a:pt x="70" y="164"/>
                    </a:cubicBezTo>
                    <a:cubicBezTo>
                      <a:pt x="69" y="162"/>
                      <a:pt x="69" y="162"/>
                      <a:pt x="69" y="162"/>
                    </a:cubicBezTo>
                    <a:cubicBezTo>
                      <a:pt x="67" y="159"/>
                      <a:pt x="67" y="159"/>
                      <a:pt x="67" y="159"/>
                    </a:cubicBezTo>
                    <a:cubicBezTo>
                      <a:pt x="65" y="162"/>
                      <a:pt x="65" y="162"/>
                      <a:pt x="65" y="162"/>
                    </a:cubicBezTo>
                    <a:cubicBezTo>
                      <a:pt x="64" y="164"/>
                      <a:pt x="64" y="164"/>
                      <a:pt x="64" y="164"/>
                    </a:cubicBezTo>
                    <a:cubicBezTo>
                      <a:pt x="62" y="162"/>
                      <a:pt x="62" y="162"/>
                      <a:pt x="62" y="162"/>
                    </a:cubicBezTo>
                    <a:cubicBezTo>
                      <a:pt x="61" y="159"/>
                      <a:pt x="61" y="159"/>
                      <a:pt x="61" y="159"/>
                    </a:cubicBezTo>
                    <a:cubicBezTo>
                      <a:pt x="59" y="162"/>
                      <a:pt x="59" y="162"/>
                      <a:pt x="59" y="162"/>
                    </a:cubicBezTo>
                    <a:cubicBezTo>
                      <a:pt x="58" y="164"/>
                      <a:pt x="58" y="164"/>
                      <a:pt x="58" y="164"/>
                    </a:cubicBezTo>
                    <a:cubicBezTo>
                      <a:pt x="56" y="162"/>
                      <a:pt x="56" y="162"/>
                      <a:pt x="56" y="162"/>
                    </a:cubicBezTo>
                    <a:cubicBezTo>
                      <a:pt x="54" y="159"/>
                      <a:pt x="54" y="159"/>
                      <a:pt x="54" y="159"/>
                    </a:cubicBezTo>
                    <a:cubicBezTo>
                      <a:pt x="53" y="162"/>
                      <a:pt x="53" y="162"/>
                      <a:pt x="53" y="162"/>
                    </a:cubicBezTo>
                    <a:cubicBezTo>
                      <a:pt x="51" y="164"/>
                      <a:pt x="51" y="164"/>
                      <a:pt x="51" y="164"/>
                    </a:cubicBezTo>
                    <a:cubicBezTo>
                      <a:pt x="50" y="162"/>
                      <a:pt x="50" y="162"/>
                      <a:pt x="50" y="162"/>
                    </a:cubicBezTo>
                    <a:cubicBezTo>
                      <a:pt x="48" y="159"/>
                      <a:pt x="48" y="159"/>
                      <a:pt x="48" y="159"/>
                    </a:cubicBezTo>
                    <a:cubicBezTo>
                      <a:pt x="47" y="162"/>
                      <a:pt x="47" y="162"/>
                      <a:pt x="47" y="162"/>
                    </a:cubicBezTo>
                    <a:cubicBezTo>
                      <a:pt x="45" y="164"/>
                      <a:pt x="45" y="164"/>
                      <a:pt x="45" y="164"/>
                    </a:cubicBezTo>
                    <a:cubicBezTo>
                      <a:pt x="43" y="162"/>
                      <a:pt x="43" y="162"/>
                      <a:pt x="43" y="162"/>
                    </a:cubicBezTo>
                    <a:cubicBezTo>
                      <a:pt x="42" y="159"/>
                      <a:pt x="42" y="159"/>
                      <a:pt x="42" y="159"/>
                    </a:cubicBezTo>
                    <a:cubicBezTo>
                      <a:pt x="40" y="162"/>
                      <a:pt x="40" y="162"/>
                      <a:pt x="40" y="162"/>
                    </a:cubicBezTo>
                    <a:cubicBezTo>
                      <a:pt x="39" y="164"/>
                      <a:pt x="39" y="164"/>
                      <a:pt x="39" y="164"/>
                    </a:cubicBezTo>
                    <a:cubicBezTo>
                      <a:pt x="37" y="162"/>
                      <a:pt x="37" y="162"/>
                      <a:pt x="37" y="162"/>
                    </a:cubicBezTo>
                    <a:cubicBezTo>
                      <a:pt x="36" y="159"/>
                      <a:pt x="36" y="159"/>
                      <a:pt x="36" y="159"/>
                    </a:cubicBezTo>
                    <a:cubicBezTo>
                      <a:pt x="34" y="162"/>
                      <a:pt x="34" y="162"/>
                      <a:pt x="34" y="162"/>
                    </a:cubicBezTo>
                    <a:cubicBezTo>
                      <a:pt x="32" y="164"/>
                      <a:pt x="32" y="164"/>
                      <a:pt x="32" y="164"/>
                    </a:cubicBezTo>
                    <a:cubicBezTo>
                      <a:pt x="31" y="162"/>
                      <a:pt x="31" y="162"/>
                      <a:pt x="31" y="162"/>
                    </a:cubicBezTo>
                    <a:cubicBezTo>
                      <a:pt x="29" y="159"/>
                      <a:pt x="29" y="159"/>
                      <a:pt x="29" y="159"/>
                    </a:cubicBezTo>
                    <a:cubicBezTo>
                      <a:pt x="28" y="162"/>
                      <a:pt x="28" y="162"/>
                      <a:pt x="28" y="162"/>
                    </a:cubicBezTo>
                    <a:cubicBezTo>
                      <a:pt x="26" y="164"/>
                      <a:pt x="26" y="164"/>
                      <a:pt x="26" y="164"/>
                    </a:cubicBezTo>
                    <a:cubicBezTo>
                      <a:pt x="25" y="162"/>
                      <a:pt x="25" y="162"/>
                      <a:pt x="25" y="162"/>
                    </a:cubicBezTo>
                    <a:cubicBezTo>
                      <a:pt x="23" y="159"/>
                      <a:pt x="23" y="159"/>
                      <a:pt x="23" y="159"/>
                    </a:cubicBezTo>
                    <a:cubicBezTo>
                      <a:pt x="21" y="162"/>
                      <a:pt x="21" y="162"/>
                      <a:pt x="21" y="162"/>
                    </a:cubicBezTo>
                    <a:cubicBezTo>
                      <a:pt x="20" y="164"/>
                      <a:pt x="20" y="164"/>
                      <a:pt x="20" y="164"/>
                    </a:cubicBezTo>
                    <a:cubicBezTo>
                      <a:pt x="18" y="162"/>
                      <a:pt x="18" y="162"/>
                      <a:pt x="18" y="162"/>
                    </a:cubicBezTo>
                    <a:cubicBezTo>
                      <a:pt x="17" y="159"/>
                      <a:pt x="17" y="159"/>
                      <a:pt x="17" y="159"/>
                    </a:cubicBezTo>
                    <a:cubicBezTo>
                      <a:pt x="15" y="161"/>
                      <a:pt x="15" y="161"/>
                      <a:pt x="15" y="161"/>
                    </a:cubicBezTo>
                    <a:cubicBezTo>
                      <a:pt x="15" y="146"/>
                      <a:pt x="15" y="146"/>
                      <a:pt x="15" y="146"/>
                    </a:cubicBezTo>
                    <a:cubicBezTo>
                      <a:pt x="14" y="147"/>
                      <a:pt x="14" y="147"/>
                      <a:pt x="14" y="147"/>
                    </a:cubicBezTo>
                    <a:cubicBezTo>
                      <a:pt x="13" y="146"/>
                      <a:pt x="13" y="146"/>
                      <a:pt x="13" y="146"/>
                    </a:cubicBezTo>
                    <a:cubicBezTo>
                      <a:pt x="13" y="164"/>
                      <a:pt x="13" y="164"/>
                      <a:pt x="13" y="164"/>
                    </a:cubicBezTo>
                    <a:cubicBezTo>
                      <a:pt x="13" y="192"/>
                      <a:pt x="13" y="192"/>
                      <a:pt x="13" y="192"/>
                    </a:cubicBezTo>
                    <a:cubicBezTo>
                      <a:pt x="7" y="192"/>
                      <a:pt x="7" y="192"/>
                      <a:pt x="7" y="192"/>
                    </a:cubicBezTo>
                    <a:cubicBezTo>
                      <a:pt x="7" y="174"/>
                      <a:pt x="7" y="174"/>
                      <a:pt x="7" y="174"/>
                    </a:cubicBezTo>
                    <a:cubicBezTo>
                      <a:pt x="7" y="175"/>
                      <a:pt x="7" y="175"/>
                      <a:pt x="7" y="175"/>
                    </a:cubicBezTo>
                    <a:cubicBezTo>
                      <a:pt x="6" y="174"/>
                      <a:pt x="6" y="174"/>
                      <a:pt x="6" y="174"/>
                    </a:cubicBezTo>
                    <a:cubicBezTo>
                      <a:pt x="6" y="192"/>
                      <a:pt x="6" y="192"/>
                      <a:pt x="6" y="192"/>
                    </a:cubicBezTo>
                    <a:cubicBezTo>
                      <a:pt x="6" y="321"/>
                      <a:pt x="6" y="321"/>
                      <a:pt x="6" y="321"/>
                    </a:cubicBezTo>
                    <a:cubicBezTo>
                      <a:pt x="135" y="321"/>
                      <a:pt x="135" y="321"/>
                      <a:pt x="135" y="321"/>
                    </a:cubicBezTo>
                    <a:cubicBezTo>
                      <a:pt x="135" y="192"/>
                      <a:pt x="135" y="192"/>
                      <a:pt x="135" y="192"/>
                    </a:cubicBezTo>
                    <a:cubicBezTo>
                      <a:pt x="135" y="174"/>
                      <a:pt x="135" y="174"/>
                      <a:pt x="135" y="174"/>
                    </a:cubicBezTo>
                    <a:cubicBezTo>
                      <a:pt x="134" y="175"/>
                      <a:pt x="134" y="175"/>
                      <a:pt x="134" y="175"/>
                    </a:cubicBezTo>
                    <a:cubicBezTo>
                      <a:pt x="133" y="174"/>
                      <a:pt x="133" y="174"/>
                      <a:pt x="133" y="174"/>
                    </a:cubicBezTo>
                    <a:lnTo>
                      <a:pt x="133" y="192"/>
                    </a:lnTo>
                    <a:close/>
                    <a:moveTo>
                      <a:pt x="137" y="747"/>
                    </a:moveTo>
                    <a:cubicBezTo>
                      <a:pt x="0" y="747"/>
                      <a:pt x="0" y="747"/>
                      <a:pt x="0" y="747"/>
                    </a:cubicBezTo>
                    <a:cubicBezTo>
                      <a:pt x="0" y="665"/>
                      <a:pt x="0" y="665"/>
                      <a:pt x="0" y="665"/>
                    </a:cubicBezTo>
                    <a:cubicBezTo>
                      <a:pt x="137" y="665"/>
                      <a:pt x="137" y="665"/>
                      <a:pt x="137" y="665"/>
                    </a:cubicBezTo>
                    <a:lnTo>
                      <a:pt x="137" y="747"/>
                    </a:lnTo>
                    <a:close/>
                    <a:moveTo>
                      <a:pt x="124" y="659"/>
                    </a:moveTo>
                    <a:cubicBezTo>
                      <a:pt x="124" y="582"/>
                      <a:pt x="124" y="582"/>
                      <a:pt x="124" y="582"/>
                    </a:cubicBezTo>
                    <a:cubicBezTo>
                      <a:pt x="118" y="582"/>
                      <a:pt x="118" y="582"/>
                      <a:pt x="118" y="582"/>
                    </a:cubicBezTo>
                    <a:cubicBezTo>
                      <a:pt x="118" y="659"/>
                      <a:pt x="118" y="659"/>
                      <a:pt x="118" y="659"/>
                    </a:cubicBezTo>
                    <a:cubicBezTo>
                      <a:pt x="114" y="659"/>
                      <a:pt x="114" y="659"/>
                      <a:pt x="114" y="659"/>
                    </a:cubicBezTo>
                    <a:cubicBezTo>
                      <a:pt x="114" y="582"/>
                      <a:pt x="114" y="582"/>
                      <a:pt x="114" y="582"/>
                    </a:cubicBezTo>
                    <a:cubicBezTo>
                      <a:pt x="108" y="582"/>
                      <a:pt x="108" y="582"/>
                      <a:pt x="108" y="582"/>
                    </a:cubicBezTo>
                    <a:cubicBezTo>
                      <a:pt x="108" y="659"/>
                      <a:pt x="108" y="659"/>
                      <a:pt x="108" y="659"/>
                    </a:cubicBezTo>
                    <a:cubicBezTo>
                      <a:pt x="103" y="659"/>
                      <a:pt x="103" y="659"/>
                      <a:pt x="103" y="659"/>
                    </a:cubicBezTo>
                    <a:cubicBezTo>
                      <a:pt x="103" y="582"/>
                      <a:pt x="103" y="582"/>
                      <a:pt x="103" y="582"/>
                    </a:cubicBezTo>
                    <a:cubicBezTo>
                      <a:pt x="98" y="582"/>
                      <a:pt x="98" y="582"/>
                      <a:pt x="98" y="582"/>
                    </a:cubicBezTo>
                    <a:cubicBezTo>
                      <a:pt x="98" y="659"/>
                      <a:pt x="98" y="659"/>
                      <a:pt x="98" y="659"/>
                    </a:cubicBezTo>
                    <a:cubicBezTo>
                      <a:pt x="93" y="659"/>
                      <a:pt x="93" y="659"/>
                      <a:pt x="93" y="659"/>
                    </a:cubicBezTo>
                    <a:cubicBezTo>
                      <a:pt x="93" y="582"/>
                      <a:pt x="93" y="582"/>
                      <a:pt x="93" y="582"/>
                    </a:cubicBezTo>
                    <a:cubicBezTo>
                      <a:pt x="87" y="582"/>
                      <a:pt x="87" y="582"/>
                      <a:pt x="87" y="582"/>
                    </a:cubicBezTo>
                    <a:cubicBezTo>
                      <a:pt x="87" y="659"/>
                      <a:pt x="87" y="659"/>
                      <a:pt x="87" y="659"/>
                    </a:cubicBezTo>
                    <a:cubicBezTo>
                      <a:pt x="83" y="659"/>
                      <a:pt x="83" y="659"/>
                      <a:pt x="83" y="659"/>
                    </a:cubicBezTo>
                    <a:cubicBezTo>
                      <a:pt x="83" y="582"/>
                      <a:pt x="83" y="582"/>
                      <a:pt x="83" y="582"/>
                    </a:cubicBezTo>
                    <a:cubicBezTo>
                      <a:pt x="77" y="582"/>
                      <a:pt x="77" y="582"/>
                      <a:pt x="77" y="582"/>
                    </a:cubicBezTo>
                    <a:cubicBezTo>
                      <a:pt x="77" y="659"/>
                      <a:pt x="77" y="659"/>
                      <a:pt x="77" y="659"/>
                    </a:cubicBezTo>
                    <a:cubicBezTo>
                      <a:pt x="73" y="659"/>
                      <a:pt x="73" y="659"/>
                      <a:pt x="73" y="659"/>
                    </a:cubicBezTo>
                    <a:cubicBezTo>
                      <a:pt x="73" y="582"/>
                      <a:pt x="73" y="582"/>
                      <a:pt x="73" y="582"/>
                    </a:cubicBezTo>
                    <a:cubicBezTo>
                      <a:pt x="67" y="582"/>
                      <a:pt x="67" y="582"/>
                      <a:pt x="67" y="582"/>
                    </a:cubicBezTo>
                    <a:cubicBezTo>
                      <a:pt x="67" y="659"/>
                      <a:pt x="67" y="659"/>
                      <a:pt x="67" y="659"/>
                    </a:cubicBezTo>
                    <a:cubicBezTo>
                      <a:pt x="62" y="659"/>
                      <a:pt x="62" y="659"/>
                      <a:pt x="62" y="659"/>
                    </a:cubicBezTo>
                    <a:cubicBezTo>
                      <a:pt x="62" y="582"/>
                      <a:pt x="62" y="582"/>
                      <a:pt x="62" y="582"/>
                    </a:cubicBezTo>
                    <a:cubicBezTo>
                      <a:pt x="57" y="582"/>
                      <a:pt x="57" y="582"/>
                      <a:pt x="57" y="582"/>
                    </a:cubicBezTo>
                    <a:cubicBezTo>
                      <a:pt x="57" y="659"/>
                      <a:pt x="57" y="659"/>
                      <a:pt x="57" y="659"/>
                    </a:cubicBezTo>
                    <a:cubicBezTo>
                      <a:pt x="52" y="659"/>
                      <a:pt x="52" y="659"/>
                      <a:pt x="52" y="659"/>
                    </a:cubicBezTo>
                    <a:cubicBezTo>
                      <a:pt x="52" y="582"/>
                      <a:pt x="52" y="582"/>
                      <a:pt x="52" y="582"/>
                    </a:cubicBezTo>
                    <a:cubicBezTo>
                      <a:pt x="46" y="582"/>
                      <a:pt x="46" y="582"/>
                      <a:pt x="46" y="582"/>
                    </a:cubicBezTo>
                    <a:cubicBezTo>
                      <a:pt x="46" y="659"/>
                      <a:pt x="46" y="659"/>
                      <a:pt x="46" y="659"/>
                    </a:cubicBezTo>
                    <a:cubicBezTo>
                      <a:pt x="42" y="659"/>
                      <a:pt x="42" y="659"/>
                      <a:pt x="42" y="659"/>
                    </a:cubicBezTo>
                    <a:cubicBezTo>
                      <a:pt x="42" y="582"/>
                      <a:pt x="42" y="582"/>
                      <a:pt x="42" y="582"/>
                    </a:cubicBezTo>
                    <a:cubicBezTo>
                      <a:pt x="36" y="582"/>
                      <a:pt x="36" y="582"/>
                      <a:pt x="36" y="582"/>
                    </a:cubicBezTo>
                    <a:cubicBezTo>
                      <a:pt x="36" y="659"/>
                      <a:pt x="36" y="659"/>
                      <a:pt x="36" y="659"/>
                    </a:cubicBezTo>
                    <a:cubicBezTo>
                      <a:pt x="32" y="659"/>
                      <a:pt x="32" y="659"/>
                      <a:pt x="32" y="659"/>
                    </a:cubicBezTo>
                    <a:cubicBezTo>
                      <a:pt x="32" y="582"/>
                      <a:pt x="32" y="582"/>
                      <a:pt x="32" y="582"/>
                    </a:cubicBezTo>
                    <a:cubicBezTo>
                      <a:pt x="26" y="582"/>
                      <a:pt x="26" y="582"/>
                      <a:pt x="26" y="582"/>
                    </a:cubicBezTo>
                    <a:cubicBezTo>
                      <a:pt x="26" y="659"/>
                      <a:pt x="26" y="659"/>
                      <a:pt x="26" y="659"/>
                    </a:cubicBezTo>
                    <a:cubicBezTo>
                      <a:pt x="21" y="659"/>
                      <a:pt x="21" y="659"/>
                      <a:pt x="21" y="659"/>
                    </a:cubicBezTo>
                    <a:cubicBezTo>
                      <a:pt x="21" y="582"/>
                      <a:pt x="21" y="582"/>
                      <a:pt x="21" y="582"/>
                    </a:cubicBezTo>
                    <a:cubicBezTo>
                      <a:pt x="16" y="582"/>
                      <a:pt x="16" y="582"/>
                      <a:pt x="16" y="582"/>
                    </a:cubicBezTo>
                    <a:cubicBezTo>
                      <a:pt x="16" y="659"/>
                      <a:pt x="16" y="659"/>
                      <a:pt x="16" y="659"/>
                    </a:cubicBezTo>
                    <a:cubicBezTo>
                      <a:pt x="11" y="659"/>
                      <a:pt x="11" y="659"/>
                      <a:pt x="11" y="659"/>
                    </a:cubicBezTo>
                    <a:cubicBezTo>
                      <a:pt x="11" y="500"/>
                      <a:pt x="11" y="500"/>
                      <a:pt x="11" y="500"/>
                    </a:cubicBezTo>
                    <a:cubicBezTo>
                      <a:pt x="128" y="500"/>
                      <a:pt x="128" y="500"/>
                      <a:pt x="128" y="500"/>
                    </a:cubicBezTo>
                    <a:cubicBezTo>
                      <a:pt x="128" y="659"/>
                      <a:pt x="128" y="659"/>
                      <a:pt x="128" y="659"/>
                    </a:cubicBezTo>
                    <a:lnTo>
                      <a:pt x="124" y="659"/>
                    </a:lnTo>
                    <a:close/>
                    <a:moveTo>
                      <a:pt x="118" y="578"/>
                    </a:moveTo>
                    <a:cubicBezTo>
                      <a:pt x="124" y="578"/>
                      <a:pt x="124" y="578"/>
                      <a:pt x="124" y="578"/>
                    </a:cubicBezTo>
                    <a:cubicBezTo>
                      <a:pt x="124" y="503"/>
                      <a:pt x="124" y="503"/>
                      <a:pt x="124" y="503"/>
                    </a:cubicBezTo>
                    <a:cubicBezTo>
                      <a:pt x="118" y="503"/>
                      <a:pt x="118" y="503"/>
                      <a:pt x="118" y="503"/>
                    </a:cubicBezTo>
                    <a:lnTo>
                      <a:pt x="118" y="578"/>
                    </a:lnTo>
                    <a:close/>
                    <a:moveTo>
                      <a:pt x="16" y="578"/>
                    </a:moveTo>
                    <a:cubicBezTo>
                      <a:pt x="21" y="578"/>
                      <a:pt x="21" y="578"/>
                      <a:pt x="21" y="578"/>
                    </a:cubicBezTo>
                    <a:cubicBezTo>
                      <a:pt x="21" y="503"/>
                      <a:pt x="21" y="503"/>
                      <a:pt x="21" y="503"/>
                    </a:cubicBezTo>
                    <a:cubicBezTo>
                      <a:pt x="16" y="503"/>
                      <a:pt x="16" y="503"/>
                      <a:pt x="16" y="503"/>
                    </a:cubicBezTo>
                    <a:lnTo>
                      <a:pt x="16" y="578"/>
                    </a:lnTo>
                    <a:close/>
                    <a:moveTo>
                      <a:pt x="26" y="578"/>
                    </a:moveTo>
                    <a:cubicBezTo>
                      <a:pt x="32" y="578"/>
                      <a:pt x="32" y="578"/>
                      <a:pt x="32" y="578"/>
                    </a:cubicBezTo>
                    <a:cubicBezTo>
                      <a:pt x="32" y="503"/>
                      <a:pt x="32" y="503"/>
                      <a:pt x="32" y="503"/>
                    </a:cubicBezTo>
                    <a:cubicBezTo>
                      <a:pt x="26" y="503"/>
                      <a:pt x="26" y="503"/>
                      <a:pt x="26" y="503"/>
                    </a:cubicBezTo>
                    <a:lnTo>
                      <a:pt x="26" y="578"/>
                    </a:lnTo>
                    <a:close/>
                    <a:moveTo>
                      <a:pt x="36" y="578"/>
                    </a:moveTo>
                    <a:cubicBezTo>
                      <a:pt x="42" y="578"/>
                      <a:pt x="42" y="578"/>
                      <a:pt x="42" y="578"/>
                    </a:cubicBezTo>
                    <a:cubicBezTo>
                      <a:pt x="42" y="503"/>
                      <a:pt x="42" y="503"/>
                      <a:pt x="42" y="503"/>
                    </a:cubicBezTo>
                    <a:cubicBezTo>
                      <a:pt x="36" y="503"/>
                      <a:pt x="36" y="503"/>
                      <a:pt x="36" y="503"/>
                    </a:cubicBezTo>
                    <a:lnTo>
                      <a:pt x="36" y="578"/>
                    </a:lnTo>
                    <a:close/>
                    <a:moveTo>
                      <a:pt x="46" y="578"/>
                    </a:moveTo>
                    <a:cubicBezTo>
                      <a:pt x="52" y="578"/>
                      <a:pt x="52" y="578"/>
                      <a:pt x="52" y="578"/>
                    </a:cubicBezTo>
                    <a:cubicBezTo>
                      <a:pt x="52" y="503"/>
                      <a:pt x="52" y="503"/>
                      <a:pt x="52" y="503"/>
                    </a:cubicBezTo>
                    <a:cubicBezTo>
                      <a:pt x="46" y="503"/>
                      <a:pt x="46" y="503"/>
                      <a:pt x="46" y="503"/>
                    </a:cubicBezTo>
                    <a:lnTo>
                      <a:pt x="46" y="578"/>
                    </a:lnTo>
                    <a:close/>
                    <a:moveTo>
                      <a:pt x="57" y="578"/>
                    </a:moveTo>
                    <a:cubicBezTo>
                      <a:pt x="62" y="578"/>
                      <a:pt x="62" y="578"/>
                      <a:pt x="62" y="578"/>
                    </a:cubicBezTo>
                    <a:cubicBezTo>
                      <a:pt x="62" y="503"/>
                      <a:pt x="62" y="503"/>
                      <a:pt x="62" y="503"/>
                    </a:cubicBezTo>
                    <a:cubicBezTo>
                      <a:pt x="57" y="503"/>
                      <a:pt x="57" y="503"/>
                      <a:pt x="57" y="503"/>
                    </a:cubicBezTo>
                    <a:lnTo>
                      <a:pt x="57" y="578"/>
                    </a:lnTo>
                    <a:close/>
                    <a:moveTo>
                      <a:pt x="67" y="578"/>
                    </a:moveTo>
                    <a:cubicBezTo>
                      <a:pt x="73" y="578"/>
                      <a:pt x="73" y="578"/>
                      <a:pt x="73" y="578"/>
                    </a:cubicBezTo>
                    <a:cubicBezTo>
                      <a:pt x="73" y="503"/>
                      <a:pt x="73" y="503"/>
                      <a:pt x="73" y="503"/>
                    </a:cubicBezTo>
                    <a:cubicBezTo>
                      <a:pt x="67" y="503"/>
                      <a:pt x="67" y="503"/>
                      <a:pt x="67" y="503"/>
                    </a:cubicBezTo>
                    <a:lnTo>
                      <a:pt x="67" y="578"/>
                    </a:lnTo>
                    <a:close/>
                    <a:moveTo>
                      <a:pt x="77" y="578"/>
                    </a:moveTo>
                    <a:cubicBezTo>
                      <a:pt x="83" y="578"/>
                      <a:pt x="83" y="578"/>
                      <a:pt x="83" y="578"/>
                    </a:cubicBezTo>
                    <a:cubicBezTo>
                      <a:pt x="83" y="503"/>
                      <a:pt x="83" y="503"/>
                      <a:pt x="83" y="503"/>
                    </a:cubicBezTo>
                    <a:cubicBezTo>
                      <a:pt x="77" y="503"/>
                      <a:pt x="77" y="503"/>
                      <a:pt x="77" y="503"/>
                    </a:cubicBezTo>
                    <a:lnTo>
                      <a:pt x="77" y="578"/>
                    </a:lnTo>
                    <a:close/>
                    <a:moveTo>
                      <a:pt x="87" y="578"/>
                    </a:moveTo>
                    <a:cubicBezTo>
                      <a:pt x="93" y="578"/>
                      <a:pt x="93" y="578"/>
                      <a:pt x="93" y="578"/>
                    </a:cubicBezTo>
                    <a:cubicBezTo>
                      <a:pt x="93" y="503"/>
                      <a:pt x="93" y="503"/>
                      <a:pt x="93" y="503"/>
                    </a:cubicBezTo>
                    <a:cubicBezTo>
                      <a:pt x="87" y="503"/>
                      <a:pt x="87" y="503"/>
                      <a:pt x="87" y="503"/>
                    </a:cubicBezTo>
                    <a:lnTo>
                      <a:pt x="87" y="578"/>
                    </a:lnTo>
                    <a:close/>
                    <a:moveTo>
                      <a:pt x="98" y="578"/>
                    </a:moveTo>
                    <a:cubicBezTo>
                      <a:pt x="103" y="578"/>
                      <a:pt x="103" y="578"/>
                      <a:pt x="103" y="578"/>
                    </a:cubicBezTo>
                    <a:cubicBezTo>
                      <a:pt x="103" y="503"/>
                      <a:pt x="103" y="503"/>
                      <a:pt x="103" y="503"/>
                    </a:cubicBezTo>
                    <a:cubicBezTo>
                      <a:pt x="98" y="503"/>
                      <a:pt x="98" y="503"/>
                      <a:pt x="98" y="503"/>
                    </a:cubicBezTo>
                    <a:lnTo>
                      <a:pt x="98" y="578"/>
                    </a:lnTo>
                    <a:close/>
                    <a:moveTo>
                      <a:pt x="108" y="578"/>
                    </a:moveTo>
                    <a:cubicBezTo>
                      <a:pt x="114" y="578"/>
                      <a:pt x="114" y="578"/>
                      <a:pt x="114" y="578"/>
                    </a:cubicBezTo>
                    <a:cubicBezTo>
                      <a:pt x="114" y="503"/>
                      <a:pt x="114" y="503"/>
                      <a:pt x="114" y="503"/>
                    </a:cubicBezTo>
                    <a:cubicBezTo>
                      <a:pt x="108" y="503"/>
                      <a:pt x="108" y="503"/>
                      <a:pt x="108" y="503"/>
                    </a:cubicBezTo>
                    <a:lnTo>
                      <a:pt x="108" y="578"/>
                    </a:lnTo>
                    <a:close/>
                    <a:moveTo>
                      <a:pt x="19" y="143"/>
                    </a:moveTo>
                    <a:cubicBezTo>
                      <a:pt x="14" y="139"/>
                      <a:pt x="14" y="139"/>
                      <a:pt x="14" y="139"/>
                    </a:cubicBezTo>
                    <a:cubicBezTo>
                      <a:pt x="10" y="143"/>
                      <a:pt x="10" y="143"/>
                      <a:pt x="10" y="143"/>
                    </a:cubicBezTo>
                    <a:cubicBezTo>
                      <a:pt x="14" y="147"/>
                      <a:pt x="14" y="147"/>
                      <a:pt x="14" y="147"/>
                    </a:cubicBezTo>
                    <a:lnTo>
                      <a:pt x="19" y="143"/>
                    </a:lnTo>
                    <a:close/>
                    <a:moveTo>
                      <a:pt x="130" y="143"/>
                    </a:moveTo>
                    <a:cubicBezTo>
                      <a:pt x="126" y="139"/>
                      <a:pt x="126" y="139"/>
                      <a:pt x="126" y="139"/>
                    </a:cubicBezTo>
                    <a:cubicBezTo>
                      <a:pt x="122" y="143"/>
                      <a:pt x="122" y="143"/>
                      <a:pt x="122" y="143"/>
                    </a:cubicBezTo>
                    <a:cubicBezTo>
                      <a:pt x="126" y="147"/>
                      <a:pt x="126" y="147"/>
                      <a:pt x="126" y="147"/>
                    </a:cubicBezTo>
                    <a:lnTo>
                      <a:pt x="130" y="143"/>
                    </a:lnTo>
                    <a:close/>
                    <a:moveTo>
                      <a:pt x="138" y="170"/>
                    </a:moveTo>
                    <a:cubicBezTo>
                      <a:pt x="134" y="167"/>
                      <a:pt x="134" y="167"/>
                      <a:pt x="134" y="167"/>
                    </a:cubicBezTo>
                    <a:cubicBezTo>
                      <a:pt x="130" y="170"/>
                      <a:pt x="130" y="170"/>
                      <a:pt x="130" y="170"/>
                    </a:cubicBezTo>
                    <a:cubicBezTo>
                      <a:pt x="134" y="174"/>
                      <a:pt x="134" y="174"/>
                      <a:pt x="134" y="174"/>
                    </a:cubicBezTo>
                    <a:lnTo>
                      <a:pt x="138" y="170"/>
                    </a:lnTo>
                    <a:close/>
                    <a:moveTo>
                      <a:pt x="10" y="170"/>
                    </a:moveTo>
                    <a:cubicBezTo>
                      <a:pt x="7" y="167"/>
                      <a:pt x="7" y="167"/>
                      <a:pt x="7" y="167"/>
                    </a:cubicBezTo>
                    <a:cubicBezTo>
                      <a:pt x="3" y="170"/>
                      <a:pt x="3" y="170"/>
                      <a:pt x="3" y="170"/>
                    </a:cubicBezTo>
                    <a:cubicBezTo>
                      <a:pt x="7" y="174"/>
                      <a:pt x="7" y="174"/>
                      <a:pt x="7" y="174"/>
                    </a:cubicBezTo>
                    <a:lnTo>
                      <a:pt x="10" y="170"/>
                    </a:lnTo>
                    <a:close/>
                    <a:moveTo>
                      <a:pt x="13" y="139"/>
                    </a:moveTo>
                    <a:cubicBezTo>
                      <a:pt x="13" y="137"/>
                      <a:pt x="13" y="137"/>
                      <a:pt x="13" y="137"/>
                    </a:cubicBezTo>
                    <a:cubicBezTo>
                      <a:pt x="15" y="137"/>
                      <a:pt x="15" y="137"/>
                      <a:pt x="15" y="137"/>
                    </a:cubicBezTo>
                    <a:cubicBezTo>
                      <a:pt x="15" y="139"/>
                      <a:pt x="15" y="139"/>
                      <a:pt x="15" y="139"/>
                    </a:cubicBezTo>
                    <a:cubicBezTo>
                      <a:pt x="14" y="138"/>
                      <a:pt x="14" y="138"/>
                      <a:pt x="14" y="138"/>
                    </a:cubicBezTo>
                    <a:lnTo>
                      <a:pt x="13" y="139"/>
                    </a:lnTo>
                    <a:close/>
                    <a:moveTo>
                      <a:pt x="125" y="139"/>
                    </a:moveTo>
                    <a:cubicBezTo>
                      <a:pt x="125" y="137"/>
                      <a:pt x="125" y="137"/>
                      <a:pt x="125" y="137"/>
                    </a:cubicBezTo>
                    <a:cubicBezTo>
                      <a:pt x="127" y="137"/>
                      <a:pt x="127" y="137"/>
                      <a:pt x="127" y="137"/>
                    </a:cubicBezTo>
                    <a:cubicBezTo>
                      <a:pt x="127" y="139"/>
                      <a:pt x="127" y="139"/>
                      <a:pt x="127" y="139"/>
                    </a:cubicBezTo>
                    <a:cubicBezTo>
                      <a:pt x="126" y="138"/>
                      <a:pt x="126" y="138"/>
                      <a:pt x="126" y="138"/>
                    </a:cubicBezTo>
                    <a:lnTo>
                      <a:pt x="125" y="139"/>
                    </a:lnTo>
                    <a:close/>
                    <a:moveTo>
                      <a:pt x="6" y="167"/>
                    </a:moveTo>
                    <a:cubicBezTo>
                      <a:pt x="6" y="164"/>
                      <a:pt x="6" y="164"/>
                      <a:pt x="6" y="164"/>
                    </a:cubicBezTo>
                    <a:cubicBezTo>
                      <a:pt x="7" y="164"/>
                      <a:pt x="7" y="164"/>
                      <a:pt x="7" y="164"/>
                    </a:cubicBezTo>
                    <a:cubicBezTo>
                      <a:pt x="7" y="167"/>
                      <a:pt x="7" y="167"/>
                      <a:pt x="7" y="167"/>
                    </a:cubicBezTo>
                    <a:cubicBezTo>
                      <a:pt x="7" y="166"/>
                      <a:pt x="7" y="166"/>
                      <a:pt x="7" y="166"/>
                    </a:cubicBezTo>
                    <a:lnTo>
                      <a:pt x="6" y="167"/>
                    </a:lnTo>
                    <a:close/>
                    <a:moveTo>
                      <a:pt x="133" y="167"/>
                    </a:moveTo>
                    <a:cubicBezTo>
                      <a:pt x="133" y="164"/>
                      <a:pt x="133" y="164"/>
                      <a:pt x="133" y="164"/>
                    </a:cubicBezTo>
                    <a:cubicBezTo>
                      <a:pt x="135" y="164"/>
                      <a:pt x="135" y="164"/>
                      <a:pt x="135" y="164"/>
                    </a:cubicBezTo>
                    <a:cubicBezTo>
                      <a:pt x="135" y="167"/>
                      <a:pt x="135" y="167"/>
                      <a:pt x="135" y="167"/>
                    </a:cubicBezTo>
                    <a:cubicBezTo>
                      <a:pt x="134" y="166"/>
                      <a:pt x="134" y="166"/>
                      <a:pt x="134" y="166"/>
                    </a:cubicBezTo>
                    <a:lnTo>
                      <a:pt x="133" y="167"/>
                    </a:lnTo>
                    <a:close/>
                    <a:moveTo>
                      <a:pt x="42" y="119"/>
                    </a:moveTo>
                    <a:cubicBezTo>
                      <a:pt x="25" y="161"/>
                      <a:pt x="25" y="161"/>
                      <a:pt x="25" y="161"/>
                    </a:cubicBezTo>
                    <a:cubicBezTo>
                      <a:pt x="26" y="161"/>
                      <a:pt x="26" y="161"/>
                      <a:pt x="26" y="161"/>
                    </a:cubicBezTo>
                    <a:cubicBezTo>
                      <a:pt x="26" y="162"/>
                      <a:pt x="26" y="162"/>
                      <a:pt x="26" y="162"/>
                    </a:cubicBezTo>
                    <a:cubicBezTo>
                      <a:pt x="29" y="157"/>
                      <a:pt x="29" y="157"/>
                      <a:pt x="29" y="157"/>
                    </a:cubicBezTo>
                    <a:cubicBezTo>
                      <a:pt x="32" y="161"/>
                      <a:pt x="32" y="161"/>
                      <a:pt x="32" y="161"/>
                    </a:cubicBezTo>
                    <a:cubicBezTo>
                      <a:pt x="32" y="162"/>
                      <a:pt x="32" y="162"/>
                      <a:pt x="32" y="162"/>
                    </a:cubicBezTo>
                    <a:cubicBezTo>
                      <a:pt x="33" y="161"/>
                      <a:pt x="33" y="161"/>
                      <a:pt x="33" y="161"/>
                    </a:cubicBezTo>
                    <a:cubicBezTo>
                      <a:pt x="36" y="157"/>
                      <a:pt x="36" y="157"/>
                      <a:pt x="36" y="157"/>
                    </a:cubicBezTo>
                    <a:cubicBezTo>
                      <a:pt x="39" y="162"/>
                      <a:pt x="39" y="162"/>
                      <a:pt x="39" y="162"/>
                    </a:cubicBezTo>
                    <a:cubicBezTo>
                      <a:pt x="40" y="161"/>
                      <a:pt x="40" y="161"/>
                      <a:pt x="40" y="161"/>
                    </a:cubicBezTo>
                    <a:cubicBezTo>
                      <a:pt x="42" y="157"/>
                      <a:pt x="42" y="157"/>
                      <a:pt x="42" y="157"/>
                    </a:cubicBezTo>
                    <a:cubicBezTo>
                      <a:pt x="44" y="161"/>
                      <a:pt x="44" y="161"/>
                      <a:pt x="44" y="161"/>
                    </a:cubicBezTo>
                    <a:cubicBezTo>
                      <a:pt x="45" y="162"/>
                      <a:pt x="45" y="162"/>
                      <a:pt x="45" y="162"/>
                    </a:cubicBezTo>
                    <a:cubicBezTo>
                      <a:pt x="48" y="157"/>
                      <a:pt x="48" y="157"/>
                      <a:pt x="48" y="157"/>
                    </a:cubicBezTo>
                    <a:cubicBezTo>
                      <a:pt x="51" y="161"/>
                      <a:pt x="51" y="161"/>
                      <a:pt x="51" y="161"/>
                    </a:cubicBezTo>
                    <a:cubicBezTo>
                      <a:pt x="51" y="162"/>
                      <a:pt x="51" y="162"/>
                      <a:pt x="51" y="162"/>
                    </a:cubicBezTo>
                    <a:cubicBezTo>
                      <a:pt x="52" y="161"/>
                      <a:pt x="52" y="161"/>
                      <a:pt x="52" y="161"/>
                    </a:cubicBezTo>
                    <a:cubicBezTo>
                      <a:pt x="54" y="157"/>
                      <a:pt x="54" y="157"/>
                      <a:pt x="54" y="157"/>
                    </a:cubicBezTo>
                    <a:cubicBezTo>
                      <a:pt x="57" y="161"/>
                      <a:pt x="57" y="161"/>
                      <a:pt x="57" y="161"/>
                    </a:cubicBezTo>
                    <a:cubicBezTo>
                      <a:pt x="58" y="162"/>
                      <a:pt x="58" y="162"/>
                      <a:pt x="58" y="162"/>
                    </a:cubicBezTo>
                    <a:cubicBezTo>
                      <a:pt x="58" y="161"/>
                      <a:pt x="58" y="161"/>
                      <a:pt x="58" y="161"/>
                    </a:cubicBezTo>
                    <a:cubicBezTo>
                      <a:pt x="61" y="157"/>
                      <a:pt x="61" y="157"/>
                      <a:pt x="61" y="157"/>
                    </a:cubicBezTo>
                    <a:cubicBezTo>
                      <a:pt x="63" y="161"/>
                      <a:pt x="63" y="161"/>
                      <a:pt x="63" y="161"/>
                    </a:cubicBezTo>
                    <a:cubicBezTo>
                      <a:pt x="64" y="162"/>
                      <a:pt x="64" y="162"/>
                      <a:pt x="64" y="162"/>
                    </a:cubicBezTo>
                    <a:cubicBezTo>
                      <a:pt x="65" y="161"/>
                      <a:pt x="65" y="161"/>
                      <a:pt x="65" y="161"/>
                    </a:cubicBezTo>
                    <a:cubicBezTo>
                      <a:pt x="67" y="157"/>
                      <a:pt x="67" y="157"/>
                      <a:pt x="67" y="157"/>
                    </a:cubicBezTo>
                    <a:cubicBezTo>
                      <a:pt x="69" y="161"/>
                      <a:pt x="69" y="161"/>
                      <a:pt x="69" y="161"/>
                    </a:cubicBezTo>
                    <a:cubicBezTo>
                      <a:pt x="70" y="162"/>
                      <a:pt x="70" y="162"/>
                      <a:pt x="70" y="162"/>
                    </a:cubicBezTo>
                    <a:cubicBezTo>
                      <a:pt x="71" y="161"/>
                      <a:pt x="71" y="161"/>
                      <a:pt x="71" y="161"/>
                    </a:cubicBezTo>
                    <a:cubicBezTo>
                      <a:pt x="73" y="157"/>
                      <a:pt x="73" y="157"/>
                      <a:pt x="73" y="157"/>
                    </a:cubicBezTo>
                    <a:cubicBezTo>
                      <a:pt x="76" y="161"/>
                      <a:pt x="76" y="161"/>
                      <a:pt x="76" y="161"/>
                    </a:cubicBezTo>
                    <a:cubicBezTo>
                      <a:pt x="76" y="162"/>
                      <a:pt x="76" y="162"/>
                      <a:pt x="76" y="162"/>
                    </a:cubicBezTo>
                    <a:cubicBezTo>
                      <a:pt x="80" y="157"/>
                      <a:pt x="80" y="157"/>
                      <a:pt x="80" y="157"/>
                    </a:cubicBezTo>
                    <a:cubicBezTo>
                      <a:pt x="82" y="161"/>
                      <a:pt x="82" y="161"/>
                      <a:pt x="82" y="161"/>
                    </a:cubicBezTo>
                    <a:cubicBezTo>
                      <a:pt x="83" y="162"/>
                      <a:pt x="83" y="162"/>
                      <a:pt x="83" y="162"/>
                    </a:cubicBezTo>
                    <a:cubicBezTo>
                      <a:pt x="84" y="161"/>
                      <a:pt x="84" y="161"/>
                      <a:pt x="84" y="161"/>
                    </a:cubicBezTo>
                    <a:cubicBezTo>
                      <a:pt x="86" y="157"/>
                      <a:pt x="86" y="157"/>
                      <a:pt x="86" y="157"/>
                    </a:cubicBezTo>
                    <a:cubicBezTo>
                      <a:pt x="89" y="162"/>
                      <a:pt x="89" y="162"/>
                      <a:pt x="89" y="162"/>
                    </a:cubicBezTo>
                    <a:cubicBezTo>
                      <a:pt x="90" y="161"/>
                      <a:pt x="90" y="161"/>
                      <a:pt x="90" y="161"/>
                    </a:cubicBezTo>
                    <a:cubicBezTo>
                      <a:pt x="92" y="157"/>
                      <a:pt x="92" y="157"/>
                      <a:pt x="92" y="157"/>
                    </a:cubicBezTo>
                    <a:cubicBezTo>
                      <a:pt x="95" y="161"/>
                      <a:pt x="95" y="161"/>
                      <a:pt x="95" y="161"/>
                    </a:cubicBezTo>
                    <a:cubicBezTo>
                      <a:pt x="96" y="162"/>
                      <a:pt x="96" y="162"/>
                      <a:pt x="96" y="162"/>
                    </a:cubicBezTo>
                    <a:cubicBezTo>
                      <a:pt x="98" y="157"/>
                      <a:pt x="98" y="157"/>
                      <a:pt x="98" y="157"/>
                    </a:cubicBezTo>
                    <a:cubicBezTo>
                      <a:pt x="101" y="161"/>
                      <a:pt x="101" y="161"/>
                      <a:pt x="101" y="161"/>
                    </a:cubicBezTo>
                    <a:cubicBezTo>
                      <a:pt x="102" y="162"/>
                      <a:pt x="102" y="162"/>
                      <a:pt x="102" y="162"/>
                    </a:cubicBezTo>
                    <a:cubicBezTo>
                      <a:pt x="105" y="157"/>
                      <a:pt x="105" y="157"/>
                      <a:pt x="105" y="157"/>
                    </a:cubicBezTo>
                    <a:cubicBezTo>
                      <a:pt x="107" y="161"/>
                      <a:pt x="107" y="161"/>
                      <a:pt x="107" y="161"/>
                    </a:cubicBezTo>
                    <a:cubicBezTo>
                      <a:pt x="108" y="162"/>
                      <a:pt x="108" y="162"/>
                      <a:pt x="108" y="162"/>
                    </a:cubicBezTo>
                    <a:cubicBezTo>
                      <a:pt x="109" y="161"/>
                      <a:pt x="109" y="161"/>
                      <a:pt x="109" y="161"/>
                    </a:cubicBezTo>
                    <a:cubicBezTo>
                      <a:pt x="111" y="157"/>
                      <a:pt x="111" y="157"/>
                      <a:pt x="111" y="157"/>
                    </a:cubicBezTo>
                    <a:cubicBezTo>
                      <a:pt x="114" y="162"/>
                      <a:pt x="114" y="162"/>
                      <a:pt x="114" y="162"/>
                    </a:cubicBezTo>
                    <a:cubicBezTo>
                      <a:pt x="115" y="161"/>
                      <a:pt x="115" y="161"/>
                      <a:pt x="115" y="161"/>
                    </a:cubicBezTo>
                    <a:cubicBezTo>
                      <a:pt x="115" y="161"/>
                      <a:pt x="115" y="161"/>
                      <a:pt x="115" y="161"/>
                    </a:cubicBezTo>
                    <a:cubicBezTo>
                      <a:pt x="98" y="119"/>
                      <a:pt x="98" y="119"/>
                      <a:pt x="98" y="119"/>
                    </a:cubicBezTo>
                    <a:lnTo>
                      <a:pt x="42" y="119"/>
                    </a:lnTo>
                    <a:close/>
                    <a:moveTo>
                      <a:pt x="48" y="148"/>
                    </a:moveTo>
                    <a:cubicBezTo>
                      <a:pt x="45" y="141"/>
                      <a:pt x="45" y="141"/>
                      <a:pt x="45" y="141"/>
                    </a:cubicBezTo>
                    <a:cubicBezTo>
                      <a:pt x="43" y="140"/>
                      <a:pt x="43" y="140"/>
                      <a:pt x="43" y="140"/>
                    </a:cubicBezTo>
                    <a:cubicBezTo>
                      <a:pt x="39" y="148"/>
                      <a:pt x="39" y="148"/>
                      <a:pt x="39" y="148"/>
                    </a:cubicBezTo>
                    <a:cubicBezTo>
                      <a:pt x="40" y="148"/>
                      <a:pt x="40" y="148"/>
                      <a:pt x="40" y="148"/>
                    </a:cubicBezTo>
                    <a:cubicBezTo>
                      <a:pt x="43" y="143"/>
                      <a:pt x="43" y="143"/>
                      <a:pt x="43" y="143"/>
                    </a:cubicBezTo>
                    <a:cubicBezTo>
                      <a:pt x="46" y="148"/>
                      <a:pt x="46" y="148"/>
                      <a:pt x="46" y="148"/>
                    </a:cubicBezTo>
                    <a:lnTo>
                      <a:pt x="48" y="148"/>
                    </a:lnTo>
                    <a:close/>
                    <a:moveTo>
                      <a:pt x="75" y="133"/>
                    </a:moveTo>
                    <a:cubicBezTo>
                      <a:pt x="71" y="127"/>
                      <a:pt x="71" y="127"/>
                      <a:pt x="71" y="127"/>
                    </a:cubicBezTo>
                    <a:cubicBezTo>
                      <a:pt x="70" y="126"/>
                      <a:pt x="70" y="126"/>
                      <a:pt x="70" y="126"/>
                    </a:cubicBezTo>
                    <a:cubicBezTo>
                      <a:pt x="66" y="133"/>
                      <a:pt x="66" y="133"/>
                      <a:pt x="66" y="133"/>
                    </a:cubicBezTo>
                    <a:cubicBezTo>
                      <a:pt x="67" y="134"/>
                      <a:pt x="67" y="134"/>
                      <a:pt x="67" y="134"/>
                    </a:cubicBezTo>
                    <a:cubicBezTo>
                      <a:pt x="70" y="129"/>
                      <a:pt x="70" y="129"/>
                      <a:pt x="70" y="129"/>
                    </a:cubicBezTo>
                    <a:cubicBezTo>
                      <a:pt x="73" y="134"/>
                      <a:pt x="73" y="134"/>
                      <a:pt x="73" y="134"/>
                    </a:cubicBezTo>
                    <a:lnTo>
                      <a:pt x="75" y="133"/>
                    </a:lnTo>
                    <a:close/>
                    <a:moveTo>
                      <a:pt x="92" y="133"/>
                    </a:moveTo>
                    <a:cubicBezTo>
                      <a:pt x="89" y="127"/>
                      <a:pt x="89" y="127"/>
                      <a:pt x="89" y="127"/>
                    </a:cubicBezTo>
                    <a:cubicBezTo>
                      <a:pt x="88" y="126"/>
                      <a:pt x="88" y="126"/>
                      <a:pt x="88" y="126"/>
                    </a:cubicBezTo>
                    <a:cubicBezTo>
                      <a:pt x="83" y="133"/>
                      <a:pt x="83" y="133"/>
                      <a:pt x="83" y="133"/>
                    </a:cubicBezTo>
                    <a:cubicBezTo>
                      <a:pt x="85" y="134"/>
                      <a:pt x="85" y="134"/>
                      <a:pt x="85" y="134"/>
                    </a:cubicBezTo>
                    <a:cubicBezTo>
                      <a:pt x="88" y="129"/>
                      <a:pt x="88" y="129"/>
                      <a:pt x="88" y="129"/>
                    </a:cubicBezTo>
                    <a:cubicBezTo>
                      <a:pt x="91" y="134"/>
                      <a:pt x="91" y="134"/>
                      <a:pt x="91" y="134"/>
                    </a:cubicBezTo>
                    <a:lnTo>
                      <a:pt x="92" y="133"/>
                    </a:lnTo>
                    <a:close/>
                    <a:moveTo>
                      <a:pt x="101" y="148"/>
                    </a:moveTo>
                    <a:cubicBezTo>
                      <a:pt x="97" y="141"/>
                      <a:pt x="97" y="141"/>
                      <a:pt x="97" y="141"/>
                    </a:cubicBezTo>
                    <a:cubicBezTo>
                      <a:pt x="97" y="140"/>
                      <a:pt x="97" y="140"/>
                      <a:pt x="97" y="140"/>
                    </a:cubicBezTo>
                    <a:cubicBezTo>
                      <a:pt x="92" y="148"/>
                      <a:pt x="92" y="148"/>
                      <a:pt x="92" y="148"/>
                    </a:cubicBezTo>
                    <a:cubicBezTo>
                      <a:pt x="94" y="148"/>
                      <a:pt x="94" y="148"/>
                      <a:pt x="94" y="148"/>
                    </a:cubicBezTo>
                    <a:cubicBezTo>
                      <a:pt x="97" y="143"/>
                      <a:pt x="97" y="143"/>
                      <a:pt x="97" y="143"/>
                    </a:cubicBezTo>
                    <a:cubicBezTo>
                      <a:pt x="100" y="148"/>
                      <a:pt x="100" y="148"/>
                      <a:pt x="100" y="148"/>
                    </a:cubicBezTo>
                    <a:lnTo>
                      <a:pt x="101" y="148"/>
                    </a:lnTo>
                    <a:close/>
                    <a:moveTo>
                      <a:pt x="83" y="148"/>
                    </a:moveTo>
                    <a:cubicBezTo>
                      <a:pt x="80" y="141"/>
                      <a:pt x="80" y="141"/>
                      <a:pt x="80" y="141"/>
                    </a:cubicBezTo>
                    <a:cubicBezTo>
                      <a:pt x="79" y="140"/>
                      <a:pt x="79" y="140"/>
                      <a:pt x="79" y="140"/>
                    </a:cubicBezTo>
                    <a:cubicBezTo>
                      <a:pt x="74" y="148"/>
                      <a:pt x="74" y="148"/>
                      <a:pt x="74" y="148"/>
                    </a:cubicBezTo>
                    <a:cubicBezTo>
                      <a:pt x="76" y="148"/>
                      <a:pt x="76" y="148"/>
                      <a:pt x="76" y="148"/>
                    </a:cubicBezTo>
                    <a:cubicBezTo>
                      <a:pt x="79" y="143"/>
                      <a:pt x="79" y="143"/>
                      <a:pt x="79" y="143"/>
                    </a:cubicBezTo>
                    <a:cubicBezTo>
                      <a:pt x="82" y="148"/>
                      <a:pt x="82" y="148"/>
                      <a:pt x="82" y="148"/>
                    </a:cubicBezTo>
                    <a:lnTo>
                      <a:pt x="83" y="148"/>
                    </a:lnTo>
                    <a:close/>
                    <a:moveTo>
                      <a:pt x="65" y="148"/>
                    </a:moveTo>
                    <a:cubicBezTo>
                      <a:pt x="62" y="141"/>
                      <a:pt x="62" y="141"/>
                      <a:pt x="62" y="141"/>
                    </a:cubicBezTo>
                    <a:cubicBezTo>
                      <a:pt x="61" y="140"/>
                      <a:pt x="61" y="140"/>
                      <a:pt x="61" y="140"/>
                    </a:cubicBezTo>
                    <a:cubicBezTo>
                      <a:pt x="57" y="148"/>
                      <a:pt x="57" y="148"/>
                      <a:pt x="57" y="148"/>
                    </a:cubicBezTo>
                    <a:cubicBezTo>
                      <a:pt x="58" y="148"/>
                      <a:pt x="58" y="148"/>
                      <a:pt x="58" y="148"/>
                    </a:cubicBezTo>
                    <a:cubicBezTo>
                      <a:pt x="61" y="143"/>
                      <a:pt x="61" y="143"/>
                      <a:pt x="61" y="143"/>
                    </a:cubicBezTo>
                    <a:cubicBezTo>
                      <a:pt x="64" y="148"/>
                      <a:pt x="64" y="148"/>
                      <a:pt x="64" y="148"/>
                    </a:cubicBezTo>
                    <a:lnTo>
                      <a:pt x="65" y="148"/>
                    </a:lnTo>
                    <a:close/>
                    <a:moveTo>
                      <a:pt x="59" y="133"/>
                    </a:moveTo>
                    <a:cubicBezTo>
                      <a:pt x="56" y="127"/>
                      <a:pt x="56" y="127"/>
                      <a:pt x="56" y="127"/>
                    </a:cubicBezTo>
                    <a:cubicBezTo>
                      <a:pt x="54" y="126"/>
                      <a:pt x="54" y="126"/>
                      <a:pt x="54" y="126"/>
                    </a:cubicBezTo>
                    <a:cubicBezTo>
                      <a:pt x="50" y="133"/>
                      <a:pt x="50" y="133"/>
                      <a:pt x="50" y="133"/>
                    </a:cubicBezTo>
                    <a:cubicBezTo>
                      <a:pt x="51" y="134"/>
                      <a:pt x="51" y="134"/>
                      <a:pt x="51" y="134"/>
                    </a:cubicBezTo>
                    <a:cubicBezTo>
                      <a:pt x="54" y="129"/>
                      <a:pt x="54" y="129"/>
                      <a:pt x="54" y="129"/>
                    </a:cubicBezTo>
                    <a:cubicBezTo>
                      <a:pt x="57" y="134"/>
                      <a:pt x="57" y="134"/>
                      <a:pt x="57" y="134"/>
                    </a:cubicBezTo>
                    <a:lnTo>
                      <a:pt x="59" y="133"/>
                    </a:lnTo>
                    <a:close/>
                    <a:moveTo>
                      <a:pt x="31" y="171"/>
                    </a:moveTo>
                    <a:cubicBezTo>
                      <a:pt x="19" y="171"/>
                      <a:pt x="19" y="171"/>
                      <a:pt x="19" y="171"/>
                    </a:cubicBezTo>
                    <a:cubicBezTo>
                      <a:pt x="19" y="188"/>
                      <a:pt x="19" y="188"/>
                      <a:pt x="19" y="188"/>
                    </a:cubicBezTo>
                    <a:cubicBezTo>
                      <a:pt x="31" y="188"/>
                      <a:pt x="31" y="188"/>
                      <a:pt x="31" y="188"/>
                    </a:cubicBezTo>
                    <a:lnTo>
                      <a:pt x="31" y="171"/>
                    </a:lnTo>
                    <a:close/>
                    <a:moveTo>
                      <a:pt x="120" y="171"/>
                    </a:moveTo>
                    <a:cubicBezTo>
                      <a:pt x="108" y="171"/>
                      <a:pt x="108" y="171"/>
                      <a:pt x="108" y="171"/>
                    </a:cubicBezTo>
                    <a:cubicBezTo>
                      <a:pt x="108" y="188"/>
                      <a:pt x="108" y="188"/>
                      <a:pt x="108" y="188"/>
                    </a:cubicBezTo>
                    <a:cubicBezTo>
                      <a:pt x="120" y="188"/>
                      <a:pt x="120" y="188"/>
                      <a:pt x="120" y="188"/>
                    </a:cubicBezTo>
                    <a:lnTo>
                      <a:pt x="120" y="171"/>
                    </a:lnTo>
                    <a:close/>
                    <a:moveTo>
                      <a:pt x="103" y="171"/>
                    </a:moveTo>
                    <a:cubicBezTo>
                      <a:pt x="90" y="171"/>
                      <a:pt x="90" y="171"/>
                      <a:pt x="90" y="171"/>
                    </a:cubicBezTo>
                    <a:cubicBezTo>
                      <a:pt x="90" y="188"/>
                      <a:pt x="90" y="188"/>
                      <a:pt x="90" y="188"/>
                    </a:cubicBezTo>
                    <a:cubicBezTo>
                      <a:pt x="103" y="188"/>
                      <a:pt x="103" y="188"/>
                      <a:pt x="103" y="188"/>
                    </a:cubicBezTo>
                    <a:lnTo>
                      <a:pt x="103" y="171"/>
                    </a:lnTo>
                    <a:close/>
                    <a:moveTo>
                      <a:pt x="85" y="171"/>
                    </a:moveTo>
                    <a:cubicBezTo>
                      <a:pt x="72" y="171"/>
                      <a:pt x="72" y="171"/>
                      <a:pt x="72" y="171"/>
                    </a:cubicBezTo>
                    <a:cubicBezTo>
                      <a:pt x="72" y="188"/>
                      <a:pt x="72" y="188"/>
                      <a:pt x="72" y="188"/>
                    </a:cubicBezTo>
                    <a:cubicBezTo>
                      <a:pt x="85" y="188"/>
                      <a:pt x="85" y="188"/>
                      <a:pt x="85" y="188"/>
                    </a:cubicBezTo>
                    <a:lnTo>
                      <a:pt x="85" y="171"/>
                    </a:lnTo>
                    <a:close/>
                    <a:moveTo>
                      <a:pt x="67" y="171"/>
                    </a:moveTo>
                    <a:cubicBezTo>
                      <a:pt x="54" y="171"/>
                      <a:pt x="54" y="171"/>
                      <a:pt x="54" y="171"/>
                    </a:cubicBezTo>
                    <a:cubicBezTo>
                      <a:pt x="54" y="188"/>
                      <a:pt x="54" y="188"/>
                      <a:pt x="54" y="188"/>
                    </a:cubicBezTo>
                    <a:cubicBezTo>
                      <a:pt x="67" y="188"/>
                      <a:pt x="67" y="188"/>
                      <a:pt x="67" y="188"/>
                    </a:cubicBezTo>
                    <a:lnTo>
                      <a:pt x="67" y="171"/>
                    </a:lnTo>
                    <a:close/>
                    <a:moveTo>
                      <a:pt x="49" y="171"/>
                    </a:moveTo>
                    <a:cubicBezTo>
                      <a:pt x="36" y="171"/>
                      <a:pt x="36" y="171"/>
                      <a:pt x="36" y="171"/>
                    </a:cubicBezTo>
                    <a:cubicBezTo>
                      <a:pt x="36" y="188"/>
                      <a:pt x="36" y="188"/>
                      <a:pt x="36" y="188"/>
                    </a:cubicBezTo>
                    <a:cubicBezTo>
                      <a:pt x="49" y="188"/>
                      <a:pt x="49" y="188"/>
                      <a:pt x="49" y="188"/>
                    </a:cubicBezTo>
                    <a:lnTo>
                      <a:pt x="49" y="171"/>
                    </a:lnTo>
                    <a:close/>
                    <a:moveTo>
                      <a:pt x="75" y="11"/>
                    </a:moveTo>
                    <a:cubicBezTo>
                      <a:pt x="65" y="11"/>
                      <a:pt x="65" y="11"/>
                      <a:pt x="65" y="11"/>
                    </a:cubicBezTo>
                    <a:cubicBezTo>
                      <a:pt x="65" y="4"/>
                      <a:pt x="65" y="4"/>
                      <a:pt x="65" y="4"/>
                    </a:cubicBezTo>
                    <a:cubicBezTo>
                      <a:pt x="75" y="4"/>
                      <a:pt x="75" y="4"/>
                      <a:pt x="75" y="4"/>
                    </a:cubicBezTo>
                    <a:lnTo>
                      <a:pt x="75" y="11"/>
                    </a:lnTo>
                    <a:close/>
                    <a:moveTo>
                      <a:pt x="42" y="68"/>
                    </a:moveTo>
                    <a:cubicBezTo>
                      <a:pt x="38" y="64"/>
                      <a:pt x="38" y="64"/>
                      <a:pt x="38" y="64"/>
                    </a:cubicBezTo>
                    <a:cubicBezTo>
                      <a:pt x="34" y="68"/>
                      <a:pt x="34" y="68"/>
                      <a:pt x="34" y="68"/>
                    </a:cubicBezTo>
                    <a:cubicBezTo>
                      <a:pt x="38" y="72"/>
                      <a:pt x="38" y="72"/>
                      <a:pt x="38" y="72"/>
                    </a:cubicBezTo>
                    <a:lnTo>
                      <a:pt x="42" y="68"/>
                    </a:lnTo>
                    <a:close/>
                    <a:moveTo>
                      <a:pt x="106" y="68"/>
                    </a:moveTo>
                    <a:cubicBezTo>
                      <a:pt x="102" y="64"/>
                      <a:pt x="102" y="64"/>
                      <a:pt x="102" y="64"/>
                    </a:cubicBezTo>
                    <a:cubicBezTo>
                      <a:pt x="98" y="68"/>
                      <a:pt x="98" y="68"/>
                      <a:pt x="98" y="68"/>
                    </a:cubicBezTo>
                    <a:cubicBezTo>
                      <a:pt x="102" y="72"/>
                      <a:pt x="102" y="72"/>
                      <a:pt x="102" y="72"/>
                    </a:cubicBezTo>
                    <a:lnTo>
                      <a:pt x="106" y="68"/>
                    </a:lnTo>
                    <a:close/>
                    <a:moveTo>
                      <a:pt x="100" y="84"/>
                    </a:moveTo>
                    <a:cubicBezTo>
                      <a:pt x="99" y="86"/>
                      <a:pt x="99" y="86"/>
                      <a:pt x="99" y="86"/>
                    </a:cubicBezTo>
                    <a:cubicBezTo>
                      <a:pt x="97" y="89"/>
                      <a:pt x="97" y="89"/>
                      <a:pt x="97" y="89"/>
                    </a:cubicBezTo>
                    <a:cubicBezTo>
                      <a:pt x="97" y="89"/>
                      <a:pt x="97" y="89"/>
                      <a:pt x="97" y="89"/>
                    </a:cubicBezTo>
                    <a:cubicBezTo>
                      <a:pt x="96" y="86"/>
                      <a:pt x="96" y="86"/>
                      <a:pt x="96" y="86"/>
                    </a:cubicBezTo>
                    <a:cubicBezTo>
                      <a:pt x="94" y="84"/>
                      <a:pt x="94" y="84"/>
                      <a:pt x="94" y="84"/>
                    </a:cubicBezTo>
                    <a:cubicBezTo>
                      <a:pt x="92" y="86"/>
                      <a:pt x="92" y="86"/>
                      <a:pt x="92" y="86"/>
                    </a:cubicBezTo>
                    <a:cubicBezTo>
                      <a:pt x="91" y="89"/>
                      <a:pt x="91" y="89"/>
                      <a:pt x="91" y="89"/>
                    </a:cubicBezTo>
                    <a:cubicBezTo>
                      <a:pt x="91" y="89"/>
                      <a:pt x="91" y="89"/>
                      <a:pt x="91" y="89"/>
                    </a:cubicBezTo>
                    <a:cubicBezTo>
                      <a:pt x="90" y="86"/>
                      <a:pt x="90" y="86"/>
                      <a:pt x="90" y="86"/>
                    </a:cubicBezTo>
                    <a:cubicBezTo>
                      <a:pt x="88" y="84"/>
                      <a:pt x="88" y="84"/>
                      <a:pt x="88" y="84"/>
                    </a:cubicBezTo>
                    <a:cubicBezTo>
                      <a:pt x="87" y="86"/>
                      <a:pt x="87" y="86"/>
                      <a:pt x="87" y="86"/>
                    </a:cubicBezTo>
                    <a:cubicBezTo>
                      <a:pt x="85" y="89"/>
                      <a:pt x="85" y="89"/>
                      <a:pt x="85" y="89"/>
                    </a:cubicBezTo>
                    <a:cubicBezTo>
                      <a:pt x="85" y="89"/>
                      <a:pt x="85" y="89"/>
                      <a:pt x="85" y="89"/>
                    </a:cubicBezTo>
                    <a:cubicBezTo>
                      <a:pt x="84" y="86"/>
                      <a:pt x="84" y="86"/>
                      <a:pt x="84" y="86"/>
                    </a:cubicBezTo>
                    <a:cubicBezTo>
                      <a:pt x="83" y="84"/>
                      <a:pt x="83" y="84"/>
                      <a:pt x="83" y="84"/>
                    </a:cubicBezTo>
                    <a:cubicBezTo>
                      <a:pt x="81" y="86"/>
                      <a:pt x="81" y="86"/>
                      <a:pt x="81" y="86"/>
                    </a:cubicBezTo>
                    <a:cubicBezTo>
                      <a:pt x="79" y="89"/>
                      <a:pt x="79" y="89"/>
                      <a:pt x="79" y="89"/>
                    </a:cubicBezTo>
                    <a:cubicBezTo>
                      <a:pt x="79" y="89"/>
                      <a:pt x="79" y="89"/>
                      <a:pt x="79" y="89"/>
                    </a:cubicBezTo>
                    <a:cubicBezTo>
                      <a:pt x="78" y="86"/>
                      <a:pt x="78" y="86"/>
                      <a:pt x="78" y="86"/>
                    </a:cubicBezTo>
                    <a:cubicBezTo>
                      <a:pt x="76" y="84"/>
                      <a:pt x="76" y="84"/>
                      <a:pt x="76" y="84"/>
                    </a:cubicBezTo>
                    <a:cubicBezTo>
                      <a:pt x="75" y="86"/>
                      <a:pt x="75" y="86"/>
                      <a:pt x="75" y="86"/>
                    </a:cubicBezTo>
                    <a:cubicBezTo>
                      <a:pt x="74" y="89"/>
                      <a:pt x="74" y="89"/>
                      <a:pt x="74" y="89"/>
                    </a:cubicBezTo>
                    <a:cubicBezTo>
                      <a:pt x="73" y="89"/>
                      <a:pt x="73" y="89"/>
                      <a:pt x="73" y="89"/>
                    </a:cubicBezTo>
                    <a:cubicBezTo>
                      <a:pt x="72" y="86"/>
                      <a:pt x="72" y="86"/>
                      <a:pt x="72" y="86"/>
                    </a:cubicBezTo>
                    <a:cubicBezTo>
                      <a:pt x="70" y="84"/>
                      <a:pt x="70" y="84"/>
                      <a:pt x="70" y="84"/>
                    </a:cubicBezTo>
                    <a:cubicBezTo>
                      <a:pt x="69" y="86"/>
                      <a:pt x="69" y="86"/>
                      <a:pt x="69" y="86"/>
                    </a:cubicBezTo>
                    <a:cubicBezTo>
                      <a:pt x="68" y="89"/>
                      <a:pt x="68" y="89"/>
                      <a:pt x="68" y="89"/>
                    </a:cubicBezTo>
                    <a:cubicBezTo>
                      <a:pt x="67" y="89"/>
                      <a:pt x="67" y="89"/>
                      <a:pt x="67" y="89"/>
                    </a:cubicBezTo>
                    <a:cubicBezTo>
                      <a:pt x="66" y="86"/>
                      <a:pt x="66" y="86"/>
                      <a:pt x="66" y="86"/>
                    </a:cubicBezTo>
                    <a:cubicBezTo>
                      <a:pt x="64" y="84"/>
                      <a:pt x="64" y="84"/>
                      <a:pt x="64" y="84"/>
                    </a:cubicBezTo>
                    <a:cubicBezTo>
                      <a:pt x="63" y="86"/>
                      <a:pt x="63" y="86"/>
                      <a:pt x="63" y="86"/>
                    </a:cubicBezTo>
                    <a:cubicBezTo>
                      <a:pt x="62" y="89"/>
                      <a:pt x="62" y="89"/>
                      <a:pt x="62" y="89"/>
                    </a:cubicBezTo>
                    <a:cubicBezTo>
                      <a:pt x="61" y="89"/>
                      <a:pt x="61" y="89"/>
                      <a:pt x="61" y="89"/>
                    </a:cubicBezTo>
                    <a:cubicBezTo>
                      <a:pt x="60" y="86"/>
                      <a:pt x="60" y="86"/>
                      <a:pt x="60" y="86"/>
                    </a:cubicBezTo>
                    <a:cubicBezTo>
                      <a:pt x="58" y="84"/>
                      <a:pt x="58" y="84"/>
                      <a:pt x="58" y="84"/>
                    </a:cubicBezTo>
                    <a:cubicBezTo>
                      <a:pt x="57" y="86"/>
                      <a:pt x="57" y="86"/>
                      <a:pt x="57" y="86"/>
                    </a:cubicBezTo>
                    <a:cubicBezTo>
                      <a:pt x="56" y="89"/>
                      <a:pt x="56" y="89"/>
                      <a:pt x="56" y="89"/>
                    </a:cubicBezTo>
                    <a:cubicBezTo>
                      <a:pt x="55" y="89"/>
                      <a:pt x="55" y="89"/>
                      <a:pt x="55" y="89"/>
                    </a:cubicBezTo>
                    <a:cubicBezTo>
                      <a:pt x="54" y="86"/>
                      <a:pt x="54" y="86"/>
                      <a:pt x="54" y="86"/>
                    </a:cubicBezTo>
                    <a:cubicBezTo>
                      <a:pt x="52" y="84"/>
                      <a:pt x="52" y="84"/>
                      <a:pt x="52" y="84"/>
                    </a:cubicBezTo>
                    <a:cubicBezTo>
                      <a:pt x="51" y="86"/>
                      <a:pt x="51" y="86"/>
                      <a:pt x="51" y="86"/>
                    </a:cubicBezTo>
                    <a:cubicBezTo>
                      <a:pt x="49" y="89"/>
                      <a:pt x="49" y="89"/>
                      <a:pt x="49" y="89"/>
                    </a:cubicBezTo>
                    <a:cubicBezTo>
                      <a:pt x="49" y="89"/>
                      <a:pt x="49" y="89"/>
                      <a:pt x="49" y="89"/>
                    </a:cubicBezTo>
                    <a:cubicBezTo>
                      <a:pt x="48" y="86"/>
                      <a:pt x="48" y="86"/>
                      <a:pt x="48" y="86"/>
                    </a:cubicBezTo>
                    <a:cubicBezTo>
                      <a:pt x="46" y="84"/>
                      <a:pt x="46" y="84"/>
                      <a:pt x="46" y="84"/>
                    </a:cubicBezTo>
                    <a:cubicBezTo>
                      <a:pt x="45" y="86"/>
                      <a:pt x="45" y="86"/>
                      <a:pt x="45" y="86"/>
                    </a:cubicBezTo>
                    <a:cubicBezTo>
                      <a:pt x="43" y="89"/>
                      <a:pt x="43" y="89"/>
                      <a:pt x="43" y="89"/>
                    </a:cubicBezTo>
                    <a:cubicBezTo>
                      <a:pt x="43" y="89"/>
                      <a:pt x="43" y="89"/>
                      <a:pt x="43" y="89"/>
                    </a:cubicBezTo>
                    <a:cubicBezTo>
                      <a:pt x="42" y="86"/>
                      <a:pt x="42" y="86"/>
                      <a:pt x="42" y="86"/>
                    </a:cubicBezTo>
                    <a:cubicBezTo>
                      <a:pt x="40" y="84"/>
                      <a:pt x="40" y="84"/>
                      <a:pt x="40" y="84"/>
                    </a:cubicBezTo>
                    <a:cubicBezTo>
                      <a:pt x="39" y="85"/>
                      <a:pt x="39" y="85"/>
                      <a:pt x="39" y="85"/>
                    </a:cubicBezTo>
                    <a:cubicBezTo>
                      <a:pt x="39" y="73"/>
                      <a:pt x="39" y="73"/>
                      <a:pt x="39" y="73"/>
                    </a:cubicBezTo>
                    <a:cubicBezTo>
                      <a:pt x="38" y="74"/>
                      <a:pt x="38" y="74"/>
                      <a:pt x="38" y="74"/>
                    </a:cubicBezTo>
                    <a:cubicBezTo>
                      <a:pt x="37" y="73"/>
                      <a:pt x="37" y="73"/>
                      <a:pt x="37" y="73"/>
                    </a:cubicBezTo>
                    <a:cubicBezTo>
                      <a:pt x="37" y="89"/>
                      <a:pt x="37" y="89"/>
                      <a:pt x="37" y="89"/>
                    </a:cubicBezTo>
                    <a:cubicBezTo>
                      <a:pt x="37" y="89"/>
                      <a:pt x="37" y="89"/>
                      <a:pt x="37" y="89"/>
                    </a:cubicBezTo>
                    <a:cubicBezTo>
                      <a:pt x="37" y="117"/>
                      <a:pt x="37" y="117"/>
                      <a:pt x="37" y="117"/>
                    </a:cubicBezTo>
                    <a:cubicBezTo>
                      <a:pt x="103" y="117"/>
                      <a:pt x="103" y="117"/>
                      <a:pt x="103" y="117"/>
                    </a:cubicBezTo>
                    <a:cubicBezTo>
                      <a:pt x="103" y="89"/>
                      <a:pt x="103" y="89"/>
                      <a:pt x="103" y="89"/>
                    </a:cubicBezTo>
                    <a:cubicBezTo>
                      <a:pt x="103" y="89"/>
                      <a:pt x="103" y="89"/>
                      <a:pt x="103" y="89"/>
                    </a:cubicBezTo>
                    <a:cubicBezTo>
                      <a:pt x="103" y="73"/>
                      <a:pt x="103" y="73"/>
                      <a:pt x="103" y="73"/>
                    </a:cubicBezTo>
                    <a:cubicBezTo>
                      <a:pt x="102" y="74"/>
                      <a:pt x="102" y="74"/>
                      <a:pt x="102" y="74"/>
                    </a:cubicBezTo>
                    <a:cubicBezTo>
                      <a:pt x="101" y="73"/>
                      <a:pt x="101" y="73"/>
                      <a:pt x="101" y="73"/>
                    </a:cubicBezTo>
                    <a:cubicBezTo>
                      <a:pt x="101" y="85"/>
                      <a:pt x="101" y="85"/>
                      <a:pt x="101" y="85"/>
                    </a:cubicBezTo>
                    <a:lnTo>
                      <a:pt x="100" y="84"/>
                    </a:lnTo>
                    <a:close/>
                    <a:moveTo>
                      <a:pt x="70" y="0"/>
                    </a:moveTo>
                    <a:cubicBezTo>
                      <a:pt x="70" y="1"/>
                      <a:pt x="70" y="2"/>
                      <a:pt x="70" y="3"/>
                    </a:cubicBezTo>
                    <a:cubicBezTo>
                      <a:pt x="70" y="3"/>
                      <a:pt x="70" y="3"/>
                      <a:pt x="70" y="3"/>
                    </a:cubicBezTo>
                    <a:cubicBezTo>
                      <a:pt x="70" y="2"/>
                      <a:pt x="70" y="1"/>
                      <a:pt x="70" y="0"/>
                    </a:cubicBezTo>
                    <a:close/>
                    <a:moveTo>
                      <a:pt x="69" y="12"/>
                    </a:moveTo>
                    <a:cubicBezTo>
                      <a:pt x="65" y="37"/>
                      <a:pt x="54" y="58"/>
                      <a:pt x="46" y="82"/>
                    </a:cubicBezTo>
                    <a:cubicBezTo>
                      <a:pt x="46" y="81"/>
                      <a:pt x="46" y="81"/>
                      <a:pt x="46" y="81"/>
                    </a:cubicBezTo>
                    <a:cubicBezTo>
                      <a:pt x="49" y="86"/>
                      <a:pt x="49" y="86"/>
                      <a:pt x="49" y="86"/>
                    </a:cubicBezTo>
                    <a:cubicBezTo>
                      <a:pt x="49" y="87"/>
                      <a:pt x="49" y="87"/>
                      <a:pt x="49" y="87"/>
                    </a:cubicBezTo>
                    <a:cubicBezTo>
                      <a:pt x="52" y="81"/>
                      <a:pt x="52" y="81"/>
                      <a:pt x="52" y="81"/>
                    </a:cubicBezTo>
                    <a:cubicBezTo>
                      <a:pt x="55" y="86"/>
                      <a:pt x="55" y="86"/>
                      <a:pt x="55" y="86"/>
                    </a:cubicBezTo>
                    <a:cubicBezTo>
                      <a:pt x="55" y="87"/>
                      <a:pt x="55" y="87"/>
                      <a:pt x="55" y="87"/>
                    </a:cubicBezTo>
                    <a:cubicBezTo>
                      <a:pt x="56" y="86"/>
                      <a:pt x="56" y="86"/>
                      <a:pt x="56" y="86"/>
                    </a:cubicBezTo>
                    <a:cubicBezTo>
                      <a:pt x="58" y="81"/>
                      <a:pt x="58" y="81"/>
                      <a:pt x="58" y="81"/>
                    </a:cubicBezTo>
                    <a:cubicBezTo>
                      <a:pt x="61" y="87"/>
                      <a:pt x="61" y="87"/>
                      <a:pt x="61" y="87"/>
                    </a:cubicBezTo>
                    <a:cubicBezTo>
                      <a:pt x="62" y="86"/>
                      <a:pt x="62" y="86"/>
                      <a:pt x="62" y="86"/>
                    </a:cubicBezTo>
                    <a:cubicBezTo>
                      <a:pt x="64" y="81"/>
                      <a:pt x="64" y="81"/>
                      <a:pt x="64" y="81"/>
                    </a:cubicBezTo>
                    <a:cubicBezTo>
                      <a:pt x="67" y="87"/>
                      <a:pt x="67" y="87"/>
                      <a:pt x="67" y="87"/>
                    </a:cubicBezTo>
                    <a:cubicBezTo>
                      <a:pt x="68" y="86"/>
                      <a:pt x="68" y="86"/>
                      <a:pt x="68" y="86"/>
                    </a:cubicBezTo>
                    <a:cubicBezTo>
                      <a:pt x="70" y="81"/>
                      <a:pt x="70" y="81"/>
                      <a:pt x="70" y="81"/>
                    </a:cubicBezTo>
                    <a:cubicBezTo>
                      <a:pt x="73" y="86"/>
                      <a:pt x="73" y="86"/>
                      <a:pt x="73" y="86"/>
                    </a:cubicBezTo>
                    <a:cubicBezTo>
                      <a:pt x="73" y="87"/>
                      <a:pt x="73" y="87"/>
                      <a:pt x="73" y="87"/>
                    </a:cubicBezTo>
                    <a:cubicBezTo>
                      <a:pt x="74" y="86"/>
                      <a:pt x="74" y="86"/>
                      <a:pt x="74" y="86"/>
                    </a:cubicBezTo>
                    <a:cubicBezTo>
                      <a:pt x="76" y="81"/>
                      <a:pt x="76" y="81"/>
                      <a:pt x="76" y="81"/>
                    </a:cubicBezTo>
                    <a:cubicBezTo>
                      <a:pt x="79" y="87"/>
                      <a:pt x="79" y="87"/>
                      <a:pt x="79" y="87"/>
                    </a:cubicBezTo>
                    <a:cubicBezTo>
                      <a:pt x="80" y="86"/>
                      <a:pt x="80" y="86"/>
                      <a:pt x="80" y="86"/>
                    </a:cubicBezTo>
                    <a:cubicBezTo>
                      <a:pt x="83" y="81"/>
                      <a:pt x="83" y="81"/>
                      <a:pt x="83" y="81"/>
                    </a:cubicBezTo>
                    <a:cubicBezTo>
                      <a:pt x="85" y="87"/>
                      <a:pt x="85" y="87"/>
                      <a:pt x="85" y="87"/>
                    </a:cubicBezTo>
                    <a:cubicBezTo>
                      <a:pt x="86" y="86"/>
                      <a:pt x="86" y="86"/>
                      <a:pt x="86" y="86"/>
                    </a:cubicBezTo>
                    <a:cubicBezTo>
                      <a:pt x="89" y="81"/>
                      <a:pt x="89" y="81"/>
                      <a:pt x="89" y="81"/>
                    </a:cubicBezTo>
                    <a:cubicBezTo>
                      <a:pt x="91" y="86"/>
                      <a:pt x="91" y="86"/>
                      <a:pt x="91" y="86"/>
                    </a:cubicBezTo>
                    <a:cubicBezTo>
                      <a:pt x="91" y="87"/>
                      <a:pt x="91" y="87"/>
                      <a:pt x="91" y="87"/>
                    </a:cubicBezTo>
                    <a:cubicBezTo>
                      <a:pt x="92" y="86"/>
                      <a:pt x="92" y="86"/>
                      <a:pt x="92" y="86"/>
                    </a:cubicBezTo>
                    <a:cubicBezTo>
                      <a:pt x="94" y="81"/>
                      <a:pt x="94" y="81"/>
                      <a:pt x="94" y="81"/>
                    </a:cubicBezTo>
                    <a:cubicBezTo>
                      <a:pt x="95" y="80"/>
                      <a:pt x="73" y="22"/>
                      <a:pt x="71" y="12"/>
                    </a:cubicBezTo>
                    <a:lnTo>
                      <a:pt x="69" y="12"/>
                    </a:lnTo>
                    <a:close/>
                    <a:moveTo>
                      <a:pt x="75" y="46"/>
                    </a:moveTo>
                    <a:cubicBezTo>
                      <a:pt x="71" y="40"/>
                      <a:pt x="71" y="40"/>
                      <a:pt x="71" y="40"/>
                    </a:cubicBezTo>
                    <a:cubicBezTo>
                      <a:pt x="70" y="38"/>
                      <a:pt x="70" y="38"/>
                      <a:pt x="70" y="38"/>
                    </a:cubicBezTo>
                    <a:cubicBezTo>
                      <a:pt x="66" y="46"/>
                      <a:pt x="66" y="46"/>
                      <a:pt x="66" y="46"/>
                    </a:cubicBezTo>
                    <a:cubicBezTo>
                      <a:pt x="67" y="47"/>
                      <a:pt x="67" y="47"/>
                      <a:pt x="67" y="47"/>
                    </a:cubicBezTo>
                    <a:cubicBezTo>
                      <a:pt x="70" y="41"/>
                      <a:pt x="70" y="41"/>
                      <a:pt x="70" y="41"/>
                    </a:cubicBezTo>
                    <a:cubicBezTo>
                      <a:pt x="73" y="47"/>
                      <a:pt x="73" y="47"/>
                      <a:pt x="73" y="47"/>
                    </a:cubicBezTo>
                    <a:lnTo>
                      <a:pt x="75" y="46"/>
                    </a:lnTo>
                    <a:close/>
                    <a:moveTo>
                      <a:pt x="61" y="76"/>
                    </a:moveTo>
                    <a:cubicBezTo>
                      <a:pt x="58" y="70"/>
                      <a:pt x="58" y="70"/>
                      <a:pt x="58" y="70"/>
                    </a:cubicBezTo>
                    <a:cubicBezTo>
                      <a:pt x="57" y="68"/>
                      <a:pt x="57" y="68"/>
                      <a:pt x="57" y="68"/>
                    </a:cubicBezTo>
                    <a:cubicBezTo>
                      <a:pt x="52" y="76"/>
                      <a:pt x="52" y="76"/>
                      <a:pt x="52" y="76"/>
                    </a:cubicBezTo>
                    <a:cubicBezTo>
                      <a:pt x="54" y="77"/>
                      <a:pt x="54" y="77"/>
                      <a:pt x="54" y="77"/>
                    </a:cubicBezTo>
                    <a:cubicBezTo>
                      <a:pt x="57" y="71"/>
                      <a:pt x="57" y="71"/>
                      <a:pt x="57" y="71"/>
                    </a:cubicBezTo>
                    <a:cubicBezTo>
                      <a:pt x="60" y="77"/>
                      <a:pt x="60" y="77"/>
                      <a:pt x="60" y="77"/>
                    </a:cubicBezTo>
                    <a:lnTo>
                      <a:pt x="61" y="76"/>
                    </a:lnTo>
                    <a:close/>
                    <a:moveTo>
                      <a:pt x="75" y="76"/>
                    </a:moveTo>
                    <a:cubicBezTo>
                      <a:pt x="71" y="70"/>
                      <a:pt x="71" y="70"/>
                      <a:pt x="71" y="70"/>
                    </a:cubicBezTo>
                    <a:cubicBezTo>
                      <a:pt x="70" y="68"/>
                      <a:pt x="70" y="68"/>
                      <a:pt x="70" y="68"/>
                    </a:cubicBezTo>
                    <a:cubicBezTo>
                      <a:pt x="66" y="76"/>
                      <a:pt x="66" y="76"/>
                      <a:pt x="66" y="76"/>
                    </a:cubicBezTo>
                    <a:cubicBezTo>
                      <a:pt x="67" y="77"/>
                      <a:pt x="67" y="77"/>
                      <a:pt x="67" y="77"/>
                    </a:cubicBezTo>
                    <a:cubicBezTo>
                      <a:pt x="70" y="71"/>
                      <a:pt x="70" y="71"/>
                      <a:pt x="70" y="71"/>
                    </a:cubicBezTo>
                    <a:cubicBezTo>
                      <a:pt x="73" y="77"/>
                      <a:pt x="73" y="77"/>
                      <a:pt x="73" y="77"/>
                    </a:cubicBezTo>
                    <a:lnTo>
                      <a:pt x="75" y="76"/>
                    </a:lnTo>
                    <a:close/>
                    <a:moveTo>
                      <a:pt x="88" y="76"/>
                    </a:moveTo>
                    <a:cubicBezTo>
                      <a:pt x="85" y="70"/>
                      <a:pt x="85" y="70"/>
                      <a:pt x="85" y="70"/>
                    </a:cubicBezTo>
                    <a:cubicBezTo>
                      <a:pt x="84" y="68"/>
                      <a:pt x="84" y="68"/>
                      <a:pt x="84" y="68"/>
                    </a:cubicBezTo>
                    <a:cubicBezTo>
                      <a:pt x="79" y="76"/>
                      <a:pt x="79" y="76"/>
                      <a:pt x="79" y="76"/>
                    </a:cubicBezTo>
                    <a:cubicBezTo>
                      <a:pt x="81" y="77"/>
                      <a:pt x="81" y="77"/>
                      <a:pt x="81" y="77"/>
                    </a:cubicBezTo>
                    <a:cubicBezTo>
                      <a:pt x="84" y="71"/>
                      <a:pt x="84" y="71"/>
                      <a:pt x="84" y="71"/>
                    </a:cubicBezTo>
                    <a:cubicBezTo>
                      <a:pt x="87" y="77"/>
                      <a:pt x="87" y="77"/>
                      <a:pt x="87" y="77"/>
                    </a:cubicBezTo>
                    <a:lnTo>
                      <a:pt x="88" y="76"/>
                    </a:lnTo>
                    <a:close/>
                    <a:moveTo>
                      <a:pt x="67" y="62"/>
                    </a:moveTo>
                    <a:cubicBezTo>
                      <a:pt x="63" y="55"/>
                      <a:pt x="63" y="55"/>
                      <a:pt x="63" y="55"/>
                    </a:cubicBezTo>
                    <a:cubicBezTo>
                      <a:pt x="62" y="54"/>
                      <a:pt x="62" y="54"/>
                      <a:pt x="62" y="54"/>
                    </a:cubicBezTo>
                    <a:cubicBezTo>
                      <a:pt x="58" y="62"/>
                      <a:pt x="58" y="62"/>
                      <a:pt x="58" y="62"/>
                    </a:cubicBezTo>
                    <a:cubicBezTo>
                      <a:pt x="59" y="62"/>
                      <a:pt x="59" y="62"/>
                      <a:pt x="59" y="62"/>
                    </a:cubicBezTo>
                    <a:cubicBezTo>
                      <a:pt x="62" y="57"/>
                      <a:pt x="62" y="57"/>
                      <a:pt x="62" y="57"/>
                    </a:cubicBezTo>
                    <a:cubicBezTo>
                      <a:pt x="65" y="62"/>
                      <a:pt x="65" y="62"/>
                      <a:pt x="65" y="62"/>
                    </a:cubicBezTo>
                    <a:lnTo>
                      <a:pt x="67" y="62"/>
                    </a:lnTo>
                    <a:close/>
                    <a:moveTo>
                      <a:pt x="83" y="62"/>
                    </a:moveTo>
                    <a:cubicBezTo>
                      <a:pt x="79" y="55"/>
                      <a:pt x="79" y="55"/>
                      <a:pt x="79" y="55"/>
                    </a:cubicBezTo>
                    <a:cubicBezTo>
                      <a:pt x="78" y="54"/>
                      <a:pt x="78" y="54"/>
                      <a:pt x="78" y="54"/>
                    </a:cubicBezTo>
                    <a:cubicBezTo>
                      <a:pt x="74" y="62"/>
                      <a:pt x="74" y="62"/>
                      <a:pt x="74" y="62"/>
                    </a:cubicBezTo>
                    <a:cubicBezTo>
                      <a:pt x="75" y="62"/>
                      <a:pt x="75" y="62"/>
                      <a:pt x="75" y="62"/>
                    </a:cubicBezTo>
                    <a:cubicBezTo>
                      <a:pt x="78" y="57"/>
                      <a:pt x="78" y="57"/>
                      <a:pt x="78" y="57"/>
                    </a:cubicBezTo>
                    <a:cubicBezTo>
                      <a:pt x="81" y="62"/>
                      <a:pt x="81" y="62"/>
                      <a:pt x="81" y="62"/>
                    </a:cubicBezTo>
                    <a:lnTo>
                      <a:pt x="83" y="62"/>
                    </a:lnTo>
                    <a:close/>
                    <a:moveTo>
                      <a:pt x="37" y="64"/>
                    </a:moveTo>
                    <a:cubicBezTo>
                      <a:pt x="37" y="62"/>
                      <a:pt x="37" y="62"/>
                      <a:pt x="37" y="62"/>
                    </a:cubicBezTo>
                    <a:cubicBezTo>
                      <a:pt x="39" y="62"/>
                      <a:pt x="39" y="62"/>
                      <a:pt x="39" y="62"/>
                    </a:cubicBezTo>
                    <a:cubicBezTo>
                      <a:pt x="39" y="64"/>
                      <a:pt x="39" y="64"/>
                      <a:pt x="39" y="64"/>
                    </a:cubicBezTo>
                    <a:cubicBezTo>
                      <a:pt x="38" y="63"/>
                      <a:pt x="38" y="63"/>
                      <a:pt x="38" y="63"/>
                    </a:cubicBezTo>
                    <a:lnTo>
                      <a:pt x="37" y="64"/>
                    </a:lnTo>
                    <a:close/>
                    <a:moveTo>
                      <a:pt x="101" y="64"/>
                    </a:moveTo>
                    <a:cubicBezTo>
                      <a:pt x="101" y="62"/>
                      <a:pt x="101" y="62"/>
                      <a:pt x="101" y="62"/>
                    </a:cubicBezTo>
                    <a:cubicBezTo>
                      <a:pt x="103" y="62"/>
                      <a:pt x="103" y="62"/>
                      <a:pt x="103" y="62"/>
                    </a:cubicBezTo>
                    <a:cubicBezTo>
                      <a:pt x="103" y="64"/>
                      <a:pt x="103" y="64"/>
                      <a:pt x="103" y="64"/>
                    </a:cubicBezTo>
                    <a:cubicBezTo>
                      <a:pt x="102" y="63"/>
                      <a:pt x="102" y="63"/>
                      <a:pt x="102" y="63"/>
                    </a:cubicBezTo>
                    <a:lnTo>
                      <a:pt x="101" y="64"/>
                    </a:lnTo>
                    <a:close/>
                    <a:moveTo>
                      <a:pt x="51" y="95"/>
                    </a:moveTo>
                    <a:cubicBezTo>
                      <a:pt x="41" y="95"/>
                      <a:pt x="41" y="95"/>
                      <a:pt x="41" y="95"/>
                    </a:cubicBezTo>
                    <a:cubicBezTo>
                      <a:pt x="41" y="112"/>
                      <a:pt x="41" y="112"/>
                      <a:pt x="41" y="112"/>
                    </a:cubicBezTo>
                    <a:cubicBezTo>
                      <a:pt x="51" y="112"/>
                      <a:pt x="51" y="112"/>
                      <a:pt x="51" y="112"/>
                    </a:cubicBezTo>
                    <a:lnTo>
                      <a:pt x="51" y="95"/>
                    </a:lnTo>
                    <a:close/>
                    <a:moveTo>
                      <a:pt x="100" y="95"/>
                    </a:moveTo>
                    <a:cubicBezTo>
                      <a:pt x="90" y="95"/>
                      <a:pt x="90" y="95"/>
                      <a:pt x="90" y="95"/>
                    </a:cubicBezTo>
                    <a:cubicBezTo>
                      <a:pt x="90" y="112"/>
                      <a:pt x="90" y="112"/>
                      <a:pt x="90" y="112"/>
                    </a:cubicBezTo>
                    <a:cubicBezTo>
                      <a:pt x="100" y="112"/>
                      <a:pt x="100" y="112"/>
                      <a:pt x="100" y="112"/>
                    </a:cubicBezTo>
                    <a:lnTo>
                      <a:pt x="100" y="95"/>
                    </a:lnTo>
                    <a:close/>
                    <a:moveTo>
                      <a:pt x="87" y="95"/>
                    </a:moveTo>
                    <a:cubicBezTo>
                      <a:pt x="78" y="95"/>
                      <a:pt x="78" y="95"/>
                      <a:pt x="78" y="95"/>
                    </a:cubicBezTo>
                    <a:cubicBezTo>
                      <a:pt x="78" y="112"/>
                      <a:pt x="78" y="112"/>
                      <a:pt x="78" y="112"/>
                    </a:cubicBezTo>
                    <a:cubicBezTo>
                      <a:pt x="87" y="112"/>
                      <a:pt x="87" y="112"/>
                      <a:pt x="87" y="112"/>
                    </a:cubicBezTo>
                    <a:lnTo>
                      <a:pt x="87" y="95"/>
                    </a:lnTo>
                    <a:close/>
                    <a:moveTo>
                      <a:pt x="75" y="95"/>
                    </a:moveTo>
                    <a:cubicBezTo>
                      <a:pt x="65" y="95"/>
                      <a:pt x="65" y="95"/>
                      <a:pt x="65" y="95"/>
                    </a:cubicBezTo>
                    <a:cubicBezTo>
                      <a:pt x="65" y="112"/>
                      <a:pt x="65" y="112"/>
                      <a:pt x="65" y="112"/>
                    </a:cubicBezTo>
                    <a:cubicBezTo>
                      <a:pt x="75" y="112"/>
                      <a:pt x="75" y="112"/>
                      <a:pt x="75" y="112"/>
                    </a:cubicBezTo>
                    <a:lnTo>
                      <a:pt x="75" y="95"/>
                    </a:lnTo>
                    <a:close/>
                    <a:moveTo>
                      <a:pt x="63" y="95"/>
                    </a:moveTo>
                    <a:cubicBezTo>
                      <a:pt x="53" y="95"/>
                      <a:pt x="53" y="95"/>
                      <a:pt x="53" y="95"/>
                    </a:cubicBezTo>
                    <a:cubicBezTo>
                      <a:pt x="53" y="112"/>
                      <a:pt x="53" y="112"/>
                      <a:pt x="53" y="112"/>
                    </a:cubicBezTo>
                    <a:cubicBezTo>
                      <a:pt x="63" y="112"/>
                      <a:pt x="63" y="112"/>
                      <a:pt x="63" y="112"/>
                    </a:cubicBezTo>
                    <a:lnTo>
                      <a:pt x="63" y="95"/>
                    </a:lnTo>
                    <a:close/>
                    <a:moveTo>
                      <a:pt x="119" y="491"/>
                    </a:moveTo>
                    <a:cubicBezTo>
                      <a:pt x="124" y="491"/>
                      <a:pt x="124" y="491"/>
                      <a:pt x="124" y="491"/>
                    </a:cubicBezTo>
                    <a:cubicBezTo>
                      <a:pt x="124" y="410"/>
                      <a:pt x="124" y="410"/>
                      <a:pt x="124" y="410"/>
                    </a:cubicBezTo>
                    <a:cubicBezTo>
                      <a:pt x="119" y="410"/>
                      <a:pt x="119" y="410"/>
                      <a:pt x="119" y="410"/>
                    </a:cubicBezTo>
                    <a:lnTo>
                      <a:pt x="119" y="491"/>
                    </a:lnTo>
                    <a:close/>
                    <a:moveTo>
                      <a:pt x="16" y="491"/>
                    </a:moveTo>
                    <a:cubicBezTo>
                      <a:pt x="22" y="491"/>
                      <a:pt x="22" y="491"/>
                      <a:pt x="22" y="491"/>
                    </a:cubicBezTo>
                    <a:cubicBezTo>
                      <a:pt x="22" y="410"/>
                      <a:pt x="22" y="410"/>
                      <a:pt x="22" y="410"/>
                    </a:cubicBezTo>
                    <a:cubicBezTo>
                      <a:pt x="16" y="410"/>
                      <a:pt x="16" y="410"/>
                      <a:pt x="16" y="410"/>
                    </a:cubicBezTo>
                    <a:lnTo>
                      <a:pt x="16" y="491"/>
                    </a:lnTo>
                    <a:close/>
                    <a:moveTo>
                      <a:pt x="26" y="491"/>
                    </a:moveTo>
                    <a:cubicBezTo>
                      <a:pt x="32" y="491"/>
                      <a:pt x="32" y="491"/>
                      <a:pt x="32" y="491"/>
                    </a:cubicBezTo>
                    <a:cubicBezTo>
                      <a:pt x="32" y="410"/>
                      <a:pt x="32" y="410"/>
                      <a:pt x="32" y="410"/>
                    </a:cubicBezTo>
                    <a:cubicBezTo>
                      <a:pt x="26" y="410"/>
                      <a:pt x="26" y="410"/>
                      <a:pt x="26" y="410"/>
                    </a:cubicBezTo>
                    <a:lnTo>
                      <a:pt x="26" y="491"/>
                    </a:lnTo>
                    <a:close/>
                    <a:moveTo>
                      <a:pt x="37" y="491"/>
                    </a:moveTo>
                    <a:cubicBezTo>
                      <a:pt x="42" y="491"/>
                      <a:pt x="42" y="491"/>
                      <a:pt x="42" y="491"/>
                    </a:cubicBezTo>
                    <a:cubicBezTo>
                      <a:pt x="42" y="410"/>
                      <a:pt x="42" y="410"/>
                      <a:pt x="42" y="410"/>
                    </a:cubicBezTo>
                    <a:cubicBezTo>
                      <a:pt x="37" y="410"/>
                      <a:pt x="37" y="410"/>
                      <a:pt x="37" y="410"/>
                    </a:cubicBezTo>
                    <a:lnTo>
                      <a:pt x="37" y="491"/>
                    </a:lnTo>
                    <a:close/>
                    <a:moveTo>
                      <a:pt x="47" y="491"/>
                    </a:moveTo>
                    <a:cubicBezTo>
                      <a:pt x="53" y="491"/>
                      <a:pt x="53" y="491"/>
                      <a:pt x="53" y="491"/>
                    </a:cubicBezTo>
                    <a:cubicBezTo>
                      <a:pt x="53" y="410"/>
                      <a:pt x="53" y="410"/>
                      <a:pt x="53" y="410"/>
                    </a:cubicBezTo>
                    <a:cubicBezTo>
                      <a:pt x="47" y="410"/>
                      <a:pt x="47" y="410"/>
                      <a:pt x="47" y="410"/>
                    </a:cubicBezTo>
                    <a:lnTo>
                      <a:pt x="47" y="491"/>
                    </a:lnTo>
                    <a:close/>
                    <a:moveTo>
                      <a:pt x="57" y="491"/>
                    </a:moveTo>
                    <a:cubicBezTo>
                      <a:pt x="63" y="491"/>
                      <a:pt x="63" y="491"/>
                      <a:pt x="63" y="491"/>
                    </a:cubicBezTo>
                    <a:cubicBezTo>
                      <a:pt x="63" y="410"/>
                      <a:pt x="63" y="410"/>
                      <a:pt x="63" y="410"/>
                    </a:cubicBezTo>
                    <a:cubicBezTo>
                      <a:pt x="57" y="410"/>
                      <a:pt x="57" y="410"/>
                      <a:pt x="57" y="410"/>
                    </a:cubicBezTo>
                    <a:lnTo>
                      <a:pt x="57" y="491"/>
                    </a:lnTo>
                    <a:close/>
                    <a:moveTo>
                      <a:pt x="67" y="491"/>
                    </a:moveTo>
                    <a:cubicBezTo>
                      <a:pt x="73" y="491"/>
                      <a:pt x="73" y="491"/>
                      <a:pt x="73" y="491"/>
                    </a:cubicBezTo>
                    <a:cubicBezTo>
                      <a:pt x="73" y="410"/>
                      <a:pt x="73" y="410"/>
                      <a:pt x="73" y="410"/>
                    </a:cubicBezTo>
                    <a:cubicBezTo>
                      <a:pt x="67" y="410"/>
                      <a:pt x="67" y="410"/>
                      <a:pt x="67" y="410"/>
                    </a:cubicBezTo>
                    <a:lnTo>
                      <a:pt x="67" y="491"/>
                    </a:lnTo>
                    <a:close/>
                    <a:moveTo>
                      <a:pt x="78" y="491"/>
                    </a:moveTo>
                    <a:cubicBezTo>
                      <a:pt x="83" y="491"/>
                      <a:pt x="83" y="491"/>
                      <a:pt x="83" y="491"/>
                    </a:cubicBezTo>
                    <a:cubicBezTo>
                      <a:pt x="83" y="410"/>
                      <a:pt x="83" y="410"/>
                      <a:pt x="83" y="410"/>
                    </a:cubicBezTo>
                    <a:cubicBezTo>
                      <a:pt x="78" y="410"/>
                      <a:pt x="78" y="410"/>
                      <a:pt x="78" y="410"/>
                    </a:cubicBezTo>
                    <a:lnTo>
                      <a:pt x="78" y="491"/>
                    </a:lnTo>
                    <a:close/>
                    <a:moveTo>
                      <a:pt x="88" y="491"/>
                    </a:moveTo>
                    <a:cubicBezTo>
                      <a:pt x="94" y="491"/>
                      <a:pt x="94" y="491"/>
                      <a:pt x="94" y="491"/>
                    </a:cubicBezTo>
                    <a:cubicBezTo>
                      <a:pt x="94" y="410"/>
                      <a:pt x="94" y="410"/>
                      <a:pt x="94" y="410"/>
                    </a:cubicBezTo>
                    <a:cubicBezTo>
                      <a:pt x="88" y="410"/>
                      <a:pt x="88" y="410"/>
                      <a:pt x="88" y="410"/>
                    </a:cubicBezTo>
                    <a:lnTo>
                      <a:pt x="88" y="491"/>
                    </a:lnTo>
                    <a:close/>
                    <a:moveTo>
                      <a:pt x="98" y="491"/>
                    </a:moveTo>
                    <a:cubicBezTo>
                      <a:pt x="104" y="491"/>
                      <a:pt x="104" y="491"/>
                      <a:pt x="104" y="491"/>
                    </a:cubicBezTo>
                    <a:cubicBezTo>
                      <a:pt x="104" y="410"/>
                      <a:pt x="104" y="410"/>
                      <a:pt x="104" y="410"/>
                    </a:cubicBezTo>
                    <a:cubicBezTo>
                      <a:pt x="98" y="410"/>
                      <a:pt x="98" y="410"/>
                      <a:pt x="98" y="410"/>
                    </a:cubicBezTo>
                    <a:lnTo>
                      <a:pt x="98" y="491"/>
                    </a:lnTo>
                    <a:close/>
                    <a:moveTo>
                      <a:pt x="108" y="491"/>
                    </a:moveTo>
                    <a:cubicBezTo>
                      <a:pt x="114" y="491"/>
                      <a:pt x="114" y="491"/>
                      <a:pt x="114" y="491"/>
                    </a:cubicBezTo>
                    <a:cubicBezTo>
                      <a:pt x="114" y="410"/>
                      <a:pt x="114" y="410"/>
                      <a:pt x="114" y="410"/>
                    </a:cubicBezTo>
                    <a:cubicBezTo>
                      <a:pt x="108" y="410"/>
                      <a:pt x="108" y="410"/>
                      <a:pt x="108" y="410"/>
                    </a:cubicBezTo>
                    <a:lnTo>
                      <a:pt x="108" y="491"/>
                    </a:lnTo>
                    <a:close/>
                    <a:moveTo>
                      <a:pt x="119" y="406"/>
                    </a:moveTo>
                    <a:cubicBezTo>
                      <a:pt x="124" y="406"/>
                      <a:pt x="124" y="406"/>
                      <a:pt x="124" y="406"/>
                    </a:cubicBezTo>
                    <a:cubicBezTo>
                      <a:pt x="124" y="331"/>
                      <a:pt x="124" y="331"/>
                      <a:pt x="124" y="331"/>
                    </a:cubicBezTo>
                    <a:cubicBezTo>
                      <a:pt x="119" y="331"/>
                      <a:pt x="119" y="331"/>
                      <a:pt x="119" y="331"/>
                    </a:cubicBezTo>
                    <a:lnTo>
                      <a:pt x="119" y="406"/>
                    </a:lnTo>
                    <a:close/>
                    <a:moveTo>
                      <a:pt x="16" y="406"/>
                    </a:moveTo>
                    <a:cubicBezTo>
                      <a:pt x="22" y="406"/>
                      <a:pt x="22" y="406"/>
                      <a:pt x="22" y="406"/>
                    </a:cubicBezTo>
                    <a:cubicBezTo>
                      <a:pt x="22" y="331"/>
                      <a:pt x="22" y="331"/>
                      <a:pt x="22" y="331"/>
                    </a:cubicBezTo>
                    <a:cubicBezTo>
                      <a:pt x="16" y="331"/>
                      <a:pt x="16" y="331"/>
                      <a:pt x="16" y="331"/>
                    </a:cubicBezTo>
                    <a:lnTo>
                      <a:pt x="16" y="406"/>
                    </a:lnTo>
                    <a:close/>
                    <a:moveTo>
                      <a:pt x="26" y="406"/>
                    </a:moveTo>
                    <a:cubicBezTo>
                      <a:pt x="32" y="406"/>
                      <a:pt x="32" y="406"/>
                      <a:pt x="32" y="406"/>
                    </a:cubicBezTo>
                    <a:cubicBezTo>
                      <a:pt x="32" y="331"/>
                      <a:pt x="32" y="331"/>
                      <a:pt x="32" y="331"/>
                    </a:cubicBezTo>
                    <a:cubicBezTo>
                      <a:pt x="26" y="331"/>
                      <a:pt x="26" y="331"/>
                      <a:pt x="26" y="331"/>
                    </a:cubicBezTo>
                    <a:lnTo>
                      <a:pt x="26" y="406"/>
                    </a:lnTo>
                    <a:close/>
                    <a:moveTo>
                      <a:pt x="37" y="406"/>
                    </a:moveTo>
                    <a:cubicBezTo>
                      <a:pt x="42" y="406"/>
                      <a:pt x="42" y="406"/>
                      <a:pt x="42" y="406"/>
                    </a:cubicBezTo>
                    <a:cubicBezTo>
                      <a:pt x="42" y="331"/>
                      <a:pt x="42" y="331"/>
                      <a:pt x="42" y="331"/>
                    </a:cubicBezTo>
                    <a:cubicBezTo>
                      <a:pt x="37" y="331"/>
                      <a:pt x="37" y="331"/>
                      <a:pt x="37" y="331"/>
                    </a:cubicBezTo>
                    <a:lnTo>
                      <a:pt x="37" y="406"/>
                    </a:lnTo>
                    <a:close/>
                    <a:moveTo>
                      <a:pt x="47" y="406"/>
                    </a:moveTo>
                    <a:cubicBezTo>
                      <a:pt x="53" y="406"/>
                      <a:pt x="53" y="406"/>
                      <a:pt x="53" y="406"/>
                    </a:cubicBezTo>
                    <a:cubicBezTo>
                      <a:pt x="53" y="331"/>
                      <a:pt x="53" y="331"/>
                      <a:pt x="53" y="331"/>
                    </a:cubicBezTo>
                    <a:cubicBezTo>
                      <a:pt x="47" y="331"/>
                      <a:pt x="47" y="331"/>
                      <a:pt x="47" y="331"/>
                    </a:cubicBezTo>
                    <a:lnTo>
                      <a:pt x="47" y="406"/>
                    </a:lnTo>
                    <a:close/>
                    <a:moveTo>
                      <a:pt x="57" y="406"/>
                    </a:moveTo>
                    <a:cubicBezTo>
                      <a:pt x="63" y="406"/>
                      <a:pt x="63" y="406"/>
                      <a:pt x="63" y="406"/>
                    </a:cubicBezTo>
                    <a:cubicBezTo>
                      <a:pt x="63" y="331"/>
                      <a:pt x="63" y="331"/>
                      <a:pt x="63" y="331"/>
                    </a:cubicBezTo>
                    <a:cubicBezTo>
                      <a:pt x="57" y="331"/>
                      <a:pt x="57" y="331"/>
                      <a:pt x="57" y="331"/>
                    </a:cubicBezTo>
                    <a:lnTo>
                      <a:pt x="57" y="406"/>
                    </a:lnTo>
                    <a:close/>
                    <a:moveTo>
                      <a:pt x="67" y="406"/>
                    </a:moveTo>
                    <a:cubicBezTo>
                      <a:pt x="73" y="406"/>
                      <a:pt x="73" y="406"/>
                      <a:pt x="73" y="406"/>
                    </a:cubicBezTo>
                    <a:cubicBezTo>
                      <a:pt x="73" y="331"/>
                      <a:pt x="73" y="331"/>
                      <a:pt x="73" y="331"/>
                    </a:cubicBezTo>
                    <a:cubicBezTo>
                      <a:pt x="67" y="331"/>
                      <a:pt x="67" y="331"/>
                      <a:pt x="67" y="331"/>
                    </a:cubicBezTo>
                    <a:lnTo>
                      <a:pt x="67" y="406"/>
                    </a:lnTo>
                    <a:close/>
                    <a:moveTo>
                      <a:pt x="78" y="406"/>
                    </a:moveTo>
                    <a:cubicBezTo>
                      <a:pt x="83" y="406"/>
                      <a:pt x="83" y="406"/>
                      <a:pt x="83" y="406"/>
                    </a:cubicBezTo>
                    <a:cubicBezTo>
                      <a:pt x="83" y="331"/>
                      <a:pt x="83" y="331"/>
                      <a:pt x="83" y="331"/>
                    </a:cubicBezTo>
                    <a:cubicBezTo>
                      <a:pt x="78" y="331"/>
                      <a:pt x="78" y="331"/>
                      <a:pt x="78" y="331"/>
                    </a:cubicBezTo>
                    <a:lnTo>
                      <a:pt x="78" y="406"/>
                    </a:lnTo>
                    <a:close/>
                    <a:moveTo>
                      <a:pt x="88" y="406"/>
                    </a:moveTo>
                    <a:cubicBezTo>
                      <a:pt x="94" y="406"/>
                      <a:pt x="94" y="406"/>
                      <a:pt x="94" y="406"/>
                    </a:cubicBezTo>
                    <a:cubicBezTo>
                      <a:pt x="94" y="331"/>
                      <a:pt x="94" y="331"/>
                      <a:pt x="94" y="331"/>
                    </a:cubicBezTo>
                    <a:cubicBezTo>
                      <a:pt x="88" y="331"/>
                      <a:pt x="88" y="331"/>
                      <a:pt x="88" y="331"/>
                    </a:cubicBezTo>
                    <a:lnTo>
                      <a:pt x="88" y="406"/>
                    </a:lnTo>
                    <a:close/>
                    <a:moveTo>
                      <a:pt x="98" y="406"/>
                    </a:moveTo>
                    <a:cubicBezTo>
                      <a:pt x="104" y="406"/>
                      <a:pt x="104" y="406"/>
                      <a:pt x="104" y="406"/>
                    </a:cubicBezTo>
                    <a:cubicBezTo>
                      <a:pt x="104" y="331"/>
                      <a:pt x="104" y="331"/>
                      <a:pt x="104" y="331"/>
                    </a:cubicBezTo>
                    <a:cubicBezTo>
                      <a:pt x="98" y="331"/>
                      <a:pt x="98" y="331"/>
                      <a:pt x="98" y="331"/>
                    </a:cubicBezTo>
                    <a:lnTo>
                      <a:pt x="98" y="406"/>
                    </a:lnTo>
                    <a:close/>
                    <a:moveTo>
                      <a:pt x="108" y="406"/>
                    </a:moveTo>
                    <a:cubicBezTo>
                      <a:pt x="114" y="406"/>
                      <a:pt x="114" y="406"/>
                      <a:pt x="114" y="406"/>
                    </a:cubicBezTo>
                    <a:cubicBezTo>
                      <a:pt x="114" y="331"/>
                      <a:pt x="114" y="331"/>
                      <a:pt x="114" y="331"/>
                    </a:cubicBezTo>
                    <a:cubicBezTo>
                      <a:pt x="108" y="331"/>
                      <a:pt x="108" y="331"/>
                      <a:pt x="108" y="331"/>
                    </a:cubicBezTo>
                    <a:lnTo>
                      <a:pt x="108" y="406"/>
                    </a:lnTo>
                    <a:close/>
                    <a:moveTo>
                      <a:pt x="129" y="328"/>
                    </a:moveTo>
                    <a:cubicBezTo>
                      <a:pt x="12" y="328"/>
                      <a:pt x="12" y="328"/>
                      <a:pt x="12" y="328"/>
                    </a:cubicBezTo>
                    <a:cubicBezTo>
                      <a:pt x="12" y="494"/>
                      <a:pt x="12" y="494"/>
                      <a:pt x="12" y="494"/>
                    </a:cubicBezTo>
                    <a:cubicBezTo>
                      <a:pt x="129" y="494"/>
                      <a:pt x="129" y="494"/>
                      <a:pt x="129" y="494"/>
                    </a:cubicBezTo>
                    <a:lnTo>
                      <a:pt x="129" y="328"/>
                    </a:lnTo>
                    <a:close/>
                    <a:moveTo>
                      <a:pt x="27" y="310"/>
                    </a:moveTo>
                    <a:cubicBezTo>
                      <a:pt x="20" y="310"/>
                      <a:pt x="20" y="310"/>
                      <a:pt x="20" y="310"/>
                    </a:cubicBezTo>
                    <a:cubicBezTo>
                      <a:pt x="20" y="317"/>
                      <a:pt x="20" y="317"/>
                      <a:pt x="20" y="317"/>
                    </a:cubicBezTo>
                    <a:cubicBezTo>
                      <a:pt x="27" y="317"/>
                      <a:pt x="27" y="317"/>
                      <a:pt x="27" y="317"/>
                    </a:cubicBezTo>
                    <a:lnTo>
                      <a:pt x="27" y="310"/>
                    </a:lnTo>
                    <a:close/>
                    <a:moveTo>
                      <a:pt x="120" y="310"/>
                    </a:moveTo>
                    <a:cubicBezTo>
                      <a:pt x="113" y="310"/>
                      <a:pt x="113" y="310"/>
                      <a:pt x="113" y="310"/>
                    </a:cubicBezTo>
                    <a:cubicBezTo>
                      <a:pt x="113" y="317"/>
                      <a:pt x="113" y="317"/>
                      <a:pt x="113" y="317"/>
                    </a:cubicBezTo>
                    <a:cubicBezTo>
                      <a:pt x="120" y="317"/>
                      <a:pt x="120" y="317"/>
                      <a:pt x="120" y="317"/>
                    </a:cubicBezTo>
                    <a:lnTo>
                      <a:pt x="120" y="310"/>
                    </a:lnTo>
                    <a:close/>
                    <a:moveTo>
                      <a:pt x="112" y="310"/>
                    </a:moveTo>
                    <a:cubicBezTo>
                      <a:pt x="105" y="310"/>
                      <a:pt x="105" y="310"/>
                      <a:pt x="105" y="310"/>
                    </a:cubicBezTo>
                    <a:cubicBezTo>
                      <a:pt x="105" y="317"/>
                      <a:pt x="105" y="317"/>
                      <a:pt x="105" y="317"/>
                    </a:cubicBezTo>
                    <a:cubicBezTo>
                      <a:pt x="112" y="317"/>
                      <a:pt x="112" y="317"/>
                      <a:pt x="112" y="317"/>
                    </a:cubicBezTo>
                    <a:lnTo>
                      <a:pt x="112" y="310"/>
                    </a:lnTo>
                    <a:close/>
                    <a:moveTo>
                      <a:pt x="103" y="310"/>
                    </a:moveTo>
                    <a:cubicBezTo>
                      <a:pt x="96" y="310"/>
                      <a:pt x="96" y="310"/>
                      <a:pt x="96" y="310"/>
                    </a:cubicBezTo>
                    <a:cubicBezTo>
                      <a:pt x="96" y="317"/>
                      <a:pt x="96" y="317"/>
                      <a:pt x="96" y="317"/>
                    </a:cubicBezTo>
                    <a:cubicBezTo>
                      <a:pt x="103" y="317"/>
                      <a:pt x="103" y="317"/>
                      <a:pt x="103" y="317"/>
                    </a:cubicBezTo>
                    <a:lnTo>
                      <a:pt x="103" y="310"/>
                    </a:lnTo>
                    <a:close/>
                    <a:moveTo>
                      <a:pt x="95" y="310"/>
                    </a:moveTo>
                    <a:cubicBezTo>
                      <a:pt x="88" y="310"/>
                      <a:pt x="88" y="310"/>
                      <a:pt x="88" y="310"/>
                    </a:cubicBezTo>
                    <a:cubicBezTo>
                      <a:pt x="88" y="317"/>
                      <a:pt x="88" y="317"/>
                      <a:pt x="88" y="317"/>
                    </a:cubicBezTo>
                    <a:cubicBezTo>
                      <a:pt x="95" y="317"/>
                      <a:pt x="95" y="317"/>
                      <a:pt x="95" y="317"/>
                    </a:cubicBezTo>
                    <a:lnTo>
                      <a:pt x="95" y="310"/>
                    </a:lnTo>
                    <a:close/>
                    <a:moveTo>
                      <a:pt x="86" y="310"/>
                    </a:moveTo>
                    <a:cubicBezTo>
                      <a:pt x="79" y="310"/>
                      <a:pt x="79" y="310"/>
                      <a:pt x="79" y="310"/>
                    </a:cubicBezTo>
                    <a:cubicBezTo>
                      <a:pt x="79" y="317"/>
                      <a:pt x="79" y="317"/>
                      <a:pt x="79" y="317"/>
                    </a:cubicBezTo>
                    <a:cubicBezTo>
                      <a:pt x="86" y="317"/>
                      <a:pt x="86" y="317"/>
                      <a:pt x="86" y="317"/>
                    </a:cubicBezTo>
                    <a:lnTo>
                      <a:pt x="86" y="310"/>
                    </a:lnTo>
                    <a:close/>
                    <a:moveTo>
                      <a:pt x="78" y="310"/>
                    </a:moveTo>
                    <a:cubicBezTo>
                      <a:pt x="71" y="310"/>
                      <a:pt x="71" y="310"/>
                      <a:pt x="71" y="310"/>
                    </a:cubicBezTo>
                    <a:cubicBezTo>
                      <a:pt x="71" y="317"/>
                      <a:pt x="71" y="317"/>
                      <a:pt x="71" y="317"/>
                    </a:cubicBezTo>
                    <a:cubicBezTo>
                      <a:pt x="78" y="317"/>
                      <a:pt x="78" y="317"/>
                      <a:pt x="78" y="317"/>
                    </a:cubicBezTo>
                    <a:lnTo>
                      <a:pt x="78" y="310"/>
                    </a:lnTo>
                    <a:close/>
                    <a:moveTo>
                      <a:pt x="69" y="310"/>
                    </a:moveTo>
                    <a:cubicBezTo>
                      <a:pt x="62" y="310"/>
                      <a:pt x="62" y="310"/>
                      <a:pt x="62" y="310"/>
                    </a:cubicBezTo>
                    <a:cubicBezTo>
                      <a:pt x="62" y="317"/>
                      <a:pt x="62" y="317"/>
                      <a:pt x="62" y="317"/>
                    </a:cubicBezTo>
                    <a:cubicBezTo>
                      <a:pt x="69" y="317"/>
                      <a:pt x="69" y="317"/>
                      <a:pt x="69" y="317"/>
                    </a:cubicBezTo>
                    <a:lnTo>
                      <a:pt x="69" y="310"/>
                    </a:lnTo>
                    <a:close/>
                    <a:moveTo>
                      <a:pt x="61" y="310"/>
                    </a:moveTo>
                    <a:cubicBezTo>
                      <a:pt x="54" y="310"/>
                      <a:pt x="54" y="310"/>
                      <a:pt x="54" y="310"/>
                    </a:cubicBezTo>
                    <a:cubicBezTo>
                      <a:pt x="54" y="317"/>
                      <a:pt x="54" y="317"/>
                      <a:pt x="54" y="317"/>
                    </a:cubicBezTo>
                    <a:cubicBezTo>
                      <a:pt x="61" y="317"/>
                      <a:pt x="61" y="317"/>
                      <a:pt x="61" y="317"/>
                    </a:cubicBezTo>
                    <a:lnTo>
                      <a:pt x="61" y="310"/>
                    </a:lnTo>
                    <a:close/>
                    <a:moveTo>
                      <a:pt x="52" y="310"/>
                    </a:moveTo>
                    <a:cubicBezTo>
                      <a:pt x="46" y="310"/>
                      <a:pt x="46" y="310"/>
                      <a:pt x="46" y="310"/>
                    </a:cubicBezTo>
                    <a:cubicBezTo>
                      <a:pt x="46" y="317"/>
                      <a:pt x="46" y="317"/>
                      <a:pt x="46" y="317"/>
                    </a:cubicBezTo>
                    <a:cubicBezTo>
                      <a:pt x="52" y="317"/>
                      <a:pt x="52" y="317"/>
                      <a:pt x="52" y="317"/>
                    </a:cubicBezTo>
                    <a:lnTo>
                      <a:pt x="52" y="310"/>
                    </a:lnTo>
                    <a:close/>
                    <a:moveTo>
                      <a:pt x="44" y="310"/>
                    </a:moveTo>
                    <a:cubicBezTo>
                      <a:pt x="37" y="310"/>
                      <a:pt x="37" y="310"/>
                      <a:pt x="37" y="310"/>
                    </a:cubicBezTo>
                    <a:cubicBezTo>
                      <a:pt x="37" y="317"/>
                      <a:pt x="37" y="317"/>
                      <a:pt x="37" y="317"/>
                    </a:cubicBezTo>
                    <a:cubicBezTo>
                      <a:pt x="44" y="317"/>
                      <a:pt x="44" y="317"/>
                      <a:pt x="44" y="317"/>
                    </a:cubicBezTo>
                    <a:lnTo>
                      <a:pt x="44" y="310"/>
                    </a:lnTo>
                    <a:close/>
                    <a:moveTo>
                      <a:pt x="35" y="310"/>
                    </a:moveTo>
                    <a:cubicBezTo>
                      <a:pt x="29" y="310"/>
                      <a:pt x="29" y="310"/>
                      <a:pt x="29" y="310"/>
                    </a:cubicBezTo>
                    <a:cubicBezTo>
                      <a:pt x="29" y="317"/>
                      <a:pt x="29" y="317"/>
                      <a:pt x="29" y="317"/>
                    </a:cubicBezTo>
                    <a:cubicBezTo>
                      <a:pt x="35" y="317"/>
                      <a:pt x="35" y="317"/>
                      <a:pt x="35" y="317"/>
                    </a:cubicBezTo>
                    <a:lnTo>
                      <a:pt x="35" y="310"/>
                    </a:lnTo>
                    <a:close/>
                    <a:moveTo>
                      <a:pt x="70" y="261"/>
                    </a:moveTo>
                    <a:cubicBezTo>
                      <a:pt x="70" y="261"/>
                      <a:pt x="69" y="260"/>
                      <a:pt x="68" y="260"/>
                    </a:cubicBezTo>
                    <a:cubicBezTo>
                      <a:pt x="66" y="263"/>
                      <a:pt x="66" y="263"/>
                      <a:pt x="66" y="263"/>
                    </a:cubicBezTo>
                    <a:cubicBezTo>
                      <a:pt x="65" y="264"/>
                      <a:pt x="65" y="265"/>
                      <a:pt x="65" y="266"/>
                    </a:cubicBezTo>
                    <a:cubicBezTo>
                      <a:pt x="64" y="266"/>
                      <a:pt x="64" y="266"/>
                      <a:pt x="63" y="266"/>
                    </a:cubicBezTo>
                    <a:cubicBezTo>
                      <a:pt x="62" y="265"/>
                      <a:pt x="62" y="265"/>
                      <a:pt x="61" y="264"/>
                    </a:cubicBezTo>
                    <a:cubicBezTo>
                      <a:pt x="61" y="264"/>
                      <a:pt x="61" y="263"/>
                      <a:pt x="61" y="262"/>
                    </a:cubicBezTo>
                    <a:cubicBezTo>
                      <a:pt x="62" y="261"/>
                      <a:pt x="63" y="261"/>
                      <a:pt x="64" y="261"/>
                    </a:cubicBezTo>
                    <a:cubicBezTo>
                      <a:pt x="67" y="259"/>
                      <a:pt x="67" y="259"/>
                      <a:pt x="67" y="259"/>
                    </a:cubicBezTo>
                    <a:cubicBezTo>
                      <a:pt x="66" y="258"/>
                      <a:pt x="66" y="257"/>
                      <a:pt x="66" y="256"/>
                    </a:cubicBezTo>
                    <a:cubicBezTo>
                      <a:pt x="66" y="256"/>
                      <a:pt x="66" y="256"/>
                      <a:pt x="66" y="255"/>
                    </a:cubicBezTo>
                    <a:cubicBezTo>
                      <a:pt x="41" y="228"/>
                      <a:pt x="41" y="228"/>
                      <a:pt x="41" y="228"/>
                    </a:cubicBezTo>
                    <a:cubicBezTo>
                      <a:pt x="41" y="228"/>
                      <a:pt x="41" y="228"/>
                      <a:pt x="41" y="227"/>
                    </a:cubicBezTo>
                    <a:cubicBezTo>
                      <a:pt x="41" y="227"/>
                      <a:pt x="41" y="227"/>
                      <a:pt x="41" y="227"/>
                    </a:cubicBezTo>
                    <a:cubicBezTo>
                      <a:pt x="41" y="227"/>
                      <a:pt x="42" y="227"/>
                      <a:pt x="42" y="227"/>
                    </a:cubicBezTo>
                    <a:cubicBezTo>
                      <a:pt x="69" y="253"/>
                      <a:pt x="69" y="253"/>
                      <a:pt x="69" y="253"/>
                    </a:cubicBezTo>
                    <a:cubicBezTo>
                      <a:pt x="69" y="252"/>
                      <a:pt x="70" y="252"/>
                      <a:pt x="70" y="252"/>
                    </a:cubicBezTo>
                    <a:cubicBezTo>
                      <a:pt x="71" y="252"/>
                      <a:pt x="72" y="253"/>
                      <a:pt x="73" y="253"/>
                    </a:cubicBezTo>
                    <a:cubicBezTo>
                      <a:pt x="77" y="249"/>
                      <a:pt x="77" y="249"/>
                      <a:pt x="77" y="249"/>
                    </a:cubicBezTo>
                    <a:cubicBezTo>
                      <a:pt x="77" y="249"/>
                      <a:pt x="76" y="249"/>
                      <a:pt x="76" y="248"/>
                    </a:cubicBezTo>
                    <a:cubicBezTo>
                      <a:pt x="76" y="248"/>
                      <a:pt x="76" y="247"/>
                      <a:pt x="76" y="247"/>
                    </a:cubicBezTo>
                    <a:cubicBezTo>
                      <a:pt x="77" y="246"/>
                      <a:pt x="79" y="245"/>
                      <a:pt x="81" y="245"/>
                    </a:cubicBezTo>
                    <a:cubicBezTo>
                      <a:pt x="81" y="245"/>
                      <a:pt x="81" y="245"/>
                      <a:pt x="81" y="245"/>
                    </a:cubicBezTo>
                    <a:cubicBezTo>
                      <a:pt x="81" y="243"/>
                      <a:pt x="81" y="243"/>
                      <a:pt x="81" y="243"/>
                    </a:cubicBezTo>
                    <a:cubicBezTo>
                      <a:pt x="84" y="243"/>
                      <a:pt x="84" y="243"/>
                      <a:pt x="84" y="243"/>
                    </a:cubicBezTo>
                    <a:cubicBezTo>
                      <a:pt x="84" y="245"/>
                      <a:pt x="84" y="245"/>
                      <a:pt x="84" y="245"/>
                    </a:cubicBezTo>
                    <a:cubicBezTo>
                      <a:pt x="83" y="245"/>
                      <a:pt x="83" y="245"/>
                      <a:pt x="83" y="245"/>
                    </a:cubicBezTo>
                    <a:cubicBezTo>
                      <a:pt x="81" y="246"/>
                      <a:pt x="81" y="246"/>
                      <a:pt x="81" y="246"/>
                    </a:cubicBezTo>
                    <a:cubicBezTo>
                      <a:pt x="81" y="248"/>
                      <a:pt x="81" y="250"/>
                      <a:pt x="81" y="250"/>
                    </a:cubicBezTo>
                    <a:cubicBezTo>
                      <a:pt x="80" y="251"/>
                      <a:pt x="79" y="251"/>
                      <a:pt x="79" y="250"/>
                    </a:cubicBezTo>
                    <a:cubicBezTo>
                      <a:pt x="78" y="250"/>
                      <a:pt x="78" y="250"/>
                      <a:pt x="78" y="250"/>
                    </a:cubicBezTo>
                    <a:cubicBezTo>
                      <a:pt x="74" y="254"/>
                      <a:pt x="74" y="254"/>
                      <a:pt x="74" y="254"/>
                    </a:cubicBezTo>
                    <a:cubicBezTo>
                      <a:pt x="74" y="255"/>
                      <a:pt x="75" y="256"/>
                      <a:pt x="75" y="256"/>
                    </a:cubicBezTo>
                    <a:cubicBezTo>
                      <a:pt x="75" y="257"/>
                      <a:pt x="74" y="258"/>
                      <a:pt x="74" y="258"/>
                    </a:cubicBezTo>
                    <a:cubicBezTo>
                      <a:pt x="75" y="260"/>
                      <a:pt x="78" y="261"/>
                      <a:pt x="80" y="262"/>
                    </a:cubicBezTo>
                    <a:cubicBezTo>
                      <a:pt x="80" y="262"/>
                      <a:pt x="80" y="262"/>
                      <a:pt x="80" y="262"/>
                    </a:cubicBezTo>
                    <a:cubicBezTo>
                      <a:pt x="80" y="263"/>
                      <a:pt x="80" y="263"/>
                      <a:pt x="80" y="263"/>
                    </a:cubicBezTo>
                    <a:cubicBezTo>
                      <a:pt x="79" y="263"/>
                      <a:pt x="79" y="263"/>
                      <a:pt x="79" y="264"/>
                    </a:cubicBezTo>
                    <a:cubicBezTo>
                      <a:pt x="79" y="264"/>
                      <a:pt x="79" y="264"/>
                      <a:pt x="79" y="264"/>
                    </a:cubicBezTo>
                    <a:cubicBezTo>
                      <a:pt x="79" y="265"/>
                      <a:pt x="78" y="265"/>
                      <a:pt x="78" y="265"/>
                    </a:cubicBezTo>
                    <a:cubicBezTo>
                      <a:pt x="78" y="265"/>
                      <a:pt x="77" y="265"/>
                      <a:pt x="77" y="265"/>
                    </a:cubicBezTo>
                    <a:cubicBezTo>
                      <a:pt x="77" y="265"/>
                      <a:pt x="76" y="266"/>
                      <a:pt x="76" y="266"/>
                    </a:cubicBezTo>
                    <a:cubicBezTo>
                      <a:pt x="76" y="266"/>
                      <a:pt x="76" y="266"/>
                      <a:pt x="76" y="266"/>
                    </a:cubicBezTo>
                    <a:cubicBezTo>
                      <a:pt x="76" y="266"/>
                      <a:pt x="76" y="266"/>
                      <a:pt x="75" y="266"/>
                    </a:cubicBezTo>
                    <a:cubicBezTo>
                      <a:pt x="75" y="264"/>
                      <a:pt x="73" y="262"/>
                      <a:pt x="71" y="261"/>
                    </a:cubicBezTo>
                    <a:cubicBezTo>
                      <a:pt x="71" y="261"/>
                      <a:pt x="71" y="261"/>
                      <a:pt x="70" y="261"/>
                    </a:cubicBezTo>
                    <a:close/>
                    <a:moveTo>
                      <a:pt x="69" y="220"/>
                    </a:moveTo>
                    <a:cubicBezTo>
                      <a:pt x="69" y="220"/>
                      <a:pt x="68" y="220"/>
                      <a:pt x="67" y="220"/>
                    </a:cubicBezTo>
                    <a:cubicBezTo>
                      <a:pt x="67" y="215"/>
                      <a:pt x="67" y="215"/>
                      <a:pt x="67" y="215"/>
                    </a:cubicBezTo>
                    <a:cubicBezTo>
                      <a:pt x="66" y="215"/>
                      <a:pt x="66" y="215"/>
                      <a:pt x="66" y="215"/>
                    </a:cubicBezTo>
                    <a:cubicBezTo>
                      <a:pt x="67" y="215"/>
                      <a:pt x="68" y="215"/>
                      <a:pt x="69" y="215"/>
                    </a:cubicBezTo>
                    <a:lnTo>
                      <a:pt x="69" y="220"/>
                    </a:lnTo>
                    <a:close/>
                    <a:moveTo>
                      <a:pt x="65" y="220"/>
                    </a:moveTo>
                    <a:cubicBezTo>
                      <a:pt x="64" y="220"/>
                      <a:pt x="63" y="220"/>
                      <a:pt x="62" y="221"/>
                    </a:cubicBezTo>
                    <a:cubicBezTo>
                      <a:pt x="61" y="216"/>
                      <a:pt x="61" y="216"/>
                      <a:pt x="61" y="216"/>
                    </a:cubicBezTo>
                    <a:cubicBezTo>
                      <a:pt x="61" y="216"/>
                      <a:pt x="61" y="216"/>
                      <a:pt x="61" y="216"/>
                    </a:cubicBezTo>
                    <a:cubicBezTo>
                      <a:pt x="62" y="216"/>
                      <a:pt x="63" y="215"/>
                      <a:pt x="64" y="215"/>
                    </a:cubicBezTo>
                    <a:cubicBezTo>
                      <a:pt x="64" y="215"/>
                      <a:pt x="64" y="215"/>
                      <a:pt x="64" y="215"/>
                    </a:cubicBezTo>
                    <a:lnTo>
                      <a:pt x="65" y="220"/>
                    </a:lnTo>
                    <a:close/>
                    <a:moveTo>
                      <a:pt x="60" y="221"/>
                    </a:moveTo>
                    <a:cubicBezTo>
                      <a:pt x="59" y="221"/>
                      <a:pt x="58" y="222"/>
                      <a:pt x="57" y="222"/>
                    </a:cubicBezTo>
                    <a:cubicBezTo>
                      <a:pt x="56" y="217"/>
                      <a:pt x="56" y="217"/>
                      <a:pt x="56" y="217"/>
                    </a:cubicBezTo>
                    <a:cubicBezTo>
                      <a:pt x="57" y="217"/>
                      <a:pt x="58" y="217"/>
                      <a:pt x="59" y="216"/>
                    </a:cubicBezTo>
                    <a:cubicBezTo>
                      <a:pt x="59" y="216"/>
                      <a:pt x="59" y="216"/>
                      <a:pt x="59" y="216"/>
                    </a:cubicBezTo>
                    <a:lnTo>
                      <a:pt x="60" y="221"/>
                    </a:lnTo>
                    <a:close/>
                    <a:moveTo>
                      <a:pt x="56" y="222"/>
                    </a:moveTo>
                    <a:cubicBezTo>
                      <a:pt x="55" y="223"/>
                      <a:pt x="54" y="223"/>
                      <a:pt x="53" y="224"/>
                    </a:cubicBezTo>
                    <a:cubicBezTo>
                      <a:pt x="50" y="220"/>
                      <a:pt x="50" y="220"/>
                      <a:pt x="50" y="220"/>
                    </a:cubicBezTo>
                    <a:cubicBezTo>
                      <a:pt x="51" y="219"/>
                      <a:pt x="53" y="218"/>
                      <a:pt x="54" y="218"/>
                    </a:cubicBezTo>
                    <a:lnTo>
                      <a:pt x="56" y="222"/>
                    </a:lnTo>
                    <a:close/>
                    <a:moveTo>
                      <a:pt x="51" y="225"/>
                    </a:moveTo>
                    <a:cubicBezTo>
                      <a:pt x="50" y="226"/>
                      <a:pt x="50" y="226"/>
                      <a:pt x="49" y="226"/>
                    </a:cubicBezTo>
                    <a:cubicBezTo>
                      <a:pt x="46" y="222"/>
                      <a:pt x="46" y="222"/>
                      <a:pt x="46" y="222"/>
                    </a:cubicBezTo>
                    <a:cubicBezTo>
                      <a:pt x="47" y="222"/>
                      <a:pt x="48" y="221"/>
                      <a:pt x="49" y="221"/>
                    </a:cubicBezTo>
                    <a:lnTo>
                      <a:pt x="51" y="225"/>
                    </a:lnTo>
                    <a:close/>
                    <a:moveTo>
                      <a:pt x="47" y="227"/>
                    </a:moveTo>
                    <a:cubicBezTo>
                      <a:pt x="47" y="228"/>
                      <a:pt x="46" y="228"/>
                      <a:pt x="46" y="229"/>
                    </a:cubicBezTo>
                    <a:cubicBezTo>
                      <a:pt x="46" y="229"/>
                      <a:pt x="46" y="229"/>
                      <a:pt x="46" y="229"/>
                    </a:cubicBezTo>
                    <a:cubicBezTo>
                      <a:pt x="47" y="229"/>
                      <a:pt x="47" y="228"/>
                      <a:pt x="48" y="228"/>
                    </a:cubicBezTo>
                    <a:cubicBezTo>
                      <a:pt x="48" y="228"/>
                      <a:pt x="48" y="228"/>
                      <a:pt x="48" y="228"/>
                    </a:cubicBezTo>
                    <a:cubicBezTo>
                      <a:pt x="48" y="228"/>
                      <a:pt x="48" y="228"/>
                      <a:pt x="48" y="228"/>
                    </a:cubicBezTo>
                    <a:cubicBezTo>
                      <a:pt x="48" y="228"/>
                      <a:pt x="48" y="228"/>
                      <a:pt x="48" y="228"/>
                    </a:cubicBezTo>
                    <a:cubicBezTo>
                      <a:pt x="50" y="227"/>
                      <a:pt x="50" y="226"/>
                      <a:pt x="51" y="226"/>
                    </a:cubicBezTo>
                    <a:cubicBezTo>
                      <a:pt x="51" y="226"/>
                      <a:pt x="51" y="226"/>
                      <a:pt x="51" y="226"/>
                    </a:cubicBezTo>
                    <a:cubicBezTo>
                      <a:pt x="52" y="226"/>
                      <a:pt x="52" y="226"/>
                      <a:pt x="52" y="226"/>
                    </a:cubicBezTo>
                    <a:cubicBezTo>
                      <a:pt x="59" y="239"/>
                      <a:pt x="59" y="239"/>
                      <a:pt x="59" y="239"/>
                    </a:cubicBezTo>
                    <a:cubicBezTo>
                      <a:pt x="58" y="239"/>
                      <a:pt x="58" y="239"/>
                      <a:pt x="57" y="240"/>
                    </a:cubicBezTo>
                    <a:cubicBezTo>
                      <a:pt x="58" y="241"/>
                      <a:pt x="58" y="241"/>
                      <a:pt x="58" y="241"/>
                    </a:cubicBezTo>
                    <a:cubicBezTo>
                      <a:pt x="61" y="238"/>
                      <a:pt x="65" y="236"/>
                      <a:pt x="70" y="236"/>
                    </a:cubicBezTo>
                    <a:cubicBezTo>
                      <a:pt x="75" y="236"/>
                      <a:pt x="80" y="238"/>
                      <a:pt x="84" y="242"/>
                    </a:cubicBezTo>
                    <a:cubicBezTo>
                      <a:pt x="85" y="242"/>
                      <a:pt x="85" y="242"/>
                      <a:pt x="85" y="242"/>
                    </a:cubicBezTo>
                    <a:cubicBezTo>
                      <a:pt x="85" y="242"/>
                      <a:pt x="85" y="242"/>
                      <a:pt x="85" y="242"/>
                    </a:cubicBezTo>
                    <a:cubicBezTo>
                      <a:pt x="84" y="241"/>
                      <a:pt x="83" y="239"/>
                      <a:pt x="82" y="239"/>
                    </a:cubicBezTo>
                    <a:cubicBezTo>
                      <a:pt x="89" y="226"/>
                      <a:pt x="89" y="226"/>
                      <a:pt x="89" y="226"/>
                    </a:cubicBezTo>
                    <a:cubicBezTo>
                      <a:pt x="89" y="226"/>
                      <a:pt x="89" y="226"/>
                      <a:pt x="89" y="226"/>
                    </a:cubicBezTo>
                    <a:cubicBezTo>
                      <a:pt x="89" y="226"/>
                      <a:pt x="89" y="226"/>
                      <a:pt x="89" y="226"/>
                    </a:cubicBezTo>
                    <a:cubicBezTo>
                      <a:pt x="91" y="227"/>
                      <a:pt x="92" y="227"/>
                      <a:pt x="93" y="228"/>
                    </a:cubicBezTo>
                    <a:cubicBezTo>
                      <a:pt x="94" y="229"/>
                      <a:pt x="94" y="229"/>
                      <a:pt x="94" y="229"/>
                    </a:cubicBezTo>
                    <a:cubicBezTo>
                      <a:pt x="94" y="229"/>
                      <a:pt x="94" y="229"/>
                      <a:pt x="94" y="229"/>
                    </a:cubicBezTo>
                    <a:cubicBezTo>
                      <a:pt x="94" y="229"/>
                      <a:pt x="95" y="230"/>
                      <a:pt x="96" y="231"/>
                    </a:cubicBezTo>
                    <a:cubicBezTo>
                      <a:pt x="97" y="232"/>
                      <a:pt x="98" y="233"/>
                      <a:pt x="99" y="234"/>
                    </a:cubicBezTo>
                    <a:cubicBezTo>
                      <a:pt x="99" y="234"/>
                      <a:pt x="99" y="234"/>
                      <a:pt x="99" y="234"/>
                    </a:cubicBezTo>
                    <a:cubicBezTo>
                      <a:pt x="99" y="235"/>
                      <a:pt x="99" y="235"/>
                      <a:pt x="99" y="235"/>
                    </a:cubicBezTo>
                    <a:cubicBezTo>
                      <a:pt x="100" y="236"/>
                      <a:pt x="101" y="237"/>
                      <a:pt x="101" y="238"/>
                    </a:cubicBezTo>
                    <a:cubicBezTo>
                      <a:pt x="88" y="245"/>
                      <a:pt x="88" y="245"/>
                      <a:pt x="88" y="245"/>
                    </a:cubicBezTo>
                    <a:cubicBezTo>
                      <a:pt x="87" y="244"/>
                      <a:pt x="86" y="243"/>
                      <a:pt x="86" y="242"/>
                    </a:cubicBezTo>
                    <a:cubicBezTo>
                      <a:pt x="86" y="243"/>
                      <a:pt x="86" y="243"/>
                      <a:pt x="86" y="243"/>
                    </a:cubicBezTo>
                    <a:cubicBezTo>
                      <a:pt x="89" y="247"/>
                      <a:pt x="91" y="252"/>
                      <a:pt x="91" y="256"/>
                    </a:cubicBezTo>
                    <a:cubicBezTo>
                      <a:pt x="91" y="262"/>
                      <a:pt x="88" y="267"/>
                      <a:pt x="85" y="271"/>
                    </a:cubicBezTo>
                    <a:cubicBezTo>
                      <a:pt x="81" y="275"/>
                      <a:pt x="76" y="277"/>
                      <a:pt x="70" y="277"/>
                    </a:cubicBezTo>
                    <a:cubicBezTo>
                      <a:pt x="65" y="277"/>
                      <a:pt x="60" y="275"/>
                      <a:pt x="56" y="271"/>
                    </a:cubicBezTo>
                    <a:cubicBezTo>
                      <a:pt x="52" y="267"/>
                      <a:pt x="50" y="262"/>
                      <a:pt x="50" y="256"/>
                    </a:cubicBezTo>
                    <a:cubicBezTo>
                      <a:pt x="50" y="252"/>
                      <a:pt x="51" y="248"/>
                      <a:pt x="54" y="244"/>
                    </a:cubicBezTo>
                    <a:cubicBezTo>
                      <a:pt x="53" y="244"/>
                      <a:pt x="53" y="244"/>
                      <a:pt x="53" y="244"/>
                    </a:cubicBezTo>
                    <a:cubicBezTo>
                      <a:pt x="53" y="244"/>
                      <a:pt x="53" y="245"/>
                      <a:pt x="52" y="245"/>
                    </a:cubicBezTo>
                    <a:cubicBezTo>
                      <a:pt x="40" y="238"/>
                      <a:pt x="40" y="238"/>
                      <a:pt x="40" y="238"/>
                    </a:cubicBezTo>
                    <a:cubicBezTo>
                      <a:pt x="40" y="236"/>
                      <a:pt x="41" y="235"/>
                      <a:pt x="42" y="234"/>
                    </a:cubicBezTo>
                    <a:cubicBezTo>
                      <a:pt x="42" y="233"/>
                      <a:pt x="42" y="233"/>
                      <a:pt x="42" y="233"/>
                    </a:cubicBezTo>
                    <a:cubicBezTo>
                      <a:pt x="42" y="233"/>
                      <a:pt x="42" y="233"/>
                      <a:pt x="42" y="233"/>
                    </a:cubicBezTo>
                    <a:cubicBezTo>
                      <a:pt x="43" y="233"/>
                      <a:pt x="43" y="233"/>
                      <a:pt x="43" y="233"/>
                    </a:cubicBezTo>
                    <a:cubicBezTo>
                      <a:pt x="42" y="232"/>
                      <a:pt x="42" y="232"/>
                      <a:pt x="42" y="232"/>
                    </a:cubicBezTo>
                    <a:cubicBezTo>
                      <a:pt x="42" y="232"/>
                      <a:pt x="42" y="233"/>
                      <a:pt x="42" y="233"/>
                    </a:cubicBezTo>
                    <a:cubicBezTo>
                      <a:pt x="38" y="230"/>
                      <a:pt x="38" y="230"/>
                      <a:pt x="38" y="230"/>
                    </a:cubicBezTo>
                    <a:cubicBezTo>
                      <a:pt x="39" y="229"/>
                      <a:pt x="39" y="229"/>
                      <a:pt x="39" y="228"/>
                    </a:cubicBezTo>
                    <a:cubicBezTo>
                      <a:pt x="39" y="228"/>
                      <a:pt x="39" y="228"/>
                      <a:pt x="39" y="228"/>
                    </a:cubicBezTo>
                    <a:cubicBezTo>
                      <a:pt x="39" y="228"/>
                      <a:pt x="39" y="228"/>
                      <a:pt x="39" y="227"/>
                    </a:cubicBezTo>
                    <a:cubicBezTo>
                      <a:pt x="39" y="227"/>
                      <a:pt x="39" y="227"/>
                      <a:pt x="39" y="227"/>
                    </a:cubicBezTo>
                    <a:cubicBezTo>
                      <a:pt x="40" y="226"/>
                      <a:pt x="40" y="226"/>
                      <a:pt x="40" y="226"/>
                    </a:cubicBezTo>
                    <a:cubicBezTo>
                      <a:pt x="41" y="226"/>
                      <a:pt x="41" y="226"/>
                      <a:pt x="42" y="226"/>
                    </a:cubicBezTo>
                    <a:cubicBezTo>
                      <a:pt x="43" y="225"/>
                      <a:pt x="43" y="225"/>
                      <a:pt x="45" y="224"/>
                    </a:cubicBezTo>
                    <a:cubicBezTo>
                      <a:pt x="45" y="224"/>
                      <a:pt x="45" y="224"/>
                      <a:pt x="45" y="224"/>
                    </a:cubicBezTo>
                    <a:lnTo>
                      <a:pt x="47" y="227"/>
                    </a:lnTo>
                    <a:close/>
                    <a:moveTo>
                      <a:pt x="41" y="234"/>
                    </a:moveTo>
                    <a:cubicBezTo>
                      <a:pt x="41" y="234"/>
                      <a:pt x="41" y="234"/>
                      <a:pt x="41" y="234"/>
                    </a:cubicBezTo>
                    <a:cubicBezTo>
                      <a:pt x="38" y="231"/>
                      <a:pt x="38" y="231"/>
                      <a:pt x="38" y="231"/>
                    </a:cubicBezTo>
                    <a:cubicBezTo>
                      <a:pt x="38" y="231"/>
                      <a:pt x="38" y="231"/>
                      <a:pt x="38" y="231"/>
                    </a:cubicBezTo>
                    <a:cubicBezTo>
                      <a:pt x="38" y="231"/>
                      <a:pt x="38" y="231"/>
                      <a:pt x="38" y="231"/>
                    </a:cubicBezTo>
                    <a:cubicBezTo>
                      <a:pt x="41" y="233"/>
                      <a:pt x="41" y="233"/>
                      <a:pt x="41" y="233"/>
                    </a:cubicBezTo>
                    <a:lnTo>
                      <a:pt x="41" y="234"/>
                    </a:lnTo>
                    <a:close/>
                    <a:moveTo>
                      <a:pt x="41" y="234"/>
                    </a:moveTo>
                    <a:cubicBezTo>
                      <a:pt x="40" y="235"/>
                      <a:pt x="39" y="236"/>
                      <a:pt x="39" y="237"/>
                    </a:cubicBezTo>
                    <a:cubicBezTo>
                      <a:pt x="37" y="236"/>
                      <a:pt x="37" y="236"/>
                      <a:pt x="37" y="236"/>
                    </a:cubicBezTo>
                    <a:cubicBezTo>
                      <a:pt x="35" y="235"/>
                      <a:pt x="35" y="235"/>
                      <a:pt x="35" y="235"/>
                    </a:cubicBezTo>
                    <a:cubicBezTo>
                      <a:pt x="35" y="235"/>
                      <a:pt x="35" y="235"/>
                      <a:pt x="35" y="235"/>
                    </a:cubicBezTo>
                    <a:cubicBezTo>
                      <a:pt x="35" y="234"/>
                      <a:pt x="36" y="232"/>
                      <a:pt x="37" y="232"/>
                    </a:cubicBezTo>
                    <a:cubicBezTo>
                      <a:pt x="37" y="232"/>
                      <a:pt x="37" y="232"/>
                      <a:pt x="37" y="232"/>
                    </a:cubicBezTo>
                    <a:lnTo>
                      <a:pt x="41" y="234"/>
                    </a:lnTo>
                    <a:close/>
                    <a:moveTo>
                      <a:pt x="38" y="239"/>
                    </a:moveTo>
                    <a:cubicBezTo>
                      <a:pt x="37" y="239"/>
                      <a:pt x="37" y="240"/>
                      <a:pt x="37" y="241"/>
                    </a:cubicBezTo>
                    <a:cubicBezTo>
                      <a:pt x="32" y="239"/>
                      <a:pt x="32" y="239"/>
                      <a:pt x="32" y="239"/>
                    </a:cubicBezTo>
                    <a:cubicBezTo>
                      <a:pt x="32" y="238"/>
                      <a:pt x="33" y="237"/>
                      <a:pt x="34" y="237"/>
                    </a:cubicBezTo>
                    <a:cubicBezTo>
                      <a:pt x="34" y="237"/>
                      <a:pt x="34" y="237"/>
                      <a:pt x="34" y="237"/>
                    </a:cubicBezTo>
                    <a:lnTo>
                      <a:pt x="38" y="239"/>
                    </a:lnTo>
                    <a:close/>
                    <a:moveTo>
                      <a:pt x="36" y="243"/>
                    </a:moveTo>
                    <a:cubicBezTo>
                      <a:pt x="35" y="244"/>
                      <a:pt x="35" y="245"/>
                      <a:pt x="35" y="246"/>
                    </a:cubicBezTo>
                    <a:cubicBezTo>
                      <a:pt x="30" y="245"/>
                      <a:pt x="30" y="245"/>
                      <a:pt x="30" y="245"/>
                    </a:cubicBezTo>
                    <a:cubicBezTo>
                      <a:pt x="30" y="245"/>
                      <a:pt x="30" y="245"/>
                      <a:pt x="30" y="245"/>
                    </a:cubicBezTo>
                    <a:cubicBezTo>
                      <a:pt x="30" y="243"/>
                      <a:pt x="31" y="242"/>
                      <a:pt x="31" y="241"/>
                    </a:cubicBezTo>
                    <a:cubicBezTo>
                      <a:pt x="31" y="241"/>
                      <a:pt x="31" y="241"/>
                      <a:pt x="31" y="241"/>
                    </a:cubicBezTo>
                    <a:lnTo>
                      <a:pt x="36" y="243"/>
                    </a:lnTo>
                    <a:close/>
                    <a:moveTo>
                      <a:pt x="35" y="247"/>
                    </a:moveTo>
                    <a:cubicBezTo>
                      <a:pt x="35" y="247"/>
                      <a:pt x="35" y="247"/>
                      <a:pt x="35" y="247"/>
                    </a:cubicBezTo>
                    <a:cubicBezTo>
                      <a:pt x="30" y="246"/>
                      <a:pt x="30" y="246"/>
                      <a:pt x="30" y="246"/>
                    </a:cubicBezTo>
                    <a:cubicBezTo>
                      <a:pt x="30" y="246"/>
                      <a:pt x="30" y="246"/>
                      <a:pt x="30" y="246"/>
                    </a:cubicBezTo>
                    <a:cubicBezTo>
                      <a:pt x="30" y="246"/>
                      <a:pt x="30" y="246"/>
                      <a:pt x="30" y="246"/>
                    </a:cubicBezTo>
                    <a:lnTo>
                      <a:pt x="35" y="247"/>
                    </a:lnTo>
                    <a:close/>
                    <a:moveTo>
                      <a:pt x="34" y="248"/>
                    </a:moveTo>
                    <a:cubicBezTo>
                      <a:pt x="34" y="249"/>
                      <a:pt x="34" y="249"/>
                      <a:pt x="34" y="250"/>
                    </a:cubicBezTo>
                    <a:cubicBezTo>
                      <a:pt x="29" y="250"/>
                      <a:pt x="29" y="250"/>
                      <a:pt x="29" y="250"/>
                    </a:cubicBezTo>
                    <a:cubicBezTo>
                      <a:pt x="29" y="249"/>
                      <a:pt x="29" y="248"/>
                      <a:pt x="30" y="247"/>
                    </a:cubicBezTo>
                    <a:cubicBezTo>
                      <a:pt x="30" y="247"/>
                      <a:pt x="30" y="247"/>
                      <a:pt x="30" y="247"/>
                    </a:cubicBezTo>
                    <a:lnTo>
                      <a:pt x="34" y="248"/>
                    </a:lnTo>
                    <a:close/>
                    <a:moveTo>
                      <a:pt x="34" y="251"/>
                    </a:moveTo>
                    <a:cubicBezTo>
                      <a:pt x="34" y="251"/>
                      <a:pt x="34" y="251"/>
                      <a:pt x="34" y="251"/>
                    </a:cubicBezTo>
                    <a:cubicBezTo>
                      <a:pt x="29" y="251"/>
                      <a:pt x="29" y="251"/>
                      <a:pt x="29" y="251"/>
                    </a:cubicBezTo>
                    <a:cubicBezTo>
                      <a:pt x="29" y="251"/>
                      <a:pt x="29" y="251"/>
                      <a:pt x="29" y="251"/>
                    </a:cubicBezTo>
                    <a:cubicBezTo>
                      <a:pt x="29" y="250"/>
                      <a:pt x="29" y="250"/>
                      <a:pt x="29" y="250"/>
                    </a:cubicBezTo>
                    <a:lnTo>
                      <a:pt x="34" y="251"/>
                    </a:lnTo>
                    <a:close/>
                    <a:moveTo>
                      <a:pt x="34" y="252"/>
                    </a:moveTo>
                    <a:cubicBezTo>
                      <a:pt x="33" y="253"/>
                      <a:pt x="33" y="254"/>
                      <a:pt x="33" y="255"/>
                    </a:cubicBezTo>
                    <a:cubicBezTo>
                      <a:pt x="29" y="255"/>
                      <a:pt x="29" y="255"/>
                      <a:pt x="29" y="255"/>
                    </a:cubicBezTo>
                    <a:cubicBezTo>
                      <a:pt x="29" y="254"/>
                      <a:pt x="29" y="253"/>
                      <a:pt x="29" y="252"/>
                    </a:cubicBezTo>
                    <a:lnTo>
                      <a:pt x="34" y="252"/>
                    </a:lnTo>
                    <a:close/>
                    <a:moveTo>
                      <a:pt x="33" y="258"/>
                    </a:moveTo>
                    <a:cubicBezTo>
                      <a:pt x="33" y="258"/>
                      <a:pt x="33" y="259"/>
                      <a:pt x="34" y="260"/>
                    </a:cubicBezTo>
                    <a:cubicBezTo>
                      <a:pt x="29" y="260"/>
                      <a:pt x="29" y="260"/>
                      <a:pt x="29" y="260"/>
                    </a:cubicBezTo>
                    <a:cubicBezTo>
                      <a:pt x="29" y="260"/>
                      <a:pt x="29" y="260"/>
                      <a:pt x="29" y="260"/>
                    </a:cubicBezTo>
                    <a:cubicBezTo>
                      <a:pt x="29" y="259"/>
                      <a:pt x="29" y="259"/>
                      <a:pt x="29" y="258"/>
                    </a:cubicBezTo>
                    <a:lnTo>
                      <a:pt x="33" y="258"/>
                    </a:lnTo>
                    <a:close/>
                    <a:moveTo>
                      <a:pt x="34" y="262"/>
                    </a:moveTo>
                    <a:cubicBezTo>
                      <a:pt x="34" y="263"/>
                      <a:pt x="34" y="264"/>
                      <a:pt x="34" y="265"/>
                    </a:cubicBezTo>
                    <a:cubicBezTo>
                      <a:pt x="30" y="266"/>
                      <a:pt x="30" y="266"/>
                      <a:pt x="30" y="266"/>
                    </a:cubicBezTo>
                    <a:cubicBezTo>
                      <a:pt x="30" y="266"/>
                      <a:pt x="30" y="266"/>
                      <a:pt x="30" y="266"/>
                    </a:cubicBezTo>
                    <a:cubicBezTo>
                      <a:pt x="29" y="265"/>
                      <a:pt x="29" y="264"/>
                      <a:pt x="29" y="263"/>
                    </a:cubicBezTo>
                    <a:cubicBezTo>
                      <a:pt x="29" y="263"/>
                      <a:pt x="29" y="263"/>
                      <a:pt x="29" y="263"/>
                    </a:cubicBezTo>
                    <a:lnTo>
                      <a:pt x="34" y="262"/>
                    </a:lnTo>
                    <a:close/>
                    <a:moveTo>
                      <a:pt x="35" y="266"/>
                    </a:moveTo>
                    <a:cubicBezTo>
                      <a:pt x="35" y="266"/>
                      <a:pt x="35" y="266"/>
                      <a:pt x="35" y="266"/>
                    </a:cubicBezTo>
                    <a:cubicBezTo>
                      <a:pt x="35" y="266"/>
                      <a:pt x="35" y="266"/>
                      <a:pt x="35" y="266"/>
                    </a:cubicBezTo>
                    <a:cubicBezTo>
                      <a:pt x="30" y="267"/>
                      <a:pt x="30" y="267"/>
                      <a:pt x="30" y="267"/>
                    </a:cubicBezTo>
                    <a:cubicBezTo>
                      <a:pt x="30" y="267"/>
                      <a:pt x="30" y="267"/>
                      <a:pt x="30" y="267"/>
                    </a:cubicBezTo>
                    <a:lnTo>
                      <a:pt x="35" y="266"/>
                    </a:lnTo>
                    <a:close/>
                    <a:moveTo>
                      <a:pt x="35" y="267"/>
                    </a:moveTo>
                    <a:cubicBezTo>
                      <a:pt x="35" y="268"/>
                      <a:pt x="35" y="269"/>
                      <a:pt x="36" y="269"/>
                    </a:cubicBezTo>
                    <a:cubicBezTo>
                      <a:pt x="31" y="271"/>
                      <a:pt x="31" y="271"/>
                      <a:pt x="31" y="271"/>
                    </a:cubicBezTo>
                    <a:cubicBezTo>
                      <a:pt x="31" y="271"/>
                      <a:pt x="31" y="271"/>
                      <a:pt x="31" y="271"/>
                    </a:cubicBezTo>
                    <a:cubicBezTo>
                      <a:pt x="31" y="270"/>
                      <a:pt x="30" y="269"/>
                      <a:pt x="30" y="268"/>
                    </a:cubicBezTo>
                    <a:cubicBezTo>
                      <a:pt x="30" y="268"/>
                      <a:pt x="30" y="268"/>
                      <a:pt x="30" y="268"/>
                    </a:cubicBezTo>
                    <a:lnTo>
                      <a:pt x="35" y="267"/>
                    </a:lnTo>
                    <a:close/>
                    <a:moveTo>
                      <a:pt x="36" y="270"/>
                    </a:moveTo>
                    <a:cubicBezTo>
                      <a:pt x="36" y="270"/>
                      <a:pt x="36" y="270"/>
                      <a:pt x="36" y="270"/>
                    </a:cubicBezTo>
                    <a:cubicBezTo>
                      <a:pt x="36" y="270"/>
                      <a:pt x="36" y="270"/>
                      <a:pt x="36" y="270"/>
                    </a:cubicBezTo>
                    <a:cubicBezTo>
                      <a:pt x="32" y="272"/>
                      <a:pt x="32" y="272"/>
                      <a:pt x="32" y="272"/>
                    </a:cubicBezTo>
                    <a:cubicBezTo>
                      <a:pt x="32" y="272"/>
                      <a:pt x="32" y="272"/>
                      <a:pt x="32" y="272"/>
                    </a:cubicBezTo>
                    <a:cubicBezTo>
                      <a:pt x="32" y="272"/>
                      <a:pt x="32" y="272"/>
                      <a:pt x="32" y="272"/>
                    </a:cubicBezTo>
                    <a:lnTo>
                      <a:pt x="36" y="270"/>
                    </a:lnTo>
                    <a:close/>
                    <a:moveTo>
                      <a:pt x="36" y="271"/>
                    </a:moveTo>
                    <a:cubicBezTo>
                      <a:pt x="37" y="272"/>
                      <a:pt x="37" y="273"/>
                      <a:pt x="38" y="274"/>
                    </a:cubicBezTo>
                    <a:cubicBezTo>
                      <a:pt x="34" y="277"/>
                      <a:pt x="34" y="277"/>
                      <a:pt x="34" y="277"/>
                    </a:cubicBezTo>
                    <a:cubicBezTo>
                      <a:pt x="34" y="277"/>
                      <a:pt x="34" y="277"/>
                      <a:pt x="34" y="277"/>
                    </a:cubicBezTo>
                    <a:cubicBezTo>
                      <a:pt x="33" y="276"/>
                      <a:pt x="32" y="274"/>
                      <a:pt x="32" y="273"/>
                    </a:cubicBezTo>
                    <a:cubicBezTo>
                      <a:pt x="32" y="273"/>
                      <a:pt x="32" y="273"/>
                      <a:pt x="32" y="273"/>
                    </a:cubicBezTo>
                    <a:lnTo>
                      <a:pt x="36" y="271"/>
                    </a:lnTo>
                    <a:close/>
                    <a:moveTo>
                      <a:pt x="39" y="276"/>
                    </a:moveTo>
                    <a:cubicBezTo>
                      <a:pt x="39" y="277"/>
                      <a:pt x="40" y="277"/>
                      <a:pt x="40" y="278"/>
                    </a:cubicBezTo>
                    <a:cubicBezTo>
                      <a:pt x="36" y="281"/>
                      <a:pt x="36" y="281"/>
                      <a:pt x="36" y="281"/>
                    </a:cubicBezTo>
                    <a:cubicBezTo>
                      <a:pt x="36" y="281"/>
                      <a:pt x="36" y="281"/>
                      <a:pt x="36" y="281"/>
                    </a:cubicBezTo>
                    <a:cubicBezTo>
                      <a:pt x="36" y="280"/>
                      <a:pt x="35" y="279"/>
                      <a:pt x="35" y="278"/>
                    </a:cubicBezTo>
                    <a:cubicBezTo>
                      <a:pt x="35" y="278"/>
                      <a:pt x="35" y="278"/>
                      <a:pt x="35" y="278"/>
                    </a:cubicBezTo>
                    <a:lnTo>
                      <a:pt x="39" y="276"/>
                    </a:lnTo>
                    <a:close/>
                    <a:moveTo>
                      <a:pt x="41" y="279"/>
                    </a:moveTo>
                    <a:cubicBezTo>
                      <a:pt x="42" y="280"/>
                      <a:pt x="43" y="281"/>
                      <a:pt x="43" y="282"/>
                    </a:cubicBezTo>
                    <a:cubicBezTo>
                      <a:pt x="40" y="286"/>
                      <a:pt x="40" y="286"/>
                      <a:pt x="40" y="286"/>
                    </a:cubicBezTo>
                    <a:cubicBezTo>
                      <a:pt x="40" y="286"/>
                      <a:pt x="40" y="286"/>
                      <a:pt x="40" y="286"/>
                    </a:cubicBezTo>
                    <a:cubicBezTo>
                      <a:pt x="39" y="285"/>
                      <a:pt x="38" y="283"/>
                      <a:pt x="37" y="282"/>
                    </a:cubicBezTo>
                    <a:cubicBezTo>
                      <a:pt x="37" y="282"/>
                      <a:pt x="37" y="282"/>
                      <a:pt x="37" y="282"/>
                    </a:cubicBezTo>
                    <a:lnTo>
                      <a:pt x="41" y="279"/>
                    </a:lnTo>
                    <a:close/>
                    <a:moveTo>
                      <a:pt x="45" y="283"/>
                    </a:moveTo>
                    <a:cubicBezTo>
                      <a:pt x="46" y="284"/>
                      <a:pt x="46" y="285"/>
                      <a:pt x="47" y="285"/>
                    </a:cubicBezTo>
                    <a:cubicBezTo>
                      <a:pt x="44" y="289"/>
                      <a:pt x="44" y="289"/>
                      <a:pt x="44" y="289"/>
                    </a:cubicBezTo>
                    <a:cubicBezTo>
                      <a:pt x="43" y="289"/>
                      <a:pt x="43" y="289"/>
                      <a:pt x="43" y="289"/>
                    </a:cubicBezTo>
                    <a:cubicBezTo>
                      <a:pt x="43" y="288"/>
                      <a:pt x="42" y="287"/>
                      <a:pt x="41" y="287"/>
                    </a:cubicBezTo>
                    <a:cubicBezTo>
                      <a:pt x="41" y="287"/>
                      <a:pt x="41" y="287"/>
                      <a:pt x="41" y="287"/>
                    </a:cubicBezTo>
                    <a:lnTo>
                      <a:pt x="45" y="283"/>
                    </a:lnTo>
                    <a:close/>
                    <a:moveTo>
                      <a:pt x="48" y="286"/>
                    </a:moveTo>
                    <a:cubicBezTo>
                      <a:pt x="49" y="287"/>
                      <a:pt x="50" y="287"/>
                      <a:pt x="51" y="288"/>
                    </a:cubicBezTo>
                    <a:cubicBezTo>
                      <a:pt x="49" y="292"/>
                      <a:pt x="49" y="292"/>
                      <a:pt x="49" y="292"/>
                    </a:cubicBezTo>
                    <a:cubicBezTo>
                      <a:pt x="48" y="292"/>
                      <a:pt x="48" y="292"/>
                      <a:pt x="48" y="292"/>
                    </a:cubicBezTo>
                    <a:cubicBezTo>
                      <a:pt x="47" y="292"/>
                      <a:pt x="46" y="291"/>
                      <a:pt x="45" y="290"/>
                    </a:cubicBezTo>
                    <a:cubicBezTo>
                      <a:pt x="45" y="290"/>
                      <a:pt x="45" y="290"/>
                      <a:pt x="45" y="290"/>
                    </a:cubicBezTo>
                    <a:lnTo>
                      <a:pt x="48" y="286"/>
                    </a:lnTo>
                    <a:close/>
                    <a:moveTo>
                      <a:pt x="53" y="289"/>
                    </a:moveTo>
                    <a:cubicBezTo>
                      <a:pt x="53" y="289"/>
                      <a:pt x="54" y="290"/>
                      <a:pt x="55" y="290"/>
                    </a:cubicBezTo>
                    <a:cubicBezTo>
                      <a:pt x="53" y="294"/>
                      <a:pt x="53" y="294"/>
                      <a:pt x="53" y="294"/>
                    </a:cubicBezTo>
                    <a:cubicBezTo>
                      <a:pt x="52" y="294"/>
                      <a:pt x="51" y="294"/>
                      <a:pt x="50" y="293"/>
                    </a:cubicBezTo>
                    <a:cubicBezTo>
                      <a:pt x="50" y="293"/>
                      <a:pt x="50" y="293"/>
                      <a:pt x="50" y="293"/>
                    </a:cubicBezTo>
                    <a:lnTo>
                      <a:pt x="53" y="289"/>
                    </a:lnTo>
                    <a:close/>
                    <a:moveTo>
                      <a:pt x="57" y="291"/>
                    </a:moveTo>
                    <a:cubicBezTo>
                      <a:pt x="58" y="291"/>
                      <a:pt x="59" y="292"/>
                      <a:pt x="60" y="292"/>
                    </a:cubicBezTo>
                    <a:cubicBezTo>
                      <a:pt x="59" y="297"/>
                      <a:pt x="59" y="297"/>
                      <a:pt x="59" y="297"/>
                    </a:cubicBezTo>
                    <a:cubicBezTo>
                      <a:pt x="59" y="297"/>
                      <a:pt x="59" y="297"/>
                      <a:pt x="59" y="297"/>
                    </a:cubicBezTo>
                    <a:cubicBezTo>
                      <a:pt x="57" y="296"/>
                      <a:pt x="56" y="296"/>
                      <a:pt x="55" y="296"/>
                    </a:cubicBezTo>
                    <a:lnTo>
                      <a:pt x="57" y="291"/>
                    </a:lnTo>
                    <a:close/>
                    <a:moveTo>
                      <a:pt x="61" y="292"/>
                    </a:moveTo>
                    <a:cubicBezTo>
                      <a:pt x="61" y="292"/>
                      <a:pt x="61" y="292"/>
                      <a:pt x="61" y="292"/>
                    </a:cubicBezTo>
                    <a:cubicBezTo>
                      <a:pt x="61" y="292"/>
                      <a:pt x="61" y="292"/>
                      <a:pt x="61" y="292"/>
                    </a:cubicBezTo>
                    <a:cubicBezTo>
                      <a:pt x="60" y="296"/>
                      <a:pt x="60" y="296"/>
                      <a:pt x="60" y="296"/>
                    </a:cubicBezTo>
                    <a:cubicBezTo>
                      <a:pt x="60" y="296"/>
                      <a:pt x="60" y="296"/>
                      <a:pt x="60" y="296"/>
                    </a:cubicBezTo>
                    <a:cubicBezTo>
                      <a:pt x="59" y="296"/>
                      <a:pt x="59" y="296"/>
                      <a:pt x="59" y="296"/>
                    </a:cubicBezTo>
                    <a:lnTo>
                      <a:pt x="61" y="292"/>
                    </a:lnTo>
                    <a:close/>
                    <a:moveTo>
                      <a:pt x="62" y="293"/>
                    </a:moveTo>
                    <a:cubicBezTo>
                      <a:pt x="62" y="293"/>
                      <a:pt x="63" y="293"/>
                      <a:pt x="64" y="293"/>
                    </a:cubicBezTo>
                    <a:cubicBezTo>
                      <a:pt x="63" y="298"/>
                      <a:pt x="63" y="298"/>
                      <a:pt x="63" y="298"/>
                    </a:cubicBezTo>
                    <a:cubicBezTo>
                      <a:pt x="63" y="298"/>
                      <a:pt x="63" y="298"/>
                      <a:pt x="63" y="298"/>
                    </a:cubicBezTo>
                    <a:cubicBezTo>
                      <a:pt x="62" y="298"/>
                      <a:pt x="61" y="297"/>
                      <a:pt x="61" y="297"/>
                    </a:cubicBezTo>
                    <a:cubicBezTo>
                      <a:pt x="61" y="297"/>
                      <a:pt x="61" y="297"/>
                      <a:pt x="61" y="297"/>
                    </a:cubicBezTo>
                    <a:lnTo>
                      <a:pt x="62" y="293"/>
                    </a:lnTo>
                    <a:close/>
                    <a:moveTo>
                      <a:pt x="65" y="293"/>
                    </a:moveTo>
                    <a:cubicBezTo>
                      <a:pt x="65" y="293"/>
                      <a:pt x="65" y="293"/>
                      <a:pt x="65" y="293"/>
                    </a:cubicBezTo>
                    <a:cubicBezTo>
                      <a:pt x="64" y="297"/>
                      <a:pt x="64" y="297"/>
                      <a:pt x="64" y="297"/>
                    </a:cubicBezTo>
                    <a:cubicBezTo>
                      <a:pt x="64" y="297"/>
                      <a:pt x="64" y="297"/>
                      <a:pt x="64" y="297"/>
                    </a:cubicBezTo>
                    <a:lnTo>
                      <a:pt x="65" y="293"/>
                    </a:lnTo>
                    <a:close/>
                    <a:moveTo>
                      <a:pt x="66" y="293"/>
                    </a:moveTo>
                    <a:cubicBezTo>
                      <a:pt x="67" y="293"/>
                      <a:pt x="68" y="294"/>
                      <a:pt x="69" y="294"/>
                    </a:cubicBezTo>
                    <a:cubicBezTo>
                      <a:pt x="69" y="298"/>
                      <a:pt x="69" y="298"/>
                      <a:pt x="69" y="298"/>
                    </a:cubicBezTo>
                    <a:cubicBezTo>
                      <a:pt x="68" y="298"/>
                      <a:pt x="67" y="298"/>
                      <a:pt x="65" y="298"/>
                    </a:cubicBezTo>
                    <a:cubicBezTo>
                      <a:pt x="65" y="298"/>
                      <a:pt x="65" y="298"/>
                      <a:pt x="65" y="298"/>
                    </a:cubicBezTo>
                    <a:lnTo>
                      <a:pt x="66" y="293"/>
                    </a:lnTo>
                    <a:close/>
                    <a:moveTo>
                      <a:pt x="71" y="294"/>
                    </a:moveTo>
                    <a:cubicBezTo>
                      <a:pt x="72" y="294"/>
                      <a:pt x="73" y="294"/>
                      <a:pt x="74" y="293"/>
                    </a:cubicBezTo>
                    <a:cubicBezTo>
                      <a:pt x="74" y="298"/>
                      <a:pt x="74" y="298"/>
                      <a:pt x="74" y="298"/>
                    </a:cubicBezTo>
                    <a:cubicBezTo>
                      <a:pt x="74" y="298"/>
                      <a:pt x="74" y="298"/>
                      <a:pt x="74" y="298"/>
                    </a:cubicBezTo>
                    <a:cubicBezTo>
                      <a:pt x="73" y="298"/>
                      <a:pt x="72" y="298"/>
                      <a:pt x="71" y="298"/>
                    </a:cubicBezTo>
                    <a:lnTo>
                      <a:pt x="71" y="294"/>
                    </a:lnTo>
                    <a:close/>
                    <a:moveTo>
                      <a:pt x="76" y="293"/>
                    </a:moveTo>
                    <a:cubicBezTo>
                      <a:pt x="77" y="293"/>
                      <a:pt x="78" y="293"/>
                      <a:pt x="79" y="293"/>
                    </a:cubicBezTo>
                    <a:cubicBezTo>
                      <a:pt x="80" y="297"/>
                      <a:pt x="80" y="297"/>
                      <a:pt x="80" y="297"/>
                    </a:cubicBezTo>
                    <a:cubicBezTo>
                      <a:pt x="80" y="297"/>
                      <a:pt x="80" y="297"/>
                      <a:pt x="80" y="297"/>
                    </a:cubicBezTo>
                    <a:cubicBezTo>
                      <a:pt x="79" y="298"/>
                      <a:pt x="78" y="298"/>
                      <a:pt x="76" y="298"/>
                    </a:cubicBezTo>
                    <a:cubicBezTo>
                      <a:pt x="76" y="298"/>
                      <a:pt x="76" y="298"/>
                      <a:pt x="76" y="298"/>
                    </a:cubicBezTo>
                    <a:lnTo>
                      <a:pt x="76" y="293"/>
                    </a:lnTo>
                    <a:close/>
                    <a:moveTo>
                      <a:pt x="80" y="292"/>
                    </a:moveTo>
                    <a:cubicBezTo>
                      <a:pt x="80" y="292"/>
                      <a:pt x="80" y="292"/>
                      <a:pt x="80" y="292"/>
                    </a:cubicBezTo>
                    <a:cubicBezTo>
                      <a:pt x="81" y="296"/>
                      <a:pt x="81" y="296"/>
                      <a:pt x="81" y="296"/>
                    </a:cubicBezTo>
                    <a:cubicBezTo>
                      <a:pt x="81" y="296"/>
                      <a:pt x="81" y="296"/>
                      <a:pt x="81" y="296"/>
                    </a:cubicBezTo>
                    <a:cubicBezTo>
                      <a:pt x="81" y="296"/>
                      <a:pt x="81" y="296"/>
                      <a:pt x="81" y="296"/>
                    </a:cubicBezTo>
                    <a:cubicBezTo>
                      <a:pt x="80" y="292"/>
                      <a:pt x="80" y="292"/>
                      <a:pt x="80" y="292"/>
                    </a:cubicBezTo>
                    <a:close/>
                    <a:moveTo>
                      <a:pt x="81" y="292"/>
                    </a:moveTo>
                    <a:cubicBezTo>
                      <a:pt x="81" y="292"/>
                      <a:pt x="82" y="292"/>
                      <a:pt x="83" y="291"/>
                    </a:cubicBezTo>
                    <a:cubicBezTo>
                      <a:pt x="85" y="296"/>
                      <a:pt x="85" y="296"/>
                      <a:pt x="85" y="296"/>
                    </a:cubicBezTo>
                    <a:cubicBezTo>
                      <a:pt x="85" y="296"/>
                      <a:pt x="85" y="296"/>
                      <a:pt x="85" y="296"/>
                    </a:cubicBezTo>
                    <a:cubicBezTo>
                      <a:pt x="84" y="296"/>
                      <a:pt x="83" y="297"/>
                      <a:pt x="82" y="297"/>
                    </a:cubicBezTo>
                    <a:cubicBezTo>
                      <a:pt x="82" y="297"/>
                      <a:pt x="82" y="297"/>
                      <a:pt x="82" y="297"/>
                    </a:cubicBezTo>
                    <a:lnTo>
                      <a:pt x="81" y="292"/>
                    </a:lnTo>
                    <a:close/>
                    <a:moveTo>
                      <a:pt x="84" y="291"/>
                    </a:moveTo>
                    <a:cubicBezTo>
                      <a:pt x="84" y="291"/>
                      <a:pt x="84" y="291"/>
                      <a:pt x="84" y="291"/>
                    </a:cubicBezTo>
                    <a:cubicBezTo>
                      <a:pt x="86" y="295"/>
                      <a:pt x="86" y="295"/>
                      <a:pt x="86" y="295"/>
                    </a:cubicBezTo>
                    <a:cubicBezTo>
                      <a:pt x="86" y="295"/>
                      <a:pt x="86" y="295"/>
                      <a:pt x="86" y="295"/>
                    </a:cubicBezTo>
                    <a:lnTo>
                      <a:pt x="84" y="291"/>
                    </a:lnTo>
                    <a:close/>
                    <a:moveTo>
                      <a:pt x="85" y="291"/>
                    </a:moveTo>
                    <a:cubicBezTo>
                      <a:pt x="86" y="290"/>
                      <a:pt x="87" y="289"/>
                      <a:pt x="88" y="289"/>
                    </a:cubicBezTo>
                    <a:cubicBezTo>
                      <a:pt x="90" y="293"/>
                      <a:pt x="90" y="293"/>
                      <a:pt x="90" y="293"/>
                    </a:cubicBezTo>
                    <a:cubicBezTo>
                      <a:pt x="90" y="293"/>
                      <a:pt x="90" y="293"/>
                      <a:pt x="90" y="293"/>
                    </a:cubicBezTo>
                    <a:cubicBezTo>
                      <a:pt x="89" y="294"/>
                      <a:pt x="88" y="294"/>
                      <a:pt x="87" y="295"/>
                    </a:cubicBezTo>
                    <a:cubicBezTo>
                      <a:pt x="87" y="295"/>
                      <a:pt x="87" y="295"/>
                      <a:pt x="87" y="295"/>
                    </a:cubicBezTo>
                    <a:lnTo>
                      <a:pt x="85" y="291"/>
                    </a:lnTo>
                    <a:close/>
                    <a:moveTo>
                      <a:pt x="90" y="288"/>
                    </a:moveTo>
                    <a:cubicBezTo>
                      <a:pt x="90" y="288"/>
                      <a:pt x="91" y="287"/>
                      <a:pt x="92" y="287"/>
                    </a:cubicBezTo>
                    <a:cubicBezTo>
                      <a:pt x="95" y="291"/>
                      <a:pt x="95" y="291"/>
                      <a:pt x="95" y="291"/>
                    </a:cubicBezTo>
                    <a:cubicBezTo>
                      <a:pt x="94" y="291"/>
                      <a:pt x="93" y="292"/>
                      <a:pt x="92" y="292"/>
                    </a:cubicBezTo>
                    <a:cubicBezTo>
                      <a:pt x="92" y="292"/>
                      <a:pt x="92" y="292"/>
                      <a:pt x="92" y="292"/>
                    </a:cubicBezTo>
                    <a:lnTo>
                      <a:pt x="90" y="288"/>
                    </a:lnTo>
                    <a:close/>
                    <a:moveTo>
                      <a:pt x="92" y="286"/>
                    </a:moveTo>
                    <a:cubicBezTo>
                      <a:pt x="92" y="286"/>
                      <a:pt x="92" y="286"/>
                      <a:pt x="92" y="286"/>
                    </a:cubicBezTo>
                    <a:cubicBezTo>
                      <a:pt x="92" y="286"/>
                      <a:pt x="92" y="286"/>
                      <a:pt x="92" y="286"/>
                    </a:cubicBezTo>
                    <a:cubicBezTo>
                      <a:pt x="95" y="289"/>
                      <a:pt x="95" y="289"/>
                      <a:pt x="95" y="289"/>
                    </a:cubicBezTo>
                    <a:cubicBezTo>
                      <a:pt x="95" y="289"/>
                      <a:pt x="95" y="289"/>
                      <a:pt x="95" y="289"/>
                    </a:cubicBezTo>
                    <a:lnTo>
                      <a:pt x="92" y="286"/>
                    </a:lnTo>
                    <a:close/>
                    <a:moveTo>
                      <a:pt x="93" y="286"/>
                    </a:moveTo>
                    <a:cubicBezTo>
                      <a:pt x="94" y="285"/>
                      <a:pt x="95" y="284"/>
                      <a:pt x="96" y="283"/>
                    </a:cubicBezTo>
                    <a:cubicBezTo>
                      <a:pt x="99" y="287"/>
                      <a:pt x="99" y="287"/>
                      <a:pt x="99" y="287"/>
                    </a:cubicBezTo>
                    <a:cubicBezTo>
                      <a:pt x="99" y="287"/>
                      <a:pt x="99" y="287"/>
                      <a:pt x="99" y="287"/>
                    </a:cubicBezTo>
                    <a:cubicBezTo>
                      <a:pt x="98" y="288"/>
                      <a:pt x="97" y="289"/>
                      <a:pt x="96" y="289"/>
                    </a:cubicBezTo>
                    <a:cubicBezTo>
                      <a:pt x="96" y="289"/>
                      <a:pt x="96" y="289"/>
                      <a:pt x="96" y="289"/>
                    </a:cubicBezTo>
                    <a:lnTo>
                      <a:pt x="93" y="286"/>
                    </a:lnTo>
                    <a:close/>
                    <a:moveTo>
                      <a:pt x="97" y="282"/>
                    </a:moveTo>
                    <a:cubicBezTo>
                      <a:pt x="98" y="281"/>
                      <a:pt x="98" y="281"/>
                      <a:pt x="98" y="280"/>
                    </a:cubicBezTo>
                    <a:cubicBezTo>
                      <a:pt x="102" y="283"/>
                      <a:pt x="102" y="283"/>
                      <a:pt x="102" y="283"/>
                    </a:cubicBezTo>
                    <a:cubicBezTo>
                      <a:pt x="102" y="284"/>
                      <a:pt x="101" y="285"/>
                      <a:pt x="101" y="285"/>
                    </a:cubicBezTo>
                    <a:lnTo>
                      <a:pt x="97" y="282"/>
                    </a:lnTo>
                    <a:close/>
                    <a:moveTo>
                      <a:pt x="100" y="278"/>
                    </a:moveTo>
                    <a:cubicBezTo>
                      <a:pt x="101" y="278"/>
                      <a:pt x="101" y="277"/>
                      <a:pt x="102" y="276"/>
                    </a:cubicBezTo>
                    <a:cubicBezTo>
                      <a:pt x="106" y="278"/>
                      <a:pt x="106" y="278"/>
                      <a:pt x="106" y="278"/>
                    </a:cubicBezTo>
                    <a:cubicBezTo>
                      <a:pt x="105" y="280"/>
                      <a:pt x="105" y="281"/>
                      <a:pt x="104" y="282"/>
                    </a:cubicBezTo>
                    <a:cubicBezTo>
                      <a:pt x="103" y="282"/>
                      <a:pt x="103" y="282"/>
                      <a:pt x="103" y="282"/>
                    </a:cubicBezTo>
                    <a:lnTo>
                      <a:pt x="100" y="278"/>
                    </a:lnTo>
                    <a:close/>
                    <a:moveTo>
                      <a:pt x="103" y="274"/>
                    </a:moveTo>
                    <a:cubicBezTo>
                      <a:pt x="103" y="273"/>
                      <a:pt x="103" y="273"/>
                      <a:pt x="104" y="272"/>
                    </a:cubicBezTo>
                    <a:cubicBezTo>
                      <a:pt x="108" y="274"/>
                      <a:pt x="108" y="274"/>
                      <a:pt x="108" y="274"/>
                    </a:cubicBezTo>
                    <a:cubicBezTo>
                      <a:pt x="108" y="275"/>
                      <a:pt x="107" y="276"/>
                      <a:pt x="107" y="277"/>
                    </a:cubicBezTo>
                    <a:cubicBezTo>
                      <a:pt x="107" y="277"/>
                      <a:pt x="107" y="277"/>
                      <a:pt x="107" y="277"/>
                    </a:cubicBezTo>
                    <a:lnTo>
                      <a:pt x="103" y="274"/>
                    </a:lnTo>
                    <a:close/>
                    <a:moveTo>
                      <a:pt x="105" y="270"/>
                    </a:moveTo>
                    <a:cubicBezTo>
                      <a:pt x="105" y="269"/>
                      <a:pt x="106" y="268"/>
                      <a:pt x="106" y="267"/>
                    </a:cubicBezTo>
                    <a:cubicBezTo>
                      <a:pt x="110" y="268"/>
                      <a:pt x="110" y="268"/>
                      <a:pt x="110" y="268"/>
                    </a:cubicBezTo>
                    <a:cubicBezTo>
                      <a:pt x="111" y="268"/>
                      <a:pt x="111" y="268"/>
                      <a:pt x="111" y="268"/>
                    </a:cubicBezTo>
                    <a:cubicBezTo>
                      <a:pt x="110" y="270"/>
                      <a:pt x="109" y="271"/>
                      <a:pt x="109" y="272"/>
                    </a:cubicBezTo>
                    <a:lnTo>
                      <a:pt x="105" y="270"/>
                    </a:lnTo>
                    <a:close/>
                    <a:moveTo>
                      <a:pt x="106" y="265"/>
                    </a:moveTo>
                    <a:cubicBezTo>
                      <a:pt x="106" y="265"/>
                      <a:pt x="107" y="264"/>
                      <a:pt x="107" y="263"/>
                    </a:cubicBezTo>
                    <a:cubicBezTo>
                      <a:pt x="112" y="264"/>
                      <a:pt x="112" y="264"/>
                      <a:pt x="112" y="264"/>
                    </a:cubicBezTo>
                    <a:cubicBezTo>
                      <a:pt x="111" y="264"/>
                      <a:pt x="111" y="265"/>
                      <a:pt x="111" y="266"/>
                    </a:cubicBezTo>
                    <a:cubicBezTo>
                      <a:pt x="111" y="266"/>
                      <a:pt x="111" y="266"/>
                      <a:pt x="111" y="266"/>
                    </a:cubicBezTo>
                    <a:lnTo>
                      <a:pt x="106" y="265"/>
                    </a:lnTo>
                    <a:close/>
                    <a:moveTo>
                      <a:pt x="107" y="262"/>
                    </a:moveTo>
                    <a:cubicBezTo>
                      <a:pt x="107" y="262"/>
                      <a:pt x="107" y="262"/>
                      <a:pt x="107" y="262"/>
                    </a:cubicBezTo>
                    <a:cubicBezTo>
                      <a:pt x="111" y="263"/>
                      <a:pt x="111" y="263"/>
                      <a:pt x="111" y="263"/>
                    </a:cubicBezTo>
                    <a:cubicBezTo>
                      <a:pt x="111" y="263"/>
                      <a:pt x="111" y="263"/>
                      <a:pt x="111" y="263"/>
                    </a:cubicBezTo>
                    <a:cubicBezTo>
                      <a:pt x="111" y="263"/>
                      <a:pt x="111" y="263"/>
                      <a:pt x="111" y="263"/>
                    </a:cubicBezTo>
                    <a:lnTo>
                      <a:pt x="107" y="262"/>
                    </a:lnTo>
                    <a:close/>
                    <a:moveTo>
                      <a:pt x="107" y="261"/>
                    </a:moveTo>
                    <a:cubicBezTo>
                      <a:pt x="107" y="260"/>
                      <a:pt x="107" y="259"/>
                      <a:pt x="107" y="258"/>
                    </a:cubicBezTo>
                    <a:cubicBezTo>
                      <a:pt x="112" y="258"/>
                      <a:pt x="112" y="258"/>
                      <a:pt x="112" y="258"/>
                    </a:cubicBezTo>
                    <a:cubicBezTo>
                      <a:pt x="112" y="259"/>
                      <a:pt x="112" y="260"/>
                      <a:pt x="112" y="261"/>
                    </a:cubicBezTo>
                    <a:lnTo>
                      <a:pt x="107" y="261"/>
                    </a:lnTo>
                    <a:close/>
                    <a:moveTo>
                      <a:pt x="107" y="255"/>
                    </a:moveTo>
                    <a:cubicBezTo>
                      <a:pt x="107" y="255"/>
                      <a:pt x="107" y="254"/>
                      <a:pt x="107" y="253"/>
                    </a:cubicBezTo>
                    <a:cubicBezTo>
                      <a:pt x="112" y="253"/>
                      <a:pt x="112" y="253"/>
                      <a:pt x="112" y="253"/>
                    </a:cubicBezTo>
                    <a:cubicBezTo>
                      <a:pt x="112" y="253"/>
                      <a:pt x="112" y="253"/>
                      <a:pt x="112" y="253"/>
                    </a:cubicBezTo>
                    <a:cubicBezTo>
                      <a:pt x="112" y="253"/>
                      <a:pt x="112" y="254"/>
                      <a:pt x="112" y="255"/>
                    </a:cubicBezTo>
                    <a:lnTo>
                      <a:pt x="107" y="255"/>
                    </a:lnTo>
                    <a:close/>
                    <a:moveTo>
                      <a:pt x="107" y="252"/>
                    </a:moveTo>
                    <a:cubicBezTo>
                      <a:pt x="107" y="252"/>
                      <a:pt x="107" y="252"/>
                      <a:pt x="107" y="252"/>
                    </a:cubicBezTo>
                    <a:cubicBezTo>
                      <a:pt x="107" y="252"/>
                      <a:pt x="107" y="252"/>
                      <a:pt x="107" y="252"/>
                    </a:cubicBezTo>
                    <a:cubicBezTo>
                      <a:pt x="111" y="252"/>
                      <a:pt x="111" y="252"/>
                      <a:pt x="111" y="252"/>
                    </a:cubicBezTo>
                    <a:cubicBezTo>
                      <a:pt x="111" y="252"/>
                      <a:pt x="111" y="252"/>
                      <a:pt x="111" y="252"/>
                    </a:cubicBezTo>
                    <a:cubicBezTo>
                      <a:pt x="111" y="252"/>
                      <a:pt x="111" y="252"/>
                      <a:pt x="111" y="252"/>
                    </a:cubicBezTo>
                    <a:lnTo>
                      <a:pt x="107" y="252"/>
                    </a:lnTo>
                    <a:close/>
                    <a:moveTo>
                      <a:pt x="107" y="251"/>
                    </a:moveTo>
                    <a:cubicBezTo>
                      <a:pt x="107" y="250"/>
                      <a:pt x="107" y="249"/>
                      <a:pt x="106" y="248"/>
                    </a:cubicBezTo>
                    <a:cubicBezTo>
                      <a:pt x="111" y="247"/>
                      <a:pt x="111" y="247"/>
                      <a:pt x="111" y="247"/>
                    </a:cubicBezTo>
                    <a:cubicBezTo>
                      <a:pt x="111" y="247"/>
                      <a:pt x="111" y="247"/>
                      <a:pt x="111" y="247"/>
                    </a:cubicBezTo>
                    <a:cubicBezTo>
                      <a:pt x="111" y="248"/>
                      <a:pt x="112" y="249"/>
                      <a:pt x="112" y="251"/>
                    </a:cubicBezTo>
                    <a:cubicBezTo>
                      <a:pt x="112" y="251"/>
                      <a:pt x="112" y="251"/>
                      <a:pt x="112" y="251"/>
                    </a:cubicBezTo>
                    <a:lnTo>
                      <a:pt x="107" y="251"/>
                    </a:lnTo>
                    <a:close/>
                    <a:moveTo>
                      <a:pt x="106" y="246"/>
                    </a:moveTo>
                    <a:cubicBezTo>
                      <a:pt x="106" y="245"/>
                      <a:pt x="105" y="244"/>
                      <a:pt x="105" y="244"/>
                    </a:cubicBezTo>
                    <a:cubicBezTo>
                      <a:pt x="109" y="242"/>
                      <a:pt x="109" y="242"/>
                      <a:pt x="109" y="242"/>
                    </a:cubicBezTo>
                    <a:cubicBezTo>
                      <a:pt x="109" y="242"/>
                      <a:pt x="109" y="242"/>
                      <a:pt x="109" y="242"/>
                    </a:cubicBezTo>
                    <a:cubicBezTo>
                      <a:pt x="110" y="243"/>
                      <a:pt x="110" y="244"/>
                      <a:pt x="110" y="245"/>
                    </a:cubicBezTo>
                    <a:cubicBezTo>
                      <a:pt x="110" y="245"/>
                      <a:pt x="110" y="245"/>
                      <a:pt x="110" y="245"/>
                    </a:cubicBezTo>
                    <a:lnTo>
                      <a:pt x="106" y="246"/>
                    </a:lnTo>
                    <a:close/>
                    <a:moveTo>
                      <a:pt x="105" y="243"/>
                    </a:moveTo>
                    <a:cubicBezTo>
                      <a:pt x="105" y="243"/>
                      <a:pt x="105" y="243"/>
                      <a:pt x="105" y="243"/>
                    </a:cubicBezTo>
                    <a:cubicBezTo>
                      <a:pt x="108" y="241"/>
                      <a:pt x="108" y="241"/>
                      <a:pt x="108" y="241"/>
                    </a:cubicBezTo>
                    <a:cubicBezTo>
                      <a:pt x="108" y="241"/>
                      <a:pt x="108" y="241"/>
                      <a:pt x="108" y="241"/>
                    </a:cubicBezTo>
                    <a:cubicBezTo>
                      <a:pt x="108" y="241"/>
                      <a:pt x="108" y="241"/>
                      <a:pt x="108" y="241"/>
                    </a:cubicBezTo>
                    <a:lnTo>
                      <a:pt x="105" y="243"/>
                    </a:lnTo>
                    <a:close/>
                    <a:moveTo>
                      <a:pt x="104" y="242"/>
                    </a:moveTo>
                    <a:cubicBezTo>
                      <a:pt x="104" y="241"/>
                      <a:pt x="103" y="240"/>
                      <a:pt x="103" y="239"/>
                    </a:cubicBezTo>
                    <a:cubicBezTo>
                      <a:pt x="107" y="237"/>
                      <a:pt x="107" y="237"/>
                      <a:pt x="107" y="237"/>
                    </a:cubicBezTo>
                    <a:cubicBezTo>
                      <a:pt x="107" y="237"/>
                      <a:pt x="107" y="237"/>
                      <a:pt x="107" y="237"/>
                    </a:cubicBezTo>
                    <a:cubicBezTo>
                      <a:pt x="108" y="238"/>
                      <a:pt x="108" y="239"/>
                      <a:pt x="109" y="240"/>
                    </a:cubicBezTo>
                    <a:lnTo>
                      <a:pt x="104" y="242"/>
                    </a:lnTo>
                    <a:close/>
                    <a:moveTo>
                      <a:pt x="102" y="237"/>
                    </a:moveTo>
                    <a:cubicBezTo>
                      <a:pt x="101" y="237"/>
                      <a:pt x="101" y="236"/>
                      <a:pt x="101" y="235"/>
                    </a:cubicBezTo>
                    <a:cubicBezTo>
                      <a:pt x="104" y="232"/>
                      <a:pt x="104" y="232"/>
                      <a:pt x="104" y="232"/>
                    </a:cubicBezTo>
                    <a:cubicBezTo>
                      <a:pt x="105" y="233"/>
                      <a:pt x="106" y="234"/>
                      <a:pt x="106" y="235"/>
                    </a:cubicBezTo>
                    <a:lnTo>
                      <a:pt x="102" y="237"/>
                    </a:lnTo>
                    <a:close/>
                    <a:moveTo>
                      <a:pt x="99" y="233"/>
                    </a:moveTo>
                    <a:cubicBezTo>
                      <a:pt x="98" y="233"/>
                      <a:pt x="98" y="232"/>
                      <a:pt x="97" y="231"/>
                    </a:cubicBezTo>
                    <a:cubicBezTo>
                      <a:pt x="101" y="228"/>
                      <a:pt x="101" y="228"/>
                      <a:pt x="101" y="228"/>
                    </a:cubicBezTo>
                    <a:cubicBezTo>
                      <a:pt x="101" y="229"/>
                      <a:pt x="102" y="230"/>
                      <a:pt x="103" y="231"/>
                    </a:cubicBezTo>
                    <a:cubicBezTo>
                      <a:pt x="103" y="231"/>
                      <a:pt x="103" y="231"/>
                      <a:pt x="103" y="231"/>
                    </a:cubicBezTo>
                    <a:lnTo>
                      <a:pt x="99" y="233"/>
                    </a:lnTo>
                    <a:close/>
                    <a:moveTo>
                      <a:pt x="96" y="230"/>
                    </a:moveTo>
                    <a:cubicBezTo>
                      <a:pt x="95" y="229"/>
                      <a:pt x="95" y="228"/>
                      <a:pt x="94" y="228"/>
                    </a:cubicBezTo>
                    <a:cubicBezTo>
                      <a:pt x="97" y="224"/>
                      <a:pt x="97" y="224"/>
                      <a:pt x="97" y="224"/>
                    </a:cubicBezTo>
                    <a:cubicBezTo>
                      <a:pt x="97" y="225"/>
                      <a:pt x="98" y="226"/>
                      <a:pt x="99" y="226"/>
                    </a:cubicBezTo>
                    <a:lnTo>
                      <a:pt x="96" y="230"/>
                    </a:lnTo>
                    <a:close/>
                    <a:moveTo>
                      <a:pt x="93" y="227"/>
                    </a:moveTo>
                    <a:cubicBezTo>
                      <a:pt x="93" y="227"/>
                      <a:pt x="93" y="227"/>
                      <a:pt x="93" y="227"/>
                    </a:cubicBezTo>
                    <a:cubicBezTo>
                      <a:pt x="96" y="224"/>
                      <a:pt x="96" y="224"/>
                      <a:pt x="96" y="224"/>
                    </a:cubicBezTo>
                    <a:cubicBezTo>
                      <a:pt x="96" y="224"/>
                      <a:pt x="96" y="224"/>
                      <a:pt x="96" y="224"/>
                    </a:cubicBezTo>
                    <a:cubicBezTo>
                      <a:pt x="94" y="227"/>
                      <a:pt x="94" y="227"/>
                      <a:pt x="94" y="227"/>
                    </a:cubicBezTo>
                    <a:lnTo>
                      <a:pt x="93" y="227"/>
                    </a:lnTo>
                    <a:close/>
                    <a:moveTo>
                      <a:pt x="92" y="227"/>
                    </a:moveTo>
                    <a:cubicBezTo>
                      <a:pt x="91" y="226"/>
                      <a:pt x="91" y="226"/>
                      <a:pt x="90" y="225"/>
                    </a:cubicBezTo>
                    <a:cubicBezTo>
                      <a:pt x="92" y="221"/>
                      <a:pt x="92" y="221"/>
                      <a:pt x="92" y="221"/>
                    </a:cubicBezTo>
                    <a:cubicBezTo>
                      <a:pt x="93" y="222"/>
                      <a:pt x="94" y="222"/>
                      <a:pt x="95" y="223"/>
                    </a:cubicBezTo>
                    <a:lnTo>
                      <a:pt x="92" y="227"/>
                    </a:lnTo>
                    <a:close/>
                    <a:moveTo>
                      <a:pt x="88" y="224"/>
                    </a:moveTo>
                    <a:cubicBezTo>
                      <a:pt x="87" y="223"/>
                      <a:pt x="86" y="223"/>
                      <a:pt x="86" y="223"/>
                    </a:cubicBezTo>
                    <a:cubicBezTo>
                      <a:pt x="87" y="218"/>
                      <a:pt x="87" y="218"/>
                      <a:pt x="87" y="218"/>
                    </a:cubicBezTo>
                    <a:cubicBezTo>
                      <a:pt x="87" y="218"/>
                      <a:pt x="87" y="218"/>
                      <a:pt x="87" y="218"/>
                    </a:cubicBezTo>
                    <a:cubicBezTo>
                      <a:pt x="89" y="219"/>
                      <a:pt x="89" y="219"/>
                      <a:pt x="90" y="220"/>
                    </a:cubicBezTo>
                    <a:lnTo>
                      <a:pt x="88" y="224"/>
                    </a:lnTo>
                    <a:close/>
                    <a:moveTo>
                      <a:pt x="84" y="222"/>
                    </a:moveTo>
                    <a:cubicBezTo>
                      <a:pt x="83" y="222"/>
                      <a:pt x="82" y="221"/>
                      <a:pt x="81" y="221"/>
                    </a:cubicBezTo>
                    <a:cubicBezTo>
                      <a:pt x="82" y="216"/>
                      <a:pt x="82" y="216"/>
                      <a:pt x="82" y="216"/>
                    </a:cubicBezTo>
                    <a:cubicBezTo>
                      <a:pt x="82" y="216"/>
                      <a:pt x="82" y="216"/>
                      <a:pt x="82" y="216"/>
                    </a:cubicBezTo>
                    <a:cubicBezTo>
                      <a:pt x="83" y="217"/>
                      <a:pt x="85" y="217"/>
                      <a:pt x="86" y="218"/>
                    </a:cubicBezTo>
                    <a:cubicBezTo>
                      <a:pt x="86" y="218"/>
                      <a:pt x="86" y="218"/>
                      <a:pt x="86" y="218"/>
                    </a:cubicBezTo>
                    <a:lnTo>
                      <a:pt x="84" y="222"/>
                    </a:lnTo>
                    <a:close/>
                    <a:moveTo>
                      <a:pt x="79" y="221"/>
                    </a:moveTo>
                    <a:cubicBezTo>
                      <a:pt x="78" y="220"/>
                      <a:pt x="77" y="220"/>
                      <a:pt x="76" y="220"/>
                    </a:cubicBezTo>
                    <a:cubicBezTo>
                      <a:pt x="77" y="215"/>
                      <a:pt x="77" y="215"/>
                      <a:pt x="77" y="215"/>
                    </a:cubicBezTo>
                    <a:cubicBezTo>
                      <a:pt x="78" y="216"/>
                      <a:pt x="79" y="216"/>
                      <a:pt x="80" y="216"/>
                    </a:cubicBezTo>
                    <a:cubicBezTo>
                      <a:pt x="80" y="216"/>
                      <a:pt x="80" y="216"/>
                      <a:pt x="80" y="216"/>
                    </a:cubicBezTo>
                    <a:lnTo>
                      <a:pt x="79" y="221"/>
                    </a:lnTo>
                    <a:close/>
                    <a:moveTo>
                      <a:pt x="76" y="220"/>
                    </a:moveTo>
                    <a:cubicBezTo>
                      <a:pt x="75" y="220"/>
                      <a:pt x="75" y="220"/>
                      <a:pt x="75" y="220"/>
                    </a:cubicBezTo>
                    <a:cubicBezTo>
                      <a:pt x="75" y="220"/>
                      <a:pt x="75" y="220"/>
                      <a:pt x="75" y="220"/>
                    </a:cubicBezTo>
                    <a:cubicBezTo>
                      <a:pt x="76" y="216"/>
                      <a:pt x="76" y="216"/>
                      <a:pt x="76" y="216"/>
                    </a:cubicBezTo>
                    <a:cubicBezTo>
                      <a:pt x="76" y="216"/>
                      <a:pt x="76" y="216"/>
                      <a:pt x="76" y="216"/>
                    </a:cubicBezTo>
                    <a:lnTo>
                      <a:pt x="76" y="220"/>
                    </a:lnTo>
                    <a:close/>
                    <a:moveTo>
                      <a:pt x="75" y="220"/>
                    </a:moveTo>
                    <a:cubicBezTo>
                      <a:pt x="74" y="220"/>
                      <a:pt x="72" y="220"/>
                      <a:pt x="71" y="220"/>
                    </a:cubicBezTo>
                    <a:cubicBezTo>
                      <a:pt x="71" y="215"/>
                      <a:pt x="71" y="215"/>
                      <a:pt x="71" y="215"/>
                    </a:cubicBezTo>
                    <a:cubicBezTo>
                      <a:pt x="73" y="215"/>
                      <a:pt x="74" y="215"/>
                      <a:pt x="75" y="215"/>
                    </a:cubicBezTo>
                    <a:lnTo>
                      <a:pt x="75" y="220"/>
                    </a:lnTo>
                    <a:close/>
                    <a:moveTo>
                      <a:pt x="53" y="225"/>
                    </a:moveTo>
                    <a:cubicBezTo>
                      <a:pt x="54" y="224"/>
                      <a:pt x="55" y="224"/>
                      <a:pt x="56" y="223"/>
                    </a:cubicBezTo>
                    <a:cubicBezTo>
                      <a:pt x="56" y="223"/>
                      <a:pt x="56" y="223"/>
                      <a:pt x="56" y="223"/>
                    </a:cubicBezTo>
                    <a:cubicBezTo>
                      <a:pt x="57" y="223"/>
                      <a:pt x="57" y="223"/>
                      <a:pt x="57" y="223"/>
                    </a:cubicBezTo>
                    <a:cubicBezTo>
                      <a:pt x="57" y="223"/>
                      <a:pt x="57" y="223"/>
                      <a:pt x="57" y="223"/>
                    </a:cubicBezTo>
                    <a:cubicBezTo>
                      <a:pt x="58" y="222"/>
                      <a:pt x="59" y="222"/>
                      <a:pt x="60" y="222"/>
                    </a:cubicBezTo>
                    <a:cubicBezTo>
                      <a:pt x="61" y="222"/>
                      <a:pt x="61" y="222"/>
                      <a:pt x="61" y="222"/>
                    </a:cubicBezTo>
                    <a:cubicBezTo>
                      <a:pt x="61" y="221"/>
                      <a:pt x="61" y="221"/>
                      <a:pt x="61" y="221"/>
                    </a:cubicBezTo>
                    <a:cubicBezTo>
                      <a:pt x="62" y="221"/>
                      <a:pt x="62" y="221"/>
                      <a:pt x="62" y="221"/>
                    </a:cubicBezTo>
                    <a:cubicBezTo>
                      <a:pt x="63" y="221"/>
                      <a:pt x="64" y="221"/>
                      <a:pt x="65" y="221"/>
                    </a:cubicBezTo>
                    <a:cubicBezTo>
                      <a:pt x="65" y="221"/>
                      <a:pt x="65" y="221"/>
                      <a:pt x="65" y="221"/>
                    </a:cubicBezTo>
                    <a:cubicBezTo>
                      <a:pt x="65" y="221"/>
                      <a:pt x="65" y="221"/>
                      <a:pt x="65" y="221"/>
                    </a:cubicBezTo>
                    <a:cubicBezTo>
                      <a:pt x="67" y="221"/>
                      <a:pt x="67" y="221"/>
                      <a:pt x="67" y="221"/>
                    </a:cubicBezTo>
                    <a:cubicBezTo>
                      <a:pt x="67" y="221"/>
                      <a:pt x="67" y="221"/>
                      <a:pt x="67" y="221"/>
                    </a:cubicBezTo>
                    <a:cubicBezTo>
                      <a:pt x="67" y="220"/>
                      <a:pt x="67" y="220"/>
                      <a:pt x="67" y="220"/>
                    </a:cubicBezTo>
                    <a:cubicBezTo>
                      <a:pt x="68" y="220"/>
                      <a:pt x="69" y="220"/>
                      <a:pt x="69" y="220"/>
                    </a:cubicBezTo>
                    <a:cubicBezTo>
                      <a:pt x="69" y="235"/>
                      <a:pt x="69" y="235"/>
                      <a:pt x="69" y="235"/>
                    </a:cubicBezTo>
                    <a:cubicBezTo>
                      <a:pt x="66" y="236"/>
                      <a:pt x="63" y="236"/>
                      <a:pt x="61" y="238"/>
                    </a:cubicBezTo>
                    <a:lnTo>
                      <a:pt x="53" y="225"/>
                    </a:lnTo>
                    <a:close/>
                    <a:moveTo>
                      <a:pt x="71" y="220"/>
                    </a:moveTo>
                    <a:cubicBezTo>
                      <a:pt x="72" y="220"/>
                      <a:pt x="73" y="220"/>
                      <a:pt x="74" y="221"/>
                    </a:cubicBezTo>
                    <a:cubicBezTo>
                      <a:pt x="74" y="221"/>
                      <a:pt x="74" y="221"/>
                      <a:pt x="74" y="221"/>
                    </a:cubicBezTo>
                    <a:cubicBezTo>
                      <a:pt x="75" y="221"/>
                      <a:pt x="75" y="221"/>
                      <a:pt x="75" y="221"/>
                    </a:cubicBezTo>
                    <a:cubicBezTo>
                      <a:pt x="76" y="221"/>
                      <a:pt x="76" y="221"/>
                      <a:pt x="76" y="221"/>
                    </a:cubicBezTo>
                    <a:cubicBezTo>
                      <a:pt x="76" y="221"/>
                      <a:pt x="76" y="221"/>
                      <a:pt x="76" y="221"/>
                    </a:cubicBezTo>
                    <a:cubicBezTo>
                      <a:pt x="77" y="221"/>
                      <a:pt x="78" y="221"/>
                      <a:pt x="79" y="221"/>
                    </a:cubicBezTo>
                    <a:cubicBezTo>
                      <a:pt x="79" y="221"/>
                      <a:pt x="79" y="221"/>
                      <a:pt x="79" y="221"/>
                    </a:cubicBezTo>
                    <a:cubicBezTo>
                      <a:pt x="79" y="221"/>
                      <a:pt x="79" y="221"/>
                      <a:pt x="79" y="221"/>
                    </a:cubicBezTo>
                    <a:cubicBezTo>
                      <a:pt x="80" y="222"/>
                      <a:pt x="80" y="222"/>
                      <a:pt x="80" y="222"/>
                    </a:cubicBezTo>
                    <a:cubicBezTo>
                      <a:pt x="80" y="222"/>
                      <a:pt x="80" y="222"/>
                      <a:pt x="80" y="222"/>
                    </a:cubicBezTo>
                    <a:cubicBezTo>
                      <a:pt x="81" y="222"/>
                      <a:pt x="83" y="222"/>
                      <a:pt x="84" y="223"/>
                    </a:cubicBezTo>
                    <a:cubicBezTo>
                      <a:pt x="84" y="223"/>
                      <a:pt x="84" y="223"/>
                      <a:pt x="84" y="223"/>
                    </a:cubicBezTo>
                    <a:cubicBezTo>
                      <a:pt x="84" y="223"/>
                      <a:pt x="84" y="223"/>
                      <a:pt x="84" y="223"/>
                    </a:cubicBezTo>
                    <a:cubicBezTo>
                      <a:pt x="84" y="223"/>
                      <a:pt x="85" y="223"/>
                      <a:pt x="85" y="223"/>
                    </a:cubicBezTo>
                    <a:cubicBezTo>
                      <a:pt x="85" y="223"/>
                      <a:pt x="85" y="223"/>
                      <a:pt x="85" y="223"/>
                    </a:cubicBezTo>
                    <a:cubicBezTo>
                      <a:pt x="85" y="224"/>
                      <a:pt x="85" y="224"/>
                      <a:pt x="85" y="224"/>
                    </a:cubicBezTo>
                    <a:cubicBezTo>
                      <a:pt x="85" y="224"/>
                      <a:pt x="85" y="224"/>
                      <a:pt x="85" y="224"/>
                    </a:cubicBezTo>
                    <a:cubicBezTo>
                      <a:pt x="86" y="224"/>
                      <a:pt x="87" y="225"/>
                      <a:pt x="87" y="225"/>
                    </a:cubicBezTo>
                    <a:cubicBezTo>
                      <a:pt x="80" y="238"/>
                      <a:pt x="80" y="238"/>
                      <a:pt x="80" y="238"/>
                    </a:cubicBezTo>
                    <a:cubicBezTo>
                      <a:pt x="77" y="236"/>
                      <a:pt x="74" y="236"/>
                      <a:pt x="71" y="235"/>
                    </a:cubicBezTo>
                    <a:lnTo>
                      <a:pt x="71" y="220"/>
                    </a:lnTo>
                    <a:close/>
                    <a:moveTo>
                      <a:pt x="102" y="239"/>
                    </a:moveTo>
                    <a:cubicBezTo>
                      <a:pt x="103" y="241"/>
                      <a:pt x="103" y="242"/>
                      <a:pt x="103" y="243"/>
                    </a:cubicBezTo>
                    <a:cubicBezTo>
                      <a:pt x="103" y="243"/>
                      <a:pt x="103" y="243"/>
                      <a:pt x="103" y="243"/>
                    </a:cubicBezTo>
                    <a:cubicBezTo>
                      <a:pt x="104" y="243"/>
                      <a:pt x="104" y="243"/>
                      <a:pt x="104" y="243"/>
                    </a:cubicBezTo>
                    <a:cubicBezTo>
                      <a:pt x="104" y="243"/>
                      <a:pt x="104" y="244"/>
                      <a:pt x="104" y="244"/>
                    </a:cubicBezTo>
                    <a:cubicBezTo>
                      <a:pt x="104" y="244"/>
                      <a:pt x="104" y="244"/>
                      <a:pt x="104" y="244"/>
                    </a:cubicBezTo>
                    <a:cubicBezTo>
                      <a:pt x="104" y="244"/>
                      <a:pt x="104" y="244"/>
                      <a:pt x="104" y="244"/>
                    </a:cubicBezTo>
                    <a:cubicBezTo>
                      <a:pt x="105" y="245"/>
                      <a:pt x="105" y="247"/>
                      <a:pt x="105" y="248"/>
                    </a:cubicBezTo>
                    <a:cubicBezTo>
                      <a:pt x="105" y="248"/>
                      <a:pt x="105" y="248"/>
                      <a:pt x="105" y="248"/>
                    </a:cubicBezTo>
                    <a:cubicBezTo>
                      <a:pt x="105" y="248"/>
                      <a:pt x="105" y="248"/>
                      <a:pt x="105" y="248"/>
                    </a:cubicBezTo>
                    <a:cubicBezTo>
                      <a:pt x="106" y="250"/>
                      <a:pt x="106" y="253"/>
                      <a:pt x="106" y="256"/>
                    </a:cubicBezTo>
                    <a:cubicBezTo>
                      <a:pt x="91" y="256"/>
                      <a:pt x="91" y="256"/>
                      <a:pt x="91" y="256"/>
                    </a:cubicBezTo>
                    <a:cubicBezTo>
                      <a:pt x="91" y="253"/>
                      <a:pt x="90" y="249"/>
                      <a:pt x="89" y="247"/>
                    </a:cubicBezTo>
                    <a:lnTo>
                      <a:pt x="102" y="239"/>
                    </a:lnTo>
                    <a:close/>
                    <a:moveTo>
                      <a:pt x="106" y="258"/>
                    </a:moveTo>
                    <a:cubicBezTo>
                      <a:pt x="106" y="259"/>
                      <a:pt x="106" y="260"/>
                      <a:pt x="106" y="261"/>
                    </a:cubicBezTo>
                    <a:cubicBezTo>
                      <a:pt x="106" y="261"/>
                      <a:pt x="106" y="261"/>
                      <a:pt x="106" y="261"/>
                    </a:cubicBezTo>
                    <a:cubicBezTo>
                      <a:pt x="106" y="261"/>
                      <a:pt x="106" y="261"/>
                      <a:pt x="106" y="261"/>
                    </a:cubicBezTo>
                    <a:cubicBezTo>
                      <a:pt x="106" y="262"/>
                      <a:pt x="106" y="264"/>
                      <a:pt x="105" y="265"/>
                    </a:cubicBezTo>
                    <a:cubicBezTo>
                      <a:pt x="105" y="265"/>
                      <a:pt x="105" y="265"/>
                      <a:pt x="105" y="265"/>
                    </a:cubicBezTo>
                    <a:cubicBezTo>
                      <a:pt x="105" y="265"/>
                      <a:pt x="105" y="265"/>
                      <a:pt x="105" y="265"/>
                    </a:cubicBezTo>
                    <a:cubicBezTo>
                      <a:pt x="105" y="268"/>
                      <a:pt x="103" y="271"/>
                      <a:pt x="102" y="274"/>
                    </a:cubicBezTo>
                    <a:cubicBezTo>
                      <a:pt x="89" y="266"/>
                      <a:pt x="89" y="266"/>
                      <a:pt x="89" y="266"/>
                    </a:cubicBezTo>
                    <a:cubicBezTo>
                      <a:pt x="90" y="264"/>
                      <a:pt x="91" y="261"/>
                      <a:pt x="91" y="258"/>
                    </a:cubicBezTo>
                    <a:lnTo>
                      <a:pt x="106" y="258"/>
                    </a:lnTo>
                    <a:close/>
                    <a:moveTo>
                      <a:pt x="101" y="275"/>
                    </a:moveTo>
                    <a:cubicBezTo>
                      <a:pt x="101" y="276"/>
                      <a:pt x="100" y="277"/>
                      <a:pt x="99" y="278"/>
                    </a:cubicBezTo>
                    <a:cubicBezTo>
                      <a:pt x="98" y="279"/>
                      <a:pt x="98" y="279"/>
                      <a:pt x="98" y="279"/>
                    </a:cubicBezTo>
                    <a:cubicBezTo>
                      <a:pt x="98" y="280"/>
                      <a:pt x="98" y="280"/>
                      <a:pt x="98" y="280"/>
                    </a:cubicBezTo>
                    <a:cubicBezTo>
                      <a:pt x="98" y="280"/>
                      <a:pt x="98" y="280"/>
                      <a:pt x="98" y="280"/>
                    </a:cubicBezTo>
                    <a:cubicBezTo>
                      <a:pt x="97" y="280"/>
                      <a:pt x="97" y="281"/>
                      <a:pt x="97" y="281"/>
                    </a:cubicBezTo>
                    <a:cubicBezTo>
                      <a:pt x="96" y="282"/>
                      <a:pt x="96" y="282"/>
                      <a:pt x="96" y="282"/>
                    </a:cubicBezTo>
                    <a:cubicBezTo>
                      <a:pt x="96" y="282"/>
                      <a:pt x="96" y="282"/>
                      <a:pt x="96" y="282"/>
                    </a:cubicBezTo>
                    <a:cubicBezTo>
                      <a:pt x="96" y="282"/>
                      <a:pt x="96" y="282"/>
                      <a:pt x="96" y="282"/>
                    </a:cubicBezTo>
                    <a:cubicBezTo>
                      <a:pt x="95" y="283"/>
                      <a:pt x="95" y="283"/>
                      <a:pt x="95" y="283"/>
                    </a:cubicBezTo>
                    <a:cubicBezTo>
                      <a:pt x="95" y="283"/>
                      <a:pt x="95" y="283"/>
                      <a:pt x="95" y="283"/>
                    </a:cubicBezTo>
                    <a:cubicBezTo>
                      <a:pt x="94" y="283"/>
                      <a:pt x="94" y="284"/>
                      <a:pt x="93" y="285"/>
                    </a:cubicBezTo>
                    <a:cubicBezTo>
                      <a:pt x="92" y="285"/>
                      <a:pt x="92" y="285"/>
                      <a:pt x="92" y="285"/>
                    </a:cubicBezTo>
                    <a:cubicBezTo>
                      <a:pt x="92" y="285"/>
                      <a:pt x="92" y="285"/>
                      <a:pt x="92" y="285"/>
                    </a:cubicBezTo>
                    <a:cubicBezTo>
                      <a:pt x="92" y="286"/>
                      <a:pt x="92" y="286"/>
                      <a:pt x="92" y="286"/>
                    </a:cubicBezTo>
                    <a:cubicBezTo>
                      <a:pt x="91" y="286"/>
                      <a:pt x="90" y="287"/>
                      <a:pt x="89" y="287"/>
                    </a:cubicBezTo>
                    <a:cubicBezTo>
                      <a:pt x="82" y="274"/>
                      <a:pt x="82" y="274"/>
                      <a:pt x="82" y="274"/>
                    </a:cubicBezTo>
                    <a:cubicBezTo>
                      <a:pt x="83" y="273"/>
                      <a:pt x="84" y="272"/>
                      <a:pt x="85" y="271"/>
                    </a:cubicBezTo>
                    <a:cubicBezTo>
                      <a:pt x="86" y="270"/>
                      <a:pt x="87" y="269"/>
                      <a:pt x="88" y="268"/>
                    </a:cubicBezTo>
                    <a:cubicBezTo>
                      <a:pt x="101" y="275"/>
                      <a:pt x="101" y="275"/>
                      <a:pt x="101" y="275"/>
                    </a:cubicBezTo>
                    <a:cubicBezTo>
                      <a:pt x="101" y="275"/>
                      <a:pt x="101" y="275"/>
                      <a:pt x="101" y="275"/>
                    </a:cubicBezTo>
                    <a:close/>
                    <a:moveTo>
                      <a:pt x="87" y="288"/>
                    </a:moveTo>
                    <a:cubicBezTo>
                      <a:pt x="87" y="289"/>
                      <a:pt x="86" y="289"/>
                      <a:pt x="85" y="290"/>
                    </a:cubicBezTo>
                    <a:cubicBezTo>
                      <a:pt x="85" y="289"/>
                      <a:pt x="85" y="289"/>
                      <a:pt x="85" y="289"/>
                    </a:cubicBezTo>
                    <a:cubicBezTo>
                      <a:pt x="84" y="290"/>
                      <a:pt x="84" y="290"/>
                      <a:pt x="84" y="290"/>
                    </a:cubicBezTo>
                    <a:cubicBezTo>
                      <a:pt x="84" y="290"/>
                      <a:pt x="84" y="290"/>
                      <a:pt x="84" y="290"/>
                    </a:cubicBezTo>
                    <a:cubicBezTo>
                      <a:pt x="83" y="291"/>
                      <a:pt x="83" y="291"/>
                      <a:pt x="83" y="291"/>
                    </a:cubicBezTo>
                    <a:cubicBezTo>
                      <a:pt x="83" y="291"/>
                      <a:pt x="83" y="291"/>
                      <a:pt x="83" y="291"/>
                    </a:cubicBezTo>
                    <a:cubicBezTo>
                      <a:pt x="83" y="291"/>
                      <a:pt x="83" y="291"/>
                      <a:pt x="83" y="291"/>
                    </a:cubicBezTo>
                    <a:cubicBezTo>
                      <a:pt x="82" y="291"/>
                      <a:pt x="81" y="291"/>
                      <a:pt x="81" y="291"/>
                    </a:cubicBezTo>
                    <a:cubicBezTo>
                      <a:pt x="81" y="291"/>
                      <a:pt x="81" y="291"/>
                      <a:pt x="81" y="291"/>
                    </a:cubicBezTo>
                    <a:cubicBezTo>
                      <a:pt x="80" y="291"/>
                      <a:pt x="80" y="291"/>
                      <a:pt x="80" y="291"/>
                    </a:cubicBezTo>
                    <a:cubicBezTo>
                      <a:pt x="80" y="291"/>
                      <a:pt x="79" y="292"/>
                      <a:pt x="79" y="292"/>
                    </a:cubicBezTo>
                    <a:cubicBezTo>
                      <a:pt x="79" y="292"/>
                      <a:pt x="79" y="292"/>
                      <a:pt x="79" y="292"/>
                    </a:cubicBezTo>
                    <a:cubicBezTo>
                      <a:pt x="79" y="292"/>
                      <a:pt x="79" y="292"/>
                      <a:pt x="79" y="292"/>
                    </a:cubicBezTo>
                    <a:cubicBezTo>
                      <a:pt x="77" y="292"/>
                      <a:pt x="76" y="292"/>
                      <a:pt x="75" y="292"/>
                    </a:cubicBezTo>
                    <a:cubicBezTo>
                      <a:pt x="74" y="292"/>
                      <a:pt x="74" y="292"/>
                      <a:pt x="74" y="292"/>
                    </a:cubicBezTo>
                    <a:cubicBezTo>
                      <a:pt x="74" y="292"/>
                      <a:pt x="74" y="292"/>
                      <a:pt x="74" y="292"/>
                    </a:cubicBezTo>
                    <a:cubicBezTo>
                      <a:pt x="73" y="293"/>
                      <a:pt x="72" y="293"/>
                      <a:pt x="71" y="293"/>
                    </a:cubicBezTo>
                    <a:cubicBezTo>
                      <a:pt x="71" y="278"/>
                      <a:pt x="71" y="278"/>
                      <a:pt x="71" y="278"/>
                    </a:cubicBezTo>
                    <a:cubicBezTo>
                      <a:pt x="74" y="277"/>
                      <a:pt x="77" y="277"/>
                      <a:pt x="80" y="275"/>
                    </a:cubicBezTo>
                    <a:lnTo>
                      <a:pt x="87" y="288"/>
                    </a:lnTo>
                    <a:close/>
                    <a:moveTo>
                      <a:pt x="69" y="293"/>
                    </a:moveTo>
                    <a:cubicBezTo>
                      <a:pt x="68" y="293"/>
                      <a:pt x="67" y="293"/>
                      <a:pt x="66" y="292"/>
                    </a:cubicBezTo>
                    <a:cubicBezTo>
                      <a:pt x="66" y="292"/>
                      <a:pt x="66" y="292"/>
                      <a:pt x="66" y="292"/>
                    </a:cubicBezTo>
                    <a:cubicBezTo>
                      <a:pt x="66" y="292"/>
                      <a:pt x="66" y="292"/>
                      <a:pt x="66" y="292"/>
                    </a:cubicBezTo>
                    <a:cubicBezTo>
                      <a:pt x="66" y="292"/>
                      <a:pt x="65" y="292"/>
                      <a:pt x="65" y="292"/>
                    </a:cubicBezTo>
                    <a:cubicBezTo>
                      <a:pt x="65" y="292"/>
                      <a:pt x="65" y="292"/>
                      <a:pt x="65" y="292"/>
                    </a:cubicBezTo>
                    <a:cubicBezTo>
                      <a:pt x="64" y="292"/>
                      <a:pt x="64" y="292"/>
                      <a:pt x="64" y="292"/>
                    </a:cubicBezTo>
                    <a:cubicBezTo>
                      <a:pt x="63" y="292"/>
                      <a:pt x="63" y="292"/>
                      <a:pt x="62" y="292"/>
                    </a:cubicBezTo>
                    <a:cubicBezTo>
                      <a:pt x="62" y="292"/>
                      <a:pt x="62" y="292"/>
                      <a:pt x="62" y="292"/>
                    </a:cubicBezTo>
                    <a:cubicBezTo>
                      <a:pt x="62" y="292"/>
                      <a:pt x="62" y="292"/>
                      <a:pt x="62" y="292"/>
                    </a:cubicBezTo>
                    <a:cubicBezTo>
                      <a:pt x="60" y="291"/>
                      <a:pt x="58" y="291"/>
                      <a:pt x="57" y="290"/>
                    </a:cubicBezTo>
                    <a:cubicBezTo>
                      <a:pt x="56" y="290"/>
                      <a:pt x="56" y="290"/>
                      <a:pt x="56" y="290"/>
                    </a:cubicBezTo>
                    <a:cubicBezTo>
                      <a:pt x="56" y="290"/>
                      <a:pt x="56" y="290"/>
                      <a:pt x="56" y="290"/>
                    </a:cubicBezTo>
                    <a:cubicBezTo>
                      <a:pt x="55" y="289"/>
                      <a:pt x="54" y="289"/>
                      <a:pt x="53" y="288"/>
                    </a:cubicBezTo>
                    <a:cubicBezTo>
                      <a:pt x="61" y="275"/>
                      <a:pt x="61" y="275"/>
                      <a:pt x="61" y="275"/>
                    </a:cubicBezTo>
                    <a:cubicBezTo>
                      <a:pt x="63" y="277"/>
                      <a:pt x="66" y="277"/>
                      <a:pt x="69" y="278"/>
                    </a:cubicBezTo>
                    <a:lnTo>
                      <a:pt x="69" y="293"/>
                    </a:lnTo>
                    <a:close/>
                    <a:moveTo>
                      <a:pt x="51" y="287"/>
                    </a:moveTo>
                    <a:cubicBezTo>
                      <a:pt x="51" y="287"/>
                      <a:pt x="50" y="286"/>
                      <a:pt x="48" y="286"/>
                    </a:cubicBezTo>
                    <a:cubicBezTo>
                      <a:pt x="49" y="286"/>
                      <a:pt x="49" y="286"/>
                      <a:pt x="49" y="286"/>
                    </a:cubicBezTo>
                    <a:cubicBezTo>
                      <a:pt x="48" y="285"/>
                      <a:pt x="48" y="285"/>
                      <a:pt x="48" y="285"/>
                    </a:cubicBezTo>
                    <a:cubicBezTo>
                      <a:pt x="47" y="285"/>
                      <a:pt x="47" y="285"/>
                      <a:pt x="47" y="285"/>
                    </a:cubicBezTo>
                    <a:cubicBezTo>
                      <a:pt x="47" y="285"/>
                      <a:pt x="47" y="285"/>
                      <a:pt x="47" y="285"/>
                    </a:cubicBezTo>
                    <a:cubicBezTo>
                      <a:pt x="47" y="285"/>
                      <a:pt x="47" y="285"/>
                      <a:pt x="47" y="285"/>
                    </a:cubicBezTo>
                    <a:cubicBezTo>
                      <a:pt x="47" y="285"/>
                      <a:pt x="47" y="285"/>
                      <a:pt x="47" y="285"/>
                    </a:cubicBezTo>
                    <a:cubicBezTo>
                      <a:pt x="47" y="284"/>
                      <a:pt x="46" y="283"/>
                      <a:pt x="45" y="283"/>
                    </a:cubicBezTo>
                    <a:cubicBezTo>
                      <a:pt x="46" y="283"/>
                      <a:pt x="46" y="283"/>
                      <a:pt x="46" y="283"/>
                    </a:cubicBezTo>
                    <a:cubicBezTo>
                      <a:pt x="45" y="282"/>
                      <a:pt x="45" y="282"/>
                      <a:pt x="45" y="282"/>
                    </a:cubicBezTo>
                    <a:cubicBezTo>
                      <a:pt x="45" y="282"/>
                      <a:pt x="45" y="282"/>
                      <a:pt x="45" y="282"/>
                    </a:cubicBezTo>
                    <a:cubicBezTo>
                      <a:pt x="44" y="281"/>
                      <a:pt x="44" y="281"/>
                      <a:pt x="44" y="281"/>
                    </a:cubicBezTo>
                    <a:cubicBezTo>
                      <a:pt x="43" y="281"/>
                      <a:pt x="42" y="280"/>
                      <a:pt x="42" y="279"/>
                    </a:cubicBezTo>
                    <a:cubicBezTo>
                      <a:pt x="42" y="279"/>
                      <a:pt x="42" y="279"/>
                      <a:pt x="42" y="279"/>
                    </a:cubicBezTo>
                    <a:cubicBezTo>
                      <a:pt x="42" y="279"/>
                      <a:pt x="42" y="279"/>
                      <a:pt x="42" y="279"/>
                    </a:cubicBezTo>
                    <a:cubicBezTo>
                      <a:pt x="41" y="278"/>
                      <a:pt x="41" y="278"/>
                      <a:pt x="41" y="278"/>
                    </a:cubicBezTo>
                    <a:cubicBezTo>
                      <a:pt x="41" y="277"/>
                      <a:pt x="41" y="277"/>
                      <a:pt x="41" y="277"/>
                    </a:cubicBezTo>
                    <a:cubicBezTo>
                      <a:pt x="40" y="277"/>
                      <a:pt x="40" y="276"/>
                      <a:pt x="40" y="275"/>
                    </a:cubicBezTo>
                    <a:cubicBezTo>
                      <a:pt x="40" y="275"/>
                      <a:pt x="40" y="275"/>
                      <a:pt x="40" y="275"/>
                    </a:cubicBezTo>
                    <a:cubicBezTo>
                      <a:pt x="40" y="275"/>
                      <a:pt x="40" y="275"/>
                      <a:pt x="40" y="275"/>
                    </a:cubicBezTo>
                    <a:cubicBezTo>
                      <a:pt x="39" y="275"/>
                      <a:pt x="39" y="275"/>
                      <a:pt x="39" y="275"/>
                    </a:cubicBezTo>
                    <a:cubicBezTo>
                      <a:pt x="52" y="268"/>
                      <a:pt x="52" y="268"/>
                      <a:pt x="52" y="268"/>
                    </a:cubicBezTo>
                    <a:cubicBezTo>
                      <a:pt x="53" y="269"/>
                      <a:pt x="54" y="270"/>
                      <a:pt x="56" y="271"/>
                    </a:cubicBezTo>
                    <a:cubicBezTo>
                      <a:pt x="57" y="272"/>
                      <a:pt x="58" y="273"/>
                      <a:pt x="59" y="275"/>
                    </a:cubicBezTo>
                    <a:cubicBezTo>
                      <a:pt x="51" y="287"/>
                      <a:pt x="51" y="287"/>
                      <a:pt x="51" y="287"/>
                    </a:cubicBezTo>
                    <a:cubicBezTo>
                      <a:pt x="51" y="287"/>
                      <a:pt x="51" y="287"/>
                      <a:pt x="51" y="287"/>
                    </a:cubicBezTo>
                    <a:close/>
                    <a:moveTo>
                      <a:pt x="39" y="274"/>
                    </a:moveTo>
                    <a:cubicBezTo>
                      <a:pt x="38" y="273"/>
                      <a:pt x="37" y="272"/>
                      <a:pt x="37" y="270"/>
                    </a:cubicBezTo>
                    <a:cubicBezTo>
                      <a:pt x="37" y="270"/>
                      <a:pt x="37" y="270"/>
                      <a:pt x="37" y="270"/>
                    </a:cubicBezTo>
                    <a:cubicBezTo>
                      <a:pt x="37" y="270"/>
                      <a:pt x="37" y="270"/>
                      <a:pt x="37" y="270"/>
                    </a:cubicBezTo>
                    <a:cubicBezTo>
                      <a:pt x="36" y="269"/>
                      <a:pt x="36" y="268"/>
                      <a:pt x="36" y="267"/>
                    </a:cubicBezTo>
                    <a:cubicBezTo>
                      <a:pt x="36" y="267"/>
                      <a:pt x="36" y="267"/>
                      <a:pt x="36" y="267"/>
                    </a:cubicBezTo>
                    <a:cubicBezTo>
                      <a:pt x="36" y="267"/>
                      <a:pt x="36" y="267"/>
                      <a:pt x="36" y="267"/>
                    </a:cubicBezTo>
                    <a:cubicBezTo>
                      <a:pt x="35" y="266"/>
                      <a:pt x="35" y="266"/>
                      <a:pt x="35" y="265"/>
                    </a:cubicBezTo>
                    <a:cubicBezTo>
                      <a:pt x="35" y="265"/>
                      <a:pt x="35" y="265"/>
                      <a:pt x="35" y="265"/>
                    </a:cubicBezTo>
                    <a:cubicBezTo>
                      <a:pt x="35" y="265"/>
                      <a:pt x="35" y="265"/>
                      <a:pt x="35" y="265"/>
                    </a:cubicBezTo>
                    <a:cubicBezTo>
                      <a:pt x="35" y="263"/>
                      <a:pt x="34" y="260"/>
                      <a:pt x="34" y="258"/>
                    </a:cubicBezTo>
                    <a:cubicBezTo>
                      <a:pt x="49" y="258"/>
                      <a:pt x="49" y="258"/>
                      <a:pt x="49" y="258"/>
                    </a:cubicBezTo>
                    <a:cubicBezTo>
                      <a:pt x="49" y="261"/>
                      <a:pt x="50" y="264"/>
                      <a:pt x="52" y="266"/>
                    </a:cubicBezTo>
                    <a:lnTo>
                      <a:pt x="39" y="274"/>
                    </a:lnTo>
                    <a:close/>
                    <a:moveTo>
                      <a:pt x="34" y="256"/>
                    </a:moveTo>
                    <a:cubicBezTo>
                      <a:pt x="34" y="255"/>
                      <a:pt x="34" y="253"/>
                      <a:pt x="35" y="252"/>
                    </a:cubicBezTo>
                    <a:cubicBezTo>
                      <a:pt x="35" y="252"/>
                      <a:pt x="35" y="252"/>
                      <a:pt x="35" y="252"/>
                    </a:cubicBezTo>
                    <a:cubicBezTo>
                      <a:pt x="35" y="252"/>
                      <a:pt x="35" y="252"/>
                      <a:pt x="35" y="252"/>
                    </a:cubicBezTo>
                    <a:cubicBezTo>
                      <a:pt x="35" y="252"/>
                      <a:pt x="35" y="251"/>
                      <a:pt x="35" y="250"/>
                    </a:cubicBezTo>
                    <a:cubicBezTo>
                      <a:pt x="35" y="250"/>
                      <a:pt x="35" y="250"/>
                      <a:pt x="35" y="250"/>
                    </a:cubicBezTo>
                    <a:cubicBezTo>
                      <a:pt x="35" y="250"/>
                      <a:pt x="35" y="250"/>
                      <a:pt x="35" y="250"/>
                    </a:cubicBezTo>
                    <a:cubicBezTo>
                      <a:pt x="35" y="250"/>
                      <a:pt x="35" y="249"/>
                      <a:pt x="35" y="248"/>
                    </a:cubicBezTo>
                    <a:cubicBezTo>
                      <a:pt x="35" y="248"/>
                      <a:pt x="35" y="248"/>
                      <a:pt x="35" y="248"/>
                    </a:cubicBezTo>
                    <a:cubicBezTo>
                      <a:pt x="35" y="248"/>
                      <a:pt x="35" y="248"/>
                      <a:pt x="35" y="248"/>
                    </a:cubicBezTo>
                    <a:cubicBezTo>
                      <a:pt x="35" y="247"/>
                      <a:pt x="35" y="247"/>
                      <a:pt x="36" y="247"/>
                    </a:cubicBezTo>
                    <a:cubicBezTo>
                      <a:pt x="36" y="246"/>
                      <a:pt x="36" y="246"/>
                      <a:pt x="36" y="246"/>
                    </a:cubicBezTo>
                    <a:cubicBezTo>
                      <a:pt x="36" y="246"/>
                      <a:pt x="36" y="246"/>
                      <a:pt x="36" y="246"/>
                    </a:cubicBezTo>
                    <a:cubicBezTo>
                      <a:pt x="36" y="245"/>
                      <a:pt x="36" y="244"/>
                      <a:pt x="37" y="243"/>
                    </a:cubicBezTo>
                    <a:cubicBezTo>
                      <a:pt x="37" y="243"/>
                      <a:pt x="37" y="243"/>
                      <a:pt x="37" y="243"/>
                    </a:cubicBezTo>
                    <a:cubicBezTo>
                      <a:pt x="37" y="243"/>
                      <a:pt x="37" y="243"/>
                      <a:pt x="37" y="243"/>
                    </a:cubicBezTo>
                    <a:cubicBezTo>
                      <a:pt x="37" y="242"/>
                      <a:pt x="37" y="242"/>
                      <a:pt x="37" y="242"/>
                    </a:cubicBezTo>
                    <a:cubicBezTo>
                      <a:pt x="37" y="242"/>
                      <a:pt x="37" y="242"/>
                      <a:pt x="37" y="242"/>
                    </a:cubicBezTo>
                    <a:cubicBezTo>
                      <a:pt x="37" y="242"/>
                      <a:pt x="37" y="242"/>
                      <a:pt x="37" y="242"/>
                    </a:cubicBezTo>
                    <a:cubicBezTo>
                      <a:pt x="37" y="242"/>
                      <a:pt x="37" y="242"/>
                      <a:pt x="37" y="242"/>
                    </a:cubicBezTo>
                    <a:cubicBezTo>
                      <a:pt x="38" y="241"/>
                      <a:pt x="38" y="240"/>
                      <a:pt x="39" y="239"/>
                    </a:cubicBezTo>
                    <a:cubicBezTo>
                      <a:pt x="52" y="247"/>
                      <a:pt x="52" y="247"/>
                      <a:pt x="52" y="247"/>
                    </a:cubicBezTo>
                    <a:cubicBezTo>
                      <a:pt x="50" y="250"/>
                      <a:pt x="49" y="253"/>
                      <a:pt x="49" y="256"/>
                    </a:cubicBezTo>
                    <a:lnTo>
                      <a:pt x="34" y="256"/>
                    </a:lnTo>
                    <a:close/>
                    <a:moveTo>
                      <a:pt x="118" y="208"/>
                    </a:moveTo>
                    <a:cubicBezTo>
                      <a:pt x="70" y="208"/>
                      <a:pt x="70" y="208"/>
                      <a:pt x="70" y="208"/>
                    </a:cubicBezTo>
                    <a:cubicBezTo>
                      <a:pt x="97" y="208"/>
                      <a:pt x="118" y="230"/>
                      <a:pt x="118" y="256"/>
                    </a:cubicBezTo>
                    <a:lnTo>
                      <a:pt x="118" y="208"/>
                    </a:lnTo>
                    <a:close/>
                    <a:moveTo>
                      <a:pt x="81" y="216"/>
                    </a:moveTo>
                    <a:cubicBezTo>
                      <a:pt x="81" y="216"/>
                      <a:pt x="81" y="216"/>
                      <a:pt x="81" y="216"/>
                    </a:cubicBezTo>
                    <a:cubicBezTo>
                      <a:pt x="81" y="216"/>
                      <a:pt x="81" y="216"/>
                      <a:pt x="81" y="216"/>
                    </a:cubicBezTo>
                    <a:cubicBezTo>
                      <a:pt x="80" y="221"/>
                      <a:pt x="80" y="221"/>
                      <a:pt x="80" y="221"/>
                    </a:cubicBezTo>
                    <a:lnTo>
                      <a:pt x="81" y="216"/>
                    </a:lnTo>
                    <a:close/>
                    <a:moveTo>
                      <a:pt x="99" y="227"/>
                    </a:moveTo>
                    <a:cubicBezTo>
                      <a:pt x="99" y="227"/>
                      <a:pt x="99" y="227"/>
                      <a:pt x="99" y="227"/>
                    </a:cubicBezTo>
                    <a:cubicBezTo>
                      <a:pt x="100" y="227"/>
                      <a:pt x="100" y="227"/>
                      <a:pt x="100" y="227"/>
                    </a:cubicBezTo>
                    <a:cubicBezTo>
                      <a:pt x="97" y="231"/>
                      <a:pt x="97" y="231"/>
                      <a:pt x="97" y="231"/>
                    </a:cubicBezTo>
                    <a:cubicBezTo>
                      <a:pt x="96" y="230"/>
                      <a:pt x="96" y="230"/>
                      <a:pt x="96" y="230"/>
                    </a:cubicBezTo>
                    <a:lnTo>
                      <a:pt x="99" y="227"/>
                    </a:lnTo>
                    <a:close/>
                    <a:moveTo>
                      <a:pt x="110" y="246"/>
                    </a:moveTo>
                    <a:cubicBezTo>
                      <a:pt x="110" y="246"/>
                      <a:pt x="110" y="246"/>
                      <a:pt x="110" y="246"/>
                    </a:cubicBezTo>
                    <a:cubicBezTo>
                      <a:pt x="110" y="246"/>
                      <a:pt x="110" y="246"/>
                      <a:pt x="110" y="246"/>
                    </a:cubicBezTo>
                    <a:cubicBezTo>
                      <a:pt x="106" y="247"/>
                      <a:pt x="106" y="247"/>
                      <a:pt x="106" y="247"/>
                    </a:cubicBezTo>
                    <a:lnTo>
                      <a:pt x="110" y="246"/>
                    </a:lnTo>
                    <a:close/>
                    <a:moveTo>
                      <a:pt x="110" y="267"/>
                    </a:moveTo>
                    <a:cubicBezTo>
                      <a:pt x="110" y="267"/>
                      <a:pt x="110" y="267"/>
                      <a:pt x="110" y="267"/>
                    </a:cubicBezTo>
                    <a:cubicBezTo>
                      <a:pt x="110" y="267"/>
                      <a:pt x="110" y="267"/>
                      <a:pt x="110" y="267"/>
                    </a:cubicBezTo>
                    <a:cubicBezTo>
                      <a:pt x="106" y="266"/>
                      <a:pt x="106" y="266"/>
                      <a:pt x="106" y="266"/>
                    </a:cubicBezTo>
                    <a:cubicBezTo>
                      <a:pt x="106" y="266"/>
                      <a:pt x="106" y="266"/>
                      <a:pt x="106" y="266"/>
                    </a:cubicBezTo>
                    <a:lnTo>
                      <a:pt x="110" y="267"/>
                    </a:lnTo>
                    <a:close/>
                    <a:moveTo>
                      <a:pt x="100" y="286"/>
                    </a:moveTo>
                    <a:cubicBezTo>
                      <a:pt x="100" y="286"/>
                      <a:pt x="100" y="286"/>
                      <a:pt x="100" y="286"/>
                    </a:cubicBezTo>
                    <a:cubicBezTo>
                      <a:pt x="99" y="286"/>
                      <a:pt x="99" y="286"/>
                      <a:pt x="99" y="286"/>
                    </a:cubicBezTo>
                    <a:cubicBezTo>
                      <a:pt x="96" y="283"/>
                      <a:pt x="96" y="283"/>
                      <a:pt x="96" y="283"/>
                    </a:cubicBezTo>
                    <a:cubicBezTo>
                      <a:pt x="97" y="283"/>
                      <a:pt x="97" y="283"/>
                      <a:pt x="97" y="283"/>
                    </a:cubicBezTo>
                    <a:lnTo>
                      <a:pt x="100" y="286"/>
                    </a:lnTo>
                    <a:close/>
                    <a:moveTo>
                      <a:pt x="41" y="286"/>
                    </a:moveTo>
                    <a:cubicBezTo>
                      <a:pt x="41" y="286"/>
                      <a:pt x="41" y="286"/>
                      <a:pt x="41" y="286"/>
                    </a:cubicBezTo>
                    <a:cubicBezTo>
                      <a:pt x="41" y="286"/>
                      <a:pt x="41" y="286"/>
                      <a:pt x="41" y="286"/>
                    </a:cubicBezTo>
                    <a:cubicBezTo>
                      <a:pt x="44" y="283"/>
                      <a:pt x="44" y="283"/>
                      <a:pt x="44" y="283"/>
                    </a:cubicBezTo>
                    <a:cubicBezTo>
                      <a:pt x="44" y="283"/>
                      <a:pt x="44" y="283"/>
                      <a:pt x="44" y="283"/>
                    </a:cubicBezTo>
                    <a:lnTo>
                      <a:pt x="41" y="286"/>
                    </a:lnTo>
                    <a:close/>
                    <a:moveTo>
                      <a:pt x="59" y="216"/>
                    </a:moveTo>
                    <a:cubicBezTo>
                      <a:pt x="59" y="216"/>
                      <a:pt x="59" y="216"/>
                      <a:pt x="59" y="216"/>
                    </a:cubicBezTo>
                    <a:cubicBezTo>
                      <a:pt x="60" y="216"/>
                      <a:pt x="60" y="216"/>
                      <a:pt x="60" y="216"/>
                    </a:cubicBezTo>
                    <a:cubicBezTo>
                      <a:pt x="61" y="221"/>
                      <a:pt x="61" y="221"/>
                      <a:pt x="61" y="221"/>
                    </a:cubicBezTo>
                    <a:lnTo>
                      <a:pt x="59" y="216"/>
                    </a:lnTo>
                    <a:close/>
                    <a:moveTo>
                      <a:pt x="87" y="218"/>
                    </a:moveTo>
                    <a:cubicBezTo>
                      <a:pt x="87" y="218"/>
                      <a:pt x="87" y="218"/>
                      <a:pt x="87" y="218"/>
                    </a:cubicBezTo>
                    <a:cubicBezTo>
                      <a:pt x="85" y="222"/>
                      <a:pt x="85" y="222"/>
                      <a:pt x="85" y="222"/>
                    </a:cubicBezTo>
                    <a:lnTo>
                      <a:pt x="87" y="218"/>
                    </a:lnTo>
                    <a:close/>
                    <a:moveTo>
                      <a:pt x="103" y="232"/>
                    </a:moveTo>
                    <a:cubicBezTo>
                      <a:pt x="103" y="232"/>
                      <a:pt x="103" y="232"/>
                      <a:pt x="103" y="232"/>
                    </a:cubicBezTo>
                    <a:cubicBezTo>
                      <a:pt x="100" y="234"/>
                      <a:pt x="100" y="234"/>
                      <a:pt x="100" y="234"/>
                    </a:cubicBezTo>
                    <a:cubicBezTo>
                      <a:pt x="100" y="234"/>
                      <a:pt x="100" y="234"/>
                      <a:pt x="100" y="234"/>
                    </a:cubicBezTo>
                    <a:lnTo>
                      <a:pt x="103" y="232"/>
                    </a:lnTo>
                    <a:close/>
                    <a:moveTo>
                      <a:pt x="108" y="273"/>
                    </a:moveTo>
                    <a:cubicBezTo>
                      <a:pt x="108" y="273"/>
                      <a:pt x="108" y="273"/>
                      <a:pt x="108" y="273"/>
                    </a:cubicBezTo>
                    <a:cubicBezTo>
                      <a:pt x="108" y="273"/>
                      <a:pt x="108" y="273"/>
                      <a:pt x="108" y="273"/>
                    </a:cubicBezTo>
                    <a:cubicBezTo>
                      <a:pt x="104" y="271"/>
                      <a:pt x="104" y="271"/>
                      <a:pt x="104" y="271"/>
                    </a:cubicBezTo>
                    <a:cubicBezTo>
                      <a:pt x="104" y="271"/>
                      <a:pt x="104" y="271"/>
                      <a:pt x="104" y="271"/>
                    </a:cubicBezTo>
                    <a:lnTo>
                      <a:pt x="108" y="273"/>
                    </a:lnTo>
                    <a:close/>
                    <a:moveTo>
                      <a:pt x="103" y="282"/>
                    </a:moveTo>
                    <a:cubicBezTo>
                      <a:pt x="103" y="282"/>
                      <a:pt x="103" y="282"/>
                      <a:pt x="103" y="282"/>
                    </a:cubicBezTo>
                    <a:cubicBezTo>
                      <a:pt x="103" y="282"/>
                      <a:pt x="103" y="282"/>
                      <a:pt x="103" y="282"/>
                    </a:cubicBezTo>
                    <a:cubicBezTo>
                      <a:pt x="99" y="280"/>
                      <a:pt x="99" y="280"/>
                      <a:pt x="99" y="280"/>
                    </a:cubicBezTo>
                    <a:lnTo>
                      <a:pt x="103" y="282"/>
                    </a:lnTo>
                    <a:close/>
                    <a:moveTo>
                      <a:pt x="75" y="298"/>
                    </a:moveTo>
                    <a:cubicBezTo>
                      <a:pt x="75" y="298"/>
                      <a:pt x="75" y="298"/>
                      <a:pt x="75" y="298"/>
                    </a:cubicBezTo>
                    <a:cubicBezTo>
                      <a:pt x="75" y="293"/>
                      <a:pt x="75" y="293"/>
                      <a:pt x="75" y="293"/>
                    </a:cubicBezTo>
                    <a:lnTo>
                      <a:pt x="75" y="298"/>
                    </a:lnTo>
                    <a:close/>
                    <a:moveTo>
                      <a:pt x="54" y="295"/>
                    </a:moveTo>
                    <a:cubicBezTo>
                      <a:pt x="54" y="295"/>
                      <a:pt x="54" y="295"/>
                      <a:pt x="54" y="295"/>
                    </a:cubicBezTo>
                    <a:cubicBezTo>
                      <a:pt x="54" y="294"/>
                      <a:pt x="54" y="294"/>
                      <a:pt x="54" y="294"/>
                    </a:cubicBezTo>
                    <a:cubicBezTo>
                      <a:pt x="56" y="291"/>
                      <a:pt x="56" y="291"/>
                      <a:pt x="56" y="291"/>
                    </a:cubicBezTo>
                    <a:lnTo>
                      <a:pt x="54" y="295"/>
                    </a:lnTo>
                    <a:close/>
                    <a:moveTo>
                      <a:pt x="45" y="289"/>
                    </a:moveTo>
                    <a:cubicBezTo>
                      <a:pt x="45" y="289"/>
                      <a:pt x="45" y="289"/>
                      <a:pt x="45" y="289"/>
                    </a:cubicBezTo>
                    <a:cubicBezTo>
                      <a:pt x="45" y="289"/>
                      <a:pt x="45" y="289"/>
                      <a:pt x="45" y="289"/>
                    </a:cubicBezTo>
                    <a:cubicBezTo>
                      <a:pt x="47" y="286"/>
                      <a:pt x="47" y="286"/>
                      <a:pt x="47" y="286"/>
                    </a:cubicBezTo>
                    <a:lnTo>
                      <a:pt x="45" y="289"/>
                    </a:lnTo>
                    <a:close/>
                    <a:moveTo>
                      <a:pt x="37" y="281"/>
                    </a:moveTo>
                    <a:cubicBezTo>
                      <a:pt x="37" y="281"/>
                      <a:pt x="37" y="281"/>
                      <a:pt x="37" y="281"/>
                    </a:cubicBezTo>
                    <a:cubicBezTo>
                      <a:pt x="37" y="281"/>
                      <a:pt x="37" y="281"/>
                      <a:pt x="37" y="281"/>
                    </a:cubicBezTo>
                    <a:cubicBezTo>
                      <a:pt x="41" y="279"/>
                      <a:pt x="41" y="279"/>
                      <a:pt x="41" y="279"/>
                    </a:cubicBezTo>
                    <a:lnTo>
                      <a:pt x="37" y="281"/>
                    </a:lnTo>
                    <a:close/>
                    <a:moveTo>
                      <a:pt x="29" y="261"/>
                    </a:moveTo>
                    <a:cubicBezTo>
                      <a:pt x="29" y="261"/>
                      <a:pt x="29" y="261"/>
                      <a:pt x="29" y="261"/>
                    </a:cubicBezTo>
                    <a:cubicBezTo>
                      <a:pt x="34" y="261"/>
                      <a:pt x="34" y="261"/>
                      <a:pt x="34" y="261"/>
                    </a:cubicBezTo>
                    <a:lnTo>
                      <a:pt x="29" y="261"/>
                    </a:lnTo>
                    <a:close/>
                    <a:moveTo>
                      <a:pt x="32" y="240"/>
                    </a:moveTo>
                    <a:cubicBezTo>
                      <a:pt x="32" y="240"/>
                      <a:pt x="32" y="240"/>
                      <a:pt x="32" y="240"/>
                    </a:cubicBezTo>
                    <a:cubicBezTo>
                      <a:pt x="36" y="242"/>
                      <a:pt x="36" y="242"/>
                      <a:pt x="36" y="242"/>
                    </a:cubicBezTo>
                    <a:lnTo>
                      <a:pt x="32" y="240"/>
                    </a:lnTo>
                    <a:close/>
                    <a:moveTo>
                      <a:pt x="46" y="223"/>
                    </a:moveTo>
                    <a:cubicBezTo>
                      <a:pt x="46" y="223"/>
                      <a:pt x="46" y="223"/>
                      <a:pt x="46" y="223"/>
                    </a:cubicBezTo>
                    <a:cubicBezTo>
                      <a:pt x="46" y="223"/>
                      <a:pt x="46" y="223"/>
                      <a:pt x="46" y="223"/>
                    </a:cubicBezTo>
                    <a:cubicBezTo>
                      <a:pt x="48" y="227"/>
                      <a:pt x="48" y="227"/>
                      <a:pt x="48" y="227"/>
                    </a:cubicBezTo>
                    <a:cubicBezTo>
                      <a:pt x="48" y="227"/>
                      <a:pt x="48" y="227"/>
                      <a:pt x="48" y="227"/>
                    </a:cubicBezTo>
                    <a:lnTo>
                      <a:pt x="46" y="223"/>
                    </a:lnTo>
                    <a:close/>
                    <a:moveTo>
                      <a:pt x="55" y="218"/>
                    </a:moveTo>
                    <a:cubicBezTo>
                      <a:pt x="55" y="218"/>
                      <a:pt x="55" y="218"/>
                      <a:pt x="55" y="218"/>
                    </a:cubicBezTo>
                    <a:cubicBezTo>
                      <a:pt x="55" y="218"/>
                      <a:pt x="55" y="218"/>
                      <a:pt x="55" y="218"/>
                    </a:cubicBezTo>
                    <a:cubicBezTo>
                      <a:pt x="57" y="222"/>
                      <a:pt x="57" y="222"/>
                      <a:pt x="57" y="222"/>
                    </a:cubicBezTo>
                    <a:cubicBezTo>
                      <a:pt x="56" y="222"/>
                      <a:pt x="56" y="222"/>
                      <a:pt x="56" y="222"/>
                    </a:cubicBezTo>
                    <a:lnTo>
                      <a:pt x="55" y="218"/>
                    </a:lnTo>
                    <a:close/>
                    <a:moveTo>
                      <a:pt x="65" y="216"/>
                    </a:moveTo>
                    <a:cubicBezTo>
                      <a:pt x="65" y="216"/>
                      <a:pt x="65" y="216"/>
                      <a:pt x="65" y="216"/>
                    </a:cubicBezTo>
                    <a:cubicBezTo>
                      <a:pt x="66" y="220"/>
                      <a:pt x="66" y="220"/>
                      <a:pt x="66" y="220"/>
                    </a:cubicBezTo>
                    <a:lnTo>
                      <a:pt x="65" y="216"/>
                    </a:lnTo>
                    <a:close/>
                    <a:moveTo>
                      <a:pt x="70" y="208"/>
                    </a:moveTo>
                    <a:cubicBezTo>
                      <a:pt x="22" y="208"/>
                      <a:pt x="22" y="208"/>
                      <a:pt x="22" y="208"/>
                    </a:cubicBezTo>
                    <a:cubicBezTo>
                      <a:pt x="22" y="256"/>
                      <a:pt x="22" y="256"/>
                      <a:pt x="22" y="256"/>
                    </a:cubicBezTo>
                    <a:cubicBezTo>
                      <a:pt x="22" y="230"/>
                      <a:pt x="44" y="208"/>
                      <a:pt x="70" y="208"/>
                    </a:cubicBezTo>
                    <a:close/>
                    <a:moveTo>
                      <a:pt x="22" y="256"/>
                    </a:moveTo>
                    <a:cubicBezTo>
                      <a:pt x="22" y="305"/>
                      <a:pt x="22" y="305"/>
                      <a:pt x="22" y="305"/>
                    </a:cubicBezTo>
                    <a:cubicBezTo>
                      <a:pt x="70" y="305"/>
                      <a:pt x="70" y="305"/>
                      <a:pt x="70" y="305"/>
                    </a:cubicBezTo>
                    <a:cubicBezTo>
                      <a:pt x="44" y="305"/>
                      <a:pt x="22" y="283"/>
                      <a:pt x="22" y="256"/>
                    </a:cubicBezTo>
                    <a:close/>
                    <a:moveTo>
                      <a:pt x="70" y="305"/>
                    </a:moveTo>
                    <a:cubicBezTo>
                      <a:pt x="118" y="305"/>
                      <a:pt x="118" y="305"/>
                      <a:pt x="118" y="305"/>
                    </a:cubicBezTo>
                    <a:cubicBezTo>
                      <a:pt x="118" y="256"/>
                      <a:pt x="118" y="256"/>
                      <a:pt x="118" y="256"/>
                    </a:cubicBezTo>
                    <a:cubicBezTo>
                      <a:pt x="118" y="283"/>
                      <a:pt x="97" y="305"/>
                      <a:pt x="70" y="305"/>
                    </a:cubicBezTo>
                    <a:close/>
                    <a:moveTo>
                      <a:pt x="70" y="302"/>
                    </a:moveTo>
                    <a:cubicBezTo>
                      <a:pt x="45" y="302"/>
                      <a:pt x="25" y="282"/>
                      <a:pt x="25" y="256"/>
                    </a:cubicBezTo>
                    <a:cubicBezTo>
                      <a:pt x="25" y="232"/>
                      <a:pt x="45" y="211"/>
                      <a:pt x="70" y="211"/>
                    </a:cubicBezTo>
                    <a:cubicBezTo>
                      <a:pt x="95" y="211"/>
                      <a:pt x="116" y="232"/>
                      <a:pt x="116" y="256"/>
                    </a:cubicBezTo>
                    <a:cubicBezTo>
                      <a:pt x="116" y="282"/>
                      <a:pt x="95" y="302"/>
                      <a:pt x="70" y="302"/>
                    </a:cubicBezTo>
                    <a:close/>
                    <a:moveTo>
                      <a:pt x="111" y="299"/>
                    </a:moveTo>
                    <a:cubicBezTo>
                      <a:pt x="109" y="299"/>
                      <a:pt x="107" y="298"/>
                      <a:pt x="107" y="296"/>
                    </a:cubicBezTo>
                    <a:cubicBezTo>
                      <a:pt x="107" y="294"/>
                      <a:pt x="109" y="292"/>
                      <a:pt x="111" y="292"/>
                    </a:cubicBezTo>
                    <a:cubicBezTo>
                      <a:pt x="113" y="292"/>
                      <a:pt x="114" y="294"/>
                      <a:pt x="114" y="296"/>
                    </a:cubicBezTo>
                    <a:cubicBezTo>
                      <a:pt x="114" y="298"/>
                      <a:pt x="113" y="299"/>
                      <a:pt x="111" y="299"/>
                    </a:cubicBezTo>
                    <a:close/>
                    <a:moveTo>
                      <a:pt x="111" y="220"/>
                    </a:moveTo>
                    <a:cubicBezTo>
                      <a:pt x="109" y="220"/>
                      <a:pt x="107" y="218"/>
                      <a:pt x="107" y="216"/>
                    </a:cubicBezTo>
                    <a:cubicBezTo>
                      <a:pt x="107" y="214"/>
                      <a:pt x="109" y="213"/>
                      <a:pt x="111" y="213"/>
                    </a:cubicBezTo>
                    <a:cubicBezTo>
                      <a:pt x="113" y="213"/>
                      <a:pt x="114" y="214"/>
                      <a:pt x="114" y="216"/>
                    </a:cubicBezTo>
                    <a:cubicBezTo>
                      <a:pt x="114" y="218"/>
                      <a:pt x="113" y="220"/>
                      <a:pt x="111" y="220"/>
                    </a:cubicBezTo>
                    <a:close/>
                    <a:moveTo>
                      <a:pt x="30" y="220"/>
                    </a:moveTo>
                    <a:cubicBezTo>
                      <a:pt x="28" y="220"/>
                      <a:pt x="27" y="218"/>
                      <a:pt x="27" y="216"/>
                    </a:cubicBezTo>
                    <a:cubicBezTo>
                      <a:pt x="27" y="214"/>
                      <a:pt x="28" y="213"/>
                      <a:pt x="30" y="213"/>
                    </a:cubicBezTo>
                    <a:cubicBezTo>
                      <a:pt x="32" y="213"/>
                      <a:pt x="34" y="214"/>
                      <a:pt x="34" y="216"/>
                    </a:cubicBezTo>
                    <a:cubicBezTo>
                      <a:pt x="34" y="218"/>
                      <a:pt x="32" y="220"/>
                      <a:pt x="30" y="220"/>
                    </a:cubicBezTo>
                    <a:close/>
                    <a:moveTo>
                      <a:pt x="30" y="299"/>
                    </a:moveTo>
                    <a:cubicBezTo>
                      <a:pt x="28" y="299"/>
                      <a:pt x="27" y="298"/>
                      <a:pt x="27" y="296"/>
                    </a:cubicBezTo>
                    <a:cubicBezTo>
                      <a:pt x="27" y="294"/>
                      <a:pt x="28" y="292"/>
                      <a:pt x="30" y="292"/>
                    </a:cubicBezTo>
                    <a:cubicBezTo>
                      <a:pt x="32" y="292"/>
                      <a:pt x="34" y="294"/>
                      <a:pt x="34" y="296"/>
                    </a:cubicBezTo>
                    <a:cubicBezTo>
                      <a:pt x="34" y="298"/>
                      <a:pt x="32" y="299"/>
                      <a:pt x="30" y="299"/>
                    </a:cubicBezTo>
                    <a:close/>
                    <a:moveTo>
                      <a:pt x="120" y="207"/>
                    </a:moveTo>
                    <a:cubicBezTo>
                      <a:pt x="120" y="306"/>
                      <a:pt x="120" y="306"/>
                      <a:pt x="120" y="306"/>
                    </a:cubicBezTo>
                    <a:cubicBezTo>
                      <a:pt x="21" y="306"/>
                      <a:pt x="21" y="306"/>
                      <a:pt x="21" y="306"/>
                    </a:cubicBezTo>
                    <a:cubicBezTo>
                      <a:pt x="21" y="207"/>
                      <a:pt x="21" y="207"/>
                      <a:pt x="21" y="207"/>
                    </a:cubicBezTo>
                    <a:lnTo>
                      <a:pt x="120" y="207"/>
                    </a:lnTo>
                    <a:close/>
                    <a:moveTo>
                      <a:pt x="120" y="196"/>
                    </a:moveTo>
                    <a:cubicBezTo>
                      <a:pt x="113" y="196"/>
                      <a:pt x="113" y="196"/>
                      <a:pt x="113" y="196"/>
                    </a:cubicBezTo>
                    <a:cubicBezTo>
                      <a:pt x="113" y="203"/>
                      <a:pt x="113" y="203"/>
                      <a:pt x="113" y="203"/>
                    </a:cubicBezTo>
                    <a:cubicBezTo>
                      <a:pt x="120" y="203"/>
                      <a:pt x="120" y="203"/>
                      <a:pt x="120" y="203"/>
                    </a:cubicBezTo>
                    <a:lnTo>
                      <a:pt x="120" y="196"/>
                    </a:lnTo>
                    <a:close/>
                    <a:moveTo>
                      <a:pt x="27" y="196"/>
                    </a:moveTo>
                    <a:cubicBezTo>
                      <a:pt x="20" y="196"/>
                      <a:pt x="20" y="196"/>
                      <a:pt x="20" y="196"/>
                    </a:cubicBezTo>
                    <a:cubicBezTo>
                      <a:pt x="20" y="203"/>
                      <a:pt x="20" y="203"/>
                      <a:pt x="20" y="203"/>
                    </a:cubicBezTo>
                    <a:cubicBezTo>
                      <a:pt x="27" y="203"/>
                      <a:pt x="27" y="203"/>
                      <a:pt x="27" y="203"/>
                    </a:cubicBezTo>
                    <a:lnTo>
                      <a:pt x="27" y="196"/>
                    </a:lnTo>
                    <a:close/>
                    <a:moveTo>
                      <a:pt x="35" y="196"/>
                    </a:moveTo>
                    <a:cubicBezTo>
                      <a:pt x="29" y="196"/>
                      <a:pt x="29" y="196"/>
                      <a:pt x="29" y="196"/>
                    </a:cubicBezTo>
                    <a:cubicBezTo>
                      <a:pt x="29" y="203"/>
                      <a:pt x="29" y="203"/>
                      <a:pt x="29" y="203"/>
                    </a:cubicBezTo>
                    <a:cubicBezTo>
                      <a:pt x="35" y="203"/>
                      <a:pt x="35" y="203"/>
                      <a:pt x="35" y="203"/>
                    </a:cubicBezTo>
                    <a:lnTo>
                      <a:pt x="35" y="196"/>
                    </a:lnTo>
                    <a:close/>
                    <a:moveTo>
                      <a:pt x="44" y="196"/>
                    </a:moveTo>
                    <a:cubicBezTo>
                      <a:pt x="37" y="196"/>
                      <a:pt x="37" y="196"/>
                      <a:pt x="37" y="196"/>
                    </a:cubicBezTo>
                    <a:cubicBezTo>
                      <a:pt x="37" y="203"/>
                      <a:pt x="37" y="203"/>
                      <a:pt x="37" y="203"/>
                    </a:cubicBezTo>
                    <a:cubicBezTo>
                      <a:pt x="44" y="203"/>
                      <a:pt x="44" y="203"/>
                      <a:pt x="44" y="203"/>
                    </a:cubicBezTo>
                    <a:lnTo>
                      <a:pt x="44" y="196"/>
                    </a:lnTo>
                    <a:close/>
                    <a:moveTo>
                      <a:pt x="52" y="196"/>
                    </a:moveTo>
                    <a:cubicBezTo>
                      <a:pt x="46" y="196"/>
                      <a:pt x="46" y="196"/>
                      <a:pt x="46" y="196"/>
                    </a:cubicBezTo>
                    <a:cubicBezTo>
                      <a:pt x="46" y="203"/>
                      <a:pt x="46" y="203"/>
                      <a:pt x="46" y="203"/>
                    </a:cubicBezTo>
                    <a:cubicBezTo>
                      <a:pt x="52" y="203"/>
                      <a:pt x="52" y="203"/>
                      <a:pt x="52" y="203"/>
                    </a:cubicBezTo>
                    <a:lnTo>
                      <a:pt x="52" y="196"/>
                    </a:lnTo>
                    <a:close/>
                    <a:moveTo>
                      <a:pt x="61" y="196"/>
                    </a:moveTo>
                    <a:cubicBezTo>
                      <a:pt x="54" y="196"/>
                      <a:pt x="54" y="196"/>
                      <a:pt x="54" y="196"/>
                    </a:cubicBezTo>
                    <a:cubicBezTo>
                      <a:pt x="54" y="203"/>
                      <a:pt x="54" y="203"/>
                      <a:pt x="54" y="203"/>
                    </a:cubicBezTo>
                    <a:cubicBezTo>
                      <a:pt x="61" y="203"/>
                      <a:pt x="61" y="203"/>
                      <a:pt x="61" y="203"/>
                    </a:cubicBezTo>
                    <a:lnTo>
                      <a:pt x="61" y="196"/>
                    </a:lnTo>
                    <a:close/>
                    <a:moveTo>
                      <a:pt x="69" y="196"/>
                    </a:moveTo>
                    <a:cubicBezTo>
                      <a:pt x="62" y="196"/>
                      <a:pt x="62" y="196"/>
                      <a:pt x="62" y="196"/>
                    </a:cubicBezTo>
                    <a:cubicBezTo>
                      <a:pt x="62" y="203"/>
                      <a:pt x="62" y="203"/>
                      <a:pt x="62" y="203"/>
                    </a:cubicBezTo>
                    <a:cubicBezTo>
                      <a:pt x="69" y="203"/>
                      <a:pt x="69" y="203"/>
                      <a:pt x="69" y="203"/>
                    </a:cubicBezTo>
                    <a:lnTo>
                      <a:pt x="69" y="196"/>
                    </a:lnTo>
                    <a:close/>
                    <a:moveTo>
                      <a:pt x="78" y="196"/>
                    </a:moveTo>
                    <a:cubicBezTo>
                      <a:pt x="71" y="196"/>
                      <a:pt x="71" y="196"/>
                      <a:pt x="71" y="196"/>
                    </a:cubicBezTo>
                    <a:cubicBezTo>
                      <a:pt x="71" y="203"/>
                      <a:pt x="71" y="203"/>
                      <a:pt x="71" y="203"/>
                    </a:cubicBezTo>
                    <a:cubicBezTo>
                      <a:pt x="78" y="203"/>
                      <a:pt x="78" y="203"/>
                      <a:pt x="78" y="203"/>
                    </a:cubicBezTo>
                    <a:lnTo>
                      <a:pt x="78" y="196"/>
                    </a:lnTo>
                    <a:close/>
                    <a:moveTo>
                      <a:pt x="86" y="196"/>
                    </a:moveTo>
                    <a:cubicBezTo>
                      <a:pt x="79" y="196"/>
                      <a:pt x="79" y="196"/>
                      <a:pt x="79" y="196"/>
                    </a:cubicBezTo>
                    <a:cubicBezTo>
                      <a:pt x="79" y="203"/>
                      <a:pt x="79" y="203"/>
                      <a:pt x="79" y="203"/>
                    </a:cubicBezTo>
                    <a:cubicBezTo>
                      <a:pt x="86" y="203"/>
                      <a:pt x="86" y="203"/>
                      <a:pt x="86" y="203"/>
                    </a:cubicBezTo>
                    <a:lnTo>
                      <a:pt x="86" y="196"/>
                    </a:lnTo>
                    <a:close/>
                    <a:moveTo>
                      <a:pt x="95" y="196"/>
                    </a:moveTo>
                    <a:cubicBezTo>
                      <a:pt x="88" y="196"/>
                      <a:pt x="88" y="196"/>
                      <a:pt x="88" y="196"/>
                    </a:cubicBezTo>
                    <a:cubicBezTo>
                      <a:pt x="88" y="203"/>
                      <a:pt x="88" y="203"/>
                      <a:pt x="88" y="203"/>
                    </a:cubicBezTo>
                    <a:cubicBezTo>
                      <a:pt x="95" y="203"/>
                      <a:pt x="95" y="203"/>
                      <a:pt x="95" y="203"/>
                    </a:cubicBezTo>
                    <a:lnTo>
                      <a:pt x="95" y="196"/>
                    </a:lnTo>
                    <a:close/>
                    <a:moveTo>
                      <a:pt x="103" y="196"/>
                    </a:moveTo>
                    <a:cubicBezTo>
                      <a:pt x="96" y="196"/>
                      <a:pt x="96" y="196"/>
                      <a:pt x="96" y="196"/>
                    </a:cubicBezTo>
                    <a:cubicBezTo>
                      <a:pt x="96" y="203"/>
                      <a:pt x="96" y="203"/>
                      <a:pt x="96" y="203"/>
                    </a:cubicBezTo>
                    <a:cubicBezTo>
                      <a:pt x="103" y="203"/>
                      <a:pt x="103" y="203"/>
                      <a:pt x="103" y="203"/>
                    </a:cubicBezTo>
                    <a:lnTo>
                      <a:pt x="103" y="196"/>
                    </a:lnTo>
                    <a:close/>
                    <a:moveTo>
                      <a:pt x="112" y="196"/>
                    </a:moveTo>
                    <a:cubicBezTo>
                      <a:pt x="105" y="196"/>
                      <a:pt x="105" y="196"/>
                      <a:pt x="105" y="196"/>
                    </a:cubicBezTo>
                    <a:cubicBezTo>
                      <a:pt x="105" y="203"/>
                      <a:pt x="105" y="203"/>
                      <a:pt x="105" y="203"/>
                    </a:cubicBezTo>
                    <a:cubicBezTo>
                      <a:pt x="112" y="203"/>
                      <a:pt x="112" y="203"/>
                      <a:pt x="112" y="203"/>
                    </a:cubicBezTo>
                    <a:lnTo>
                      <a:pt x="112" y="196"/>
                    </a:lnTo>
                    <a:close/>
                    <a:moveTo>
                      <a:pt x="16" y="316"/>
                    </a:moveTo>
                    <a:cubicBezTo>
                      <a:pt x="18" y="316"/>
                      <a:pt x="18" y="316"/>
                      <a:pt x="18" y="316"/>
                    </a:cubicBezTo>
                    <a:cubicBezTo>
                      <a:pt x="18" y="196"/>
                      <a:pt x="18" y="196"/>
                      <a:pt x="18" y="196"/>
                    </a:cubicBezTo>
                    <a:cubicBezTo>
                      <a:pt x="16" y="196"/>
                      <a:pt x="16" y="196"/>
                      <a:pt x="16" y="196"/>
                    </a:cubicBezTo>
                    <a:lnTo>
                      <a:pt x="16" y="316"/>
                    </a:lnTo>
                    <a:close/>
                    <a:moveTo>
                      <a:pt x="9" y="316"/>
                    </a:moveTo>
                    <a:cubicBezTo>
                      <a:pt x="11" y="316"/>
                      <a:pt x="11" y="316"/>
                      <a:pt x="11" y="316"/>
                    </a:cubicBezTo>
                    <a:cubicBezTo>
                      <a:pt x="11" y="196"/>
                      <a:pt x="11" y="196"/>
                      <a:pt x="11" y="196"/>
                    </a:cubicBezTo>
                    <a:cubicBezTo>
                      <a:pt x="9" y="196"/>
                      <a:pt x="9" y="196"/>
                      <a:pt x="9" y="196"/>
                    </a:cubicBezTo>
                    <a:lnTo>
                      <a:pt x="9" y="316"/>
                    </a:lnTo>
                    <a:close/>
                    <a:moveTo>
                      <a:pt x="13" y="316"/>
                    </a:moveTo>
                    <a:cubicBezTo>
                      <a:pt x="14" y="316"/>
                      <a:pt x="14" y="316"/>
                      <a:pt x="14" y="316"/>
                    </a:cubicBezTo>
                    <a:cubicBezTo>
                      <a:pt x="14" y="196"/>
                      <a:pt x="14" y="196"/>
                      <a:pt x="14" y="196"/>
                    </a:cubicBezTo>
                    <a:cubicBezTo>
                      <a:pt x="13" y="196"/>
                      <a:pt x="13" y="196"/>
                      <a:pt x="13" y="196"/>
                    </a:cubicBezTo>
                    <a:lnTo>
                      <a:pt x="13" y="316"/>
                    </a:lnTo>
                    <a:close/>
                    <a:moveTo>
                      <a:pt x="123" y="316"/>
                    </a:moveTo>
                    <a:cubicBezTo>
                      <a:pt x="125" y="316"/>
                      <a:pt x="125" y="316"/>
                      <a:pt x="125" y="316"/>
                    </a:cubicBezTo>
                    <a:cubicBezTo>
                      <a:pt x="125" y="196"/>
                      <a:pt x="125" y="196"/>
                      <a:pt x="125" y="196"/>
                    </a:cubicBezTo>
                    <a:cubicBezTo>
                      <a:pt x="123" y="196"/>
                      <a:pt x="123" y="196"/>
                      <a:pt x="123" y="196"/>
                    </a:cubicBezTo>
                    <a:lnTo>
                      <a:pt x="123" y="316"/>
                    </a:lnTo>
                    <a:close/>
                    <a:moveTo>
                      <a:pt x="130" y="316"/>
                    </a:moveTo>
                    <a:cubicBezTo>
                      <a:pt x="132" y="316"/>
                      <a:pt x="132" y="316"/>
                      <a:pt x="132" y="316"/>
                    </a:cubicBezTo>
                    <a:cubicBezTo>
                      <a:pt x="132" y="196"/>
                      <a:pt x="132" y="196"/>
                      <a:pt x="132" y="196"/>
                    </a:cubicBezTo>
                    <a:cubicBezTo>
                      <a:pt x="130" y="196"/>
                      <a:pt x="130" y="196"/>
                      <a:pt x="130" y="196"/>
                    </a:cubicBezTo>
                    <a:lnTo>
                      <a:pt x="130" y="316"/>
                    </a:lnTo>
                    <a:close/>
                    <a:moveTo>
                      <a:pt x="127" y="316"/>
                    </a:moveTo>
                    <a:cubicBezTo>
                      <a:pt x="128" y="316"/>
                      <a:pt x="128" y="316"/>
                      <a:pt x="128" y="316"/>
                    </a:cubicBezTo>
                    <a:cubicBezTo>
                      <a:pt x="128" y="196"/>
                      <a:pt x="128" y="196"/>
                      <a:pt x="128" y="196"/>
                    </a:cubicBezTo>
                    <a:cubicBezTo>
                      <a:pt x="127" y="196"/>
                      <a:pt x="127" y="196"/>
                      <a:pt x="127" y="196"/>
                    </a:cubicBezTo>
                    <a:lnTo>
                      <a:pt x="127" y="3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 name="任意多边形: 形状 13">
                <a:extLst>
                  <a:ext uri="{FF2B5EF4-FFF2-40B4-BE49-F238E27FC236}">
                    <a16:creationId xmlns:a16="http://schemas.microsoft.com/office/drawing/2014/main" id="{73A9FB48-9897-4141-B7A2-6EA3AB9DC394}"/>
                  </a:ext>
                </a:extLst>
              </p:cNvPr>
              <p:cNvSpPr/>
              <p:nvPr/>
            </p:nvSpPr>
            <p:spPr bwMode="auto">
              <a:xfrm>
                <a:off x="10566418" y="3772428"/>
                <a:ext cx="1652712" cy="1865562"/>
              </a:xfrm>
              <a:custGeom>
                <a:avLst/>
                <a:gdLst>
                  <a:gd name="T0" fmla="*/ 245 w 572"/>
                  <a:gd name="T1" fmla="*/ 73 h 646"/>
                  <a:gd name="T2" fmla="*/ 139 w 572"/>
                  <a:gd name="T3" fmla="*/ 109 h 646"/>
                  <a:gd name="T4" fmla="*/ 166 w 572"/>
                  <a:gd name="T5" fmla="*/ 82 h 646"/>
                  <a:gd name="T6" fmla="*/ 211 w 572"/>
                  <a:gd name="T7" fmla="*/ 146 h 646"/>
                  <a:gd name="T8" fmla="*/ 184 w 572"/>
                  <a:gd name="T9" fmla="*/ 124 h 646"/>
                  <a:gd name="T10" fmla="*/ 166 w 572"/>
                  <a:gd name="T11" fmla="*/ 117 h 646"/>
                  <a:gd name="T12" fmla="*/ 178 w 572"/>
                  <a:gd name="T13" fmla="*/ 188 h 646"/>
                  <a:gd name="T14" fmla="*/ 209 w 572"/>
                  <a:gd name="T15" fmla="*/ 196 h 646"/>
                  <a:gd name="T16" fmla="*/ 202 w 572"/>
                  <a:gd name="T17" fmla="*/ 199 h 646"/>
                  <a:gd name="T18" fmla="*/ 184 w 572"/>
                  <a:gd name="T19" fmla="*/ 235 h 646"/>
                  <a:gd name="T20" fmla="*/ 158 w 572"/>
                  <a:gd name="T21" fmla="*/ 235 h 646"/>
                  <a:gd name="T22" fmla="*/ 218 w 572"/>
                  <a:gd name="T23" fmla="*/ 225 h 646"/>
                  <a:gd name="T24" fmla="*/ 225 w 572"/>
                  <a:gd name="T25" fmla="*/ 82 h 646"/>
                  <a:gd name="T26" fmla="*/ 179 w 572"/>
                  <a:gd name="T27" fmla="*/ 91 h 646"/>
                  <a:gd name="T28" fmla="*/ 180 w 572"/>
                  <a:gd name="T29" fmla="*/ 646 h 646"/>
                  <a:gd name="T30" fmla="*/ 133 w 572"/>
                  <a:gd name="T31" fmla="*/ 613 h 646"/>
                  <a:gd name="T32" fmla="*/ 67 w 572"/>
                  <a:gd name="T33" fmla="*/ 544 h 646"/>
                  <a:gd name="T34" fmla="*/ 118 w 572"/>
                  <a:gd name="T35" fmla="*/ 558 h 646"/>
                  <a:gd name="T36" fmla="*/ 106 w 572"/>
                  <a:gd name="T37" fmla="*/ 563 h 646"/>
                  <a:gd name="T38" fmla="*/ 76 w 572"/>
                  <a:gd name="T39" fmla="*/ 625 h 646"/>
                  <a:gd name="T40" fmla="*/ 31 w 572"/>
                  <a:gd name="T41" fmla="*/ 623 h 646"/>
                  <a:gd name="T42" fmla="*/ 58 w 572"/>
                  <a:gd name="T43" fmla="*/ 436 h 646"/>
                  <a:gd name="T44" fmla="*/ 151 w 572"/>
                  <a:gd name="T45" fmla="*/ 472 h 646"/>
                  <a:gd name="T46" fmla="*/ 76 w 572"/>
                  <a:gd name="T47" fmla="*/ 472 h 646"/>
                  <a:gd name="T48" fmla="*/ 45 w 572"/>
                  <a:gd name="T49" fmla="*/ 372 h 646"/>
                  <a:gd name="T50" fmla="*/ 67 w 572"/>
                  <a:gd name="T51" fmla="*/ 380 h 646"/>
                  <a:gd name="T52" fmla="*/ 180 w 572"/>
                  <a:gd name="T53" fmla="*/ 404 h 646"/>
                  <a:gd name="T54" fmla="*/ 223 w 572"/>
                  <a:gd name="T55" fmla="*/ 31 h 646"/>
                  <a:gd name="T56" fmla="*/ 200 w 572"/>
                  <a:gd name="T57" fmla="*/ 34 h 646"/>
                  <a:gd name="T58" fmla="*/ 540 w 572"/>
                  <a:gd name="T59" fmla="*/ 219 h 646"/>
                  <a:gd name="T60" fmla="*/ 459 w 572"/>
                  <a:gd name="T61" fmla="*/ 219 h 646"/>
                  <a:gd name="T62" fmla="*/ 460 w 572"/>
                  <a:gd name="T63" fmla="*/ 290 h 646"/>
                  <a:gd name="T64" fmla="*/ 524 w 572"/>
                  <a:gd name="T65" fmla="*/ 378 h 646"/>
                  <a:gd name="T66" fmla="*/ 486 w 572"/>
                  <a:gd name="T67" fmla="*/ 348 h 646"/>
                  <a:gd name="T68" fmla="*/ 459 w 572"/>
                  <a:gd name="T69" fmla="*/ 338 h 646"/>
                  <a:gd name="T70" fmla="*/ 477 w 572"/>
                  <a:gd name="T71" fmla="*/ 437 h 646"/>
                  <a:gd name="T72" fmla="*/ 521 w 572"/>
                  <a:gd name="T73" fmla="*/ 449 h 646"/>
                  <a:gd name="T74" fmla="*/ 510 w 572"/>
                  <a:gd name="T75" fmla="*/ 453 h 646"/>
                  <a:gd name="T76" fmla="*/ 486 w 572"/>
                  <a:gd name="T77" fmla="*/ 504 h 646"/>
                  <a:gd name="T78" fmla="*/ 448 w 572"/>
                  <a:gd name="T79" fmla="*/ 502 h 646"/>
                  <a:gd name="T80" fmla="*/ 532 w 572"/>
                  <a:gd name="T81" fmla="*/ 489 h 646"/>
                  <a:gd name="T82" fmla="*/ 543 w 572"/>
                  <a:gd name="T83" fmla="*/ 289 h 646"/>
                  <a:gd name="T84" fmla="*/ 478 w 572"/>
                  <a:gd name="T85" fmla="*/ 302 h 646"/>
                  <a:gd name="T86" fmla="*/ 572 w 572"/>
                  <a:gd name="T87" fmla="*/ 392 h 646"/>
                  <a:gd name="T88" fmla="*/ 91 w 572"/>
                  <a:gd name="T89" fmla="*/ 226 h 646"/>
                  <a:gd name="T90" fmla="*/ 102 w 572"/>
                  <a:gd name="T91" fmla="*/ 304 h 646"/>
                  <a:gd name="T92" fmla="*/ 198 w 572"/>
                  <a:gd name="T93" fmla="*/ 480 h 646"/>
                  <a:gd name="T94" fmla="*/ 240 w 572"/>
                  <a:gd name="T95" fmla="*/ 460 h 646"/>
                  <a:gd name="T96" fmla="*/ 290 w 572"/>
                  <a:gd name="T97" fmla="*/ 398 h 646"/>
                  <a:gd name="T98" fmla="*/ 323 w 572"/>
                  <a:gd name="T99" fmla="*/ 382 h 646"/>
                  <a:gd name="T100" fmla="*/ 373 w 572"/>
                  <a:gd name="T101" fmla="*/ 396 h 646"/>
                  <a:gd name="T102" fmla="*/ 415 w 572"/>
                  <a:gd name="T103" fmla="*/ 376 h 646"/>
                  <a:gd name="T104" fmla="*/ 438 w 572"/>
                  <a:gd name="T105" fmla="*/ 222 h 646"/>
                  <a:gd name="T106" fmla="*/ 402 w 572"/>
                  <a:gd name="T107" fmla="*/ 205 h 646"/>
                  <a:gd name="T108" fmla="*/ 359 w 572"/>
                  <a:gd name="T109" fmla="*/ 152 h 646"/>
                  <a:gd name="T110" fmla="*/ 331 w 572"/>
                  <a:gd name="T111" fmla="*/ 138 h 646"/>
                  <a:gd name="T112" fmla="*/ 288 w 572"/>
                  <a:gd name="T113" fmla="*/ 150 h 646"/>
                  <a:gd name="T114" fmla="*/ 252 w 572"/>
                  <a:gd name="T115" fmla="*/ 132 h 646"/>
                  <a:gd name="T116" fmla="*/ 445 w 572"/>
                  <a:gd name="T117" fmla="*/ 217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72" h="646">
                    <a:moveTo>
                      <a:pt x="460" y="205"/>
                    </a:moveTo>
                    <a:cubicBezTo>
                      <a:pt x="460" y="200"/>
                      <a:pt x="460" y="200"/>
                      <a:pt x="460" y="200"/>
                    </a:cubicBezTo>
                    <a:cubicBezTo>
                      <a:pt x="445" y="193"/>
                      <a:pt x="445" y="193"/>
                      <a:pt x="445" y="193"/>
                    </a:cubicBezTo>
                    <a:cubicBezTo>
                      <a:pt x="445" y="217"/>
                      <a:pt x="445" y="217"/>
                      <a:pt x="445" y="217"/>
                    </a:cubicBezTo>
                    <a:lnTo>
                      <a:pt x="460" y="205"/>
                    </a:lnTo>
                    <a:close/>
                    <a:moveTo>
                      <a:pt x="139" y="73"/>
                    </a:moveTo>
                    <a:cubicBezTo>
                      <a:pt x="245" y="73"/>
                      <a:pt x="245" y="73"/>
                      <a:pt x="245" y="73"/>
                    </a:cubicBezTo>
                    <a:cubicBezTo>
                      <a:pt x="245" y="104"/>
                      <a:pt x="245" y="104"/>
                      <a:pt x="245" y="104"/>
                    </a:cubicBezTo>
                    <a:cubicBezTo>
                      <a:pt x="139" y="104"/>
                      <a:pt x="139" y="104"/>
                      <a:pt x="139" y="104"/>
                    </a:cubicBezTo>
                    <a:lnTo>
                      <a:pt x="139" y="73"/>
                    </a:lnTo>
                    <a:close/>
                    <a:moveTo>
                      <a:pt x="245" y="109"/>
                    </a:moveTo>
                    <a:cubicBezTo>
                      <a:pt x="245" y="156"/>
                      <a:pt x="245" y="156"/>
                      <a:pt x="245" y="156"/>
                    </a:cubicBezTo>
                    <a:cubicBezTo>
                      <a:pt x="139" y="156"/>
                      <a:pt x="139" y="156"/>
                      <a:pt x="139" y="156"/>
                    </a:cubicBezTo>
                    <a:cubicBezTo>
                      <a:pt x="139" y="109"/>
                      <a:pt x="139" y="109"/>
                      <a:pt x="139" y="109"/>
                    </a:cubicBezTo>
                    <a:lnTo>
                      <a:pt x="245" y="109"/>
                    </a:lnTo>
                    <a:close/>
                    <a:moveTo>
                      <a:pt x="245" y="163"/>
                    </a:moveTo>
                    <a:cubicBezTo>
                      <a:pt x="245" y="248"/>
                      <a:pt x="245" y="248"/>
                      <a:pt x="245" y="248"/>
                    </a:cubicBezTo>
                    <a:cubicBezTo>
                      <a:pt x="139" y="248"/>
                      <a:pt x="139" y="248"/>
                      <a:pt x="139" y="248"/>
                    </a:cubicBezTo>
                    <a:cubicBezTo>
                      <a:pt x="139" y="163"/>
                      <a:pt x="139" y="163"/>
                      <a:pt x="139" y="163"/>
                    </a:cubicBezTo>
                    <a:lnTo>
                      <a:pt x="245" y="163"/>
                    </a:lnTo>
                    <a:close/>
                    <a:moveTo>
                      <a:pt x="166" y="82"/>
                    </a:moveTo>
                    <a:cubicBezTo>
                      <a:pt x="184" y="82"/>
                      <a:pt x="184" y="82"/>
                      <a:pt x="184" y="82"/>
                    </a:cubicBezTo>
                    <a:cubicBezTo>
                      <a:pt x="184" y="86"/>
                      <a:pt x="184" y="86"/>
                      <a:pt x="184" y="86"/>
                    </a:cubicBezTo>
                    <a:cubicBezTo>
                      <a:pt x="166" y="86"/>
                      <a:pt x="166" y="86"/>
                      <a:pt x="166" y="86"/>
                    </a:cubicBezTo>
                    <a:lnTo>
                      <a:pt x="166" y="82"/>
                    </a:lnTo>
                    <a:close/>
                    <a:moveTo>
                      <a:pt x="228" y="124"/>
                    </a:moveTo>
                    <a:cubicBezTo>
                      <a:pt x="228" y="146"/>
                      <a:pt x="228" y="146"/>
                      <a:pt x="228" y="146"/>
                    </a:cubicBezTo>
                    <a:cubicBezTo>
                      <a:pt x="211" y="146"/>
                      <a:pt x="211" y="146"/>
                      <a:pt x="211" y="146"/>
                    </a:cubicBezTo>
                    <a:cubicBezTo>
                      <a:pt x="211" y="124"/>
                      <a:pt x="211" y="124"/>
                      <a:pt x="211" y="124"/>
                    </a:cubicBezTo>
                    <a:cubicBezTo>
                      <a:pt x="211" y="120"/>
                      <a:pt x="216" y="117"/>
                      <a:pt x="220" y="117"/>
                    </a:cubicBezTo>
                    <a:cubicBezTo>
                      <a:pt x="225" y="117"/>
                      <a:pt x="228" y="120"/>
                      <a:pt x="228" y="124"/>
                    </a:cubicBezTo>
                    <a:close/>
                    <a:moveTo>
                      <a:pt x="201" y="124"/>
                    </a:moveTo>
                    <a:cubicBezTo>
                      <a:pt x="201" y="146"/>
                      <a:pt x="201" y="146"/>
                      <a:pt x="201" y="146"/>
                    </a:cubicBezTo>
                    <a:cubicBezTo>
                      <a:pt x="184" y="146"/>
                      <a:pt x="184" y="146"/>
                      <a:pt x="184" y="146"/>
                    </a:cubicBezTo>
                    <a:cubicBezTo>
                      <a:pt x="184" y="124"/>
                      <a:pt x="184" y="124"/>
                      <a:pt x="184" y="124"/>
                    </a:cubicBezTo>
                    <a:cubicBezTo>
                      <a:pt x="184" y="120"/>
                      <a:pt x="188" y="117"/>
                      <a:pt x="193" y="117"/>
                    </a:cubicBezTo>
                    <a:cubicBezTo>
                      <a:pt x="197" y="117"/>
                      <a:pt x="201" y="120"/>
                      <a:pt x="201" y="124"/>
                    </a:cubicBezTo>
                    <a:close/>
                    <a:moveTo>
                      <a:pt x="174" y="124"/>
                    </a:moveTo>
                    <a:cubicBezTo>
                      <a:pt x="174" y="146"/>
                      <a:pt x="174" y="146"/>
                      <a:pt x="174" y="146"/>
                    </a:cubicBezTo>
                    <a:cubicBezTo>
                      <a:pt x="157" y="146"/>
                      <a:pt x="157" y="146"/>
                      <a:pt x="157" y="146"/>
                    </a:cubicBezTo>
                    <a:cubicBezTo>
                      <a:pt x="157" y="124"/>
                      <a:pt x="157" y="124"/>
                      <a:pt x="157" y="124"/>
                    </a:cubicBezTo>
                    <a:cubicBezTo>
                      <a:pt x="157" y="120"/>
                      <a:pt x="161" y="117"/>
                      <a:pt x="166" y="117"/>
                    </a:cubicBezTo>
                    <a:cubicBezTo>
                      <a:pt x="170" y="117"/>
                      <a:pt x="174" y="120"/>
                      <a:pt x="174" y="124"/>
                    </a:cubicBezTo>
                    <a:close/>
                    <a:moveTo>
                      <a:pt x="201" y="187"/>
                    </a:moveTo>
                    <a:cubicBezTo>
                      <a:pt x="219" y="187"/>
                      <a:pt x="219" y="187"/>
                      <a:pt x="219" y="187"/>
                    </a:cubicBezTo>
                    <a:cubicBezTo>
                      <a:pt x="219" y="191"/>
                      <a:pt x="219" y="191"/>
                      <a:pt x="219" y="191"/>
                    </a:cubicBezTo>
                    <a:cubicBezTo>
                      <a:pt x="201" y="191"/>
                      <a:pt x="201" y="191"/>
                      <a:pt x="201" y="191"/>
                    </a:cubicBezTo>
                    <a:lnTo>
                      <a:pt x="201" y="187"/>
                    </a:lnTo>
                    <a:close/>
                    <a:moveTo>
                      <a:pt x="178" y="188"/>
                    </a:moveTo>
                    <a:cubicBezTo>
                      <a:pt x="196" y="188"/>
                      <a:pt x="196" y="188"/>
                      <a:pt x="196" y="188"/>
                    </a:cubicBezTo>
                    <a:cubicBezTo>
                      <a:pt x="196" y="191"/>
                      <a:pt x="196" y="191"/>
                      <a:pt x="196" y="191"/>
                    </a:cubicBezTo>
                    <a:cubicBezTo>
                      <a:pt x="178" y="191"/>
                      <a:pt x="178" y="191"/>
                      <a:pt x="178" y="191"/>
                    </a:cubicBezTo>
                    <a:lnTo>
                      <a:pt x="178" y="188"/>
                    </a:lnTo>
                    <a:close/>
                    <a:moveTo>
                      <a:pt x="191" y="192"/>
                    </a:moveTo>
                    <a:cubicBezTo>
                      <a:pt x="209" y="192"/>
                      <a:pt x="209" y="192"/>
                      <a:pt x="209" y="192"/>
                    </a:cubicBezTo>
                    <a:cubicBezTo>
                      <a:pt x="209" y="196"/>
                      <a:pt x="209" y="196"/>
                      <a:pt x="209" y="196"/>
                    </a:cubicBezTo>
                    <a:cubicBezTo>
                      <a:pt x="191" y="196"/>
                      <a:pt x="191" y="196"/>
                      <a:pt x="191" y="196"/>
                    </a:cubicBezTo>
                    <a:lnTo>
                      <a:pt x="191" y="192"/>
                    </a:lnTo>
                    <a:close/>
                    <a:moveTo>
                      <a:pt x="202" y="199"/>
                    </a:moveTo>
                    <a:cubicBezTo>
                      <a:pt x="220" y="199"/>
                      <a:pt x="220" y="199"/>
                      <a:pt x="220" y="199"/>
                    </a:cubicBezTo>
                    <a:cubicBezTo>
                      <a:pt x="220" y="203"/>
                      <a:pt x="220" y="203"/>
                      <a:pt x="220" y="203"/>
                    </a:cubicBezTo>
                    <a:cubicBezTo>
                      <a:pt x="202" y="203"/>
                      <a:pt x="202" y="203"/>
                      <a:pt x="202" y="203"/>
                    </a:cubicBezTo>
                    <a:lnTo>
                      <a:pt x="202" y="199"/>
                    </a:lnTo>
                    <a:close/>
                    <a:moveTo>
                      <a:pt x="180" y="199"/>
                    </a:moveTo>
                    <a:cubicBezTo>
                      <a:pt x="199" y="199"/>
                      <a:pt x="199" y="199"/>
                      <a:pt x="199" y="199"/>
                    </a:cubicBezTo>
                    <a:cubicBezTo>
                      <a:pt x="199" y="203"/>
                      <a:pt x="199" y="203"/>
                      <a:pt x="199" y="203"/>
                    </a:cubicBezTo>
                    <a:cubicBezTo>
                      <a:pt x="180" y="203"/>
                      <a:pt x="180" y="203"/>
                      <a:pt x="180" y="203"/>
                    </a:cubicBezTo>
                    <a:lnTo>
                      <a:pt x="180" y="199"/>
                    </a:lnTo>
                    <a:close/>
                    <a:moveTo>
                      <a:pt x="167" y="235"/>
                    </a:moveTo>
                    <a:cubicBezTo>
                      <a:pt x="184" y="235"/>
                      <a:pt x="184" y="235"/>
                      <a:pt x="184" y="235"/>
                    </a:cubicBezTo>
                    <a:cubicBezTo>
                      <a:pt x="184" y="239"/>
                      <a:pt x="184" y="239"/>
                      <a:pt x="184" y="239"/>
                    </a:cubicBezTo>
                    <a:cubicBezTo>
                      <a:pt x="167" y="239"/>
                      <a:pt x="167" y="239"/>
                      <a:pt x="167" y="239"/>
                    </a:cubicBezTo>
                    <a:lnTo>
                      <a:pt x="167" y="235"/>
                    </a:lnTo>
                    <a:close/>
                    <a:moveTo>
                      <a:pt x="158" y="231"/>
                    </a:moveTo>
                    <a:cubicBezTo>
                      <a:pt x="176" y="231"/>
                      <a:pt x="176" y="231"/>
                      <a:pt x="176" y="231"/>
                    </a:cubicBezTo>
                    <a:cubicBezTo>
                      <a:pt x="176" y="235"/>
                      <a:pt x="176" y="235"/>
                      <a:pt x="176" y="235"/>
                    </a:cubicBezTo>
                    <a:cubicBezTo>
                      <a:pt x="158" y="235"/>
                      <a:pt x="158" y="235"/>
                      <a:pt x="158" y="235"/>
                    </a:cubicBezTo>
                    <a:lnTo>
                      <a:pt x="158" y="231"/>
                    </a:lnTo>
                    <a:close/>
                    <a:moveTo>
                      <a:pt x="149" y="226"/>
                    </a:moveTo>
                    <a:cubicBezTo>
                      <a:pt x="167" y="226"/>
                      <a:pt x="167" y="226"/>
                      <a:pt x="167" y="226"/>
                    </a:cubicBezTo>
                    <a:cubicBezTo>
                      <a:pt x="167" y="229"/>
                      <a:pt x="167" y="229"/>
                      <a:pt x="167" y="229"/>
                    </a:cubicBezTo>
                    <a:cubicBezTo>
                      <a:pt x="149" y="229"/>
                      <a:pt x="149" y="229"/>
                      <a:pt x="149" y="229"/>
                    </a:cubicBezTo>
                    <a:lnTo>
                      <a:pt x="149" y="226"/>
                    </a:lnTo>
                    <a:close/>
                    <a:moveTo>
                      <a:pt x="218" y="225"/>
                    </a:moveTo>
                    <a:cubicBezTo>
                      <a:pt x="236" y="225"/>
                      <a:pt x="236" y="225"/>
                      <a:pt x="236" y="225"/>
                    </a:cubicBezTo>
                    <a:cubicBezTo>
                      <a:pt x="236" y="229"/>
                      <a:pt x="236" y="229"/>
                      <a:pt x="236" y="229"/>
                    </a:cubicBezTo>
                    <a:cubicBezTo>
                      <a:pt x="218" y="229"/>
                      <a:pt x="218" y="229"/>
                      <a:pt x="218" y="229"/>
                    </a:cubicBezTo>
                    <a:lnTo>
                      <a:pt x="218" y="225"/>
                    </a:lnTo>
                    <a:close/>
                    <a:moveTo>
                      <a:pt x="207" y="78"/>
                    </a:moveTo>
                    <a:cubicBezTo>
                      <a:pt x="225" y="78"/>
                      <a:pt x="225" y="78"/>
                      <a:pt x="225" y="78"/>
                    </a:cubicBezTo>
                    <a:cubicBezTo>
                      <a:pt x="225" y="82"/>
                      <a:pt x="225" y="82"/>
                      <a:pt x="225" y="82"/>
                    </a:cubicBezTo>
                    <a:cubicBezTo>
                      <a:pt x="207" y="82"/>
                      <a:pt x="207" y="82"/>
                      <a:pt x="207" y="82"/>
                    </a:cubicBezTo>
                    <a:lnTo>
                      <a:pt x="207" y="78"/>
                    </a:lnTo>
                    <a:close/>
                    <a:moveTo>
                      <a:pt x="179" y="91"/>
                    </a:moveTo>
                    <a:cubicBezTo>
                      <a:pt x="197" y="91"/>
                      <a:pt x="197" y="91"/>
                      <a:pt x="197" y="91"/>
                    </a:cubicBezTo>
                    <a:cubicBezTo>
                      <a:pt x="197" y="95"/>
                      <a:pt x="197" y="95"/>
                      <a:pt x="197" y="95"/>
                    </a:cubicBezTo>
                    <a:cubicBezTo>
                      <a:pt x="179" y="95"/>
                      <a:pt x="179" y="95"/>
                      <a:pt x="179" y="95"/>
                    </a:cubicBezTo>
                    <a:lnTo>
                      <a:pt x="179" y="91"/>
                    </a:lnTo>
                    <a:close/>
                    <a:moveTo>
                      <a:pt x="0" y="349"/>
                    </a:moveTo>
                    <a:cubicBezTo>
                      <a:pt x="180" y="349"/>
                      <a:pt x="180" y="349"/>
                      <a:pt x="180" y="349"/>
                    </a:cubicBezTo>
                    <a:cubicBezTo>
                      <a:pt x="180" y="489"/>
                      <a:pt x="180" y="489"/>
                      <a:pt x="180" y="489"/>
                    </a:cubicBezTo>
                    <a:cubicBezTo>
                      <a:pt x="0" y="489"/>
                      <a:pt x="0" y="489"/>
                      <a:pt x="0" y="489"/>
                    </a:cubicBezTo>
                    <a:lnTo>
                      <a:pt x="0" y="349"/>
                    </a:lnTo>
                    <a:close/>
                    <a:moveTo>
                      <a:pt x="180" y="495"/>
                    </a:moveTo>
                    <a:cubicBezTo>
                      <a:pt x="180" y="646"/>
                      <a:pt x="180" y="646"/>
                      <a:pt x="180" y="646"/>
                    </a:cubicBezTo>
                    <a:cubicBezTo>
                      <a:pt x="0" y="646"/>
                      <a:pt x="0" y="646"/>
                      <a:pt x="0" y="646"/>
                    </a:cubicBezTo>
                    <a:cubicBezTo>
                      <a:pt x="0" y="495"/>
                      <a:pt x="0" y="495"/>
                      <a:pt x="0" y="495"/>
                    </a:cubicBezTo>
                    <a:lnTo>
                      <a:pt x="180" y="495"/>
                    </a:lnTo>
                    <a:close/>
                    <a:moveTo>
                      <a:pt x="133" y="607"/>
                    </a:moveTo>
                    <a:cubicBezTo>
                      <a:pt x="163" y="607"/>
                      <a:pt x="163" y="607"/>
                      <a:pt x="163" y="607"/>
                    </a:cubicBezTo>
                    <a:cubicBezTo>
                      <a:pt x="163" y="613"/>
                      <a:pt x="163" y="613"/>
                      <a:pt x="163" y="613"/>
                    </a:cubicBezTo>
                    <a:cubicBezTo>
                      <a:pt x="133" y="613"/>
                      <a:pt x="133" y="613"/>
                      <a:pt x="133" y="613"/>
                    </a:cubicBezTo>
                    <a:lnTo>
                      <a:pt x="133" y="607"/>
                    </a:lnTo>
                    <a:close/>
                    <a:moveTo>
                      <a:pt x="104" y="542"/>
                    </a:moveTo>
                    <a:cubicBezTo>
                      <a:pt x="134" y="542"/>
                      <a:pt x="134" y="542"/>
                      <a:pt x="134" y="542"/>
                    </a:cubicBezTo>
                    <a:cubicBezTo>
                      <a:pt x="134" y="549"/>
                      <a:pt x="134" y="549"/>
                      <a:pt x="134" y="549"/>
                    </a:cubicBezTo>
                    <a:cubicBezTo>
                      <a:pt x="104" y="549"/>
                      <a:pt x="104" y="549"/>
                      <a:pt x="104" y="549"/>
                    </a:cubicBezTo>
                    <a:lnTo>
                      <a:pt x="104" y="542"/>
                    </a:lnTo>
                    <a:close/>
                    <a:moveTo>
                      <a:pt x="67" y="544"/>
                    </a:moveTo>
                    <a:cubicBezTo>
                      <a:pt x="97" y="544"/>
                      <a:pt x="97" y="544"/>
                      <a:pt x="97" y="544"/>
                    </a:cubicBezTo>
                    <a:cubicBezTo>
                      <a:pt x="97" y="550"/>
                      <a:pt x="97" y="550"/>
                      <a:pt x="97" y="550"/>
                    </a:cubicBezTo>
                    <a:cubicBezTo>
                      <a:pt x="67" y="550"/>
                      <a:pt x="67" y="550"/>
                      <a:pt x="67" y="550"/>
                    </a:cubicBezTo>
                    <a:lnTo>
                      <a:pt x="67" y="544"/>
                    </a:lnTo>
                    <a:close/>
                    <a:moveTo>
                      <a:pt x="88" y="552"/>
                    </a:moveTo>
                    <a:cubicBezTo>
                      <a:pt x="118" y="552"/>
                      <a:pt x="118" y="552"/>
                      <a:pt x="118" y="552"/>
                    </a:cubicBezTo>
                    <a:cubicBezTo>
                      <a:pt x="118" y="558"/>
                      <a:pt x="118" y="558"/>
                      <a:pt x="118" y="558"/>
                    </a:cubicBezTo>
                    <a:cubicBezTo>
                      <a:pt x="88" y="558"/>
                      <a:pt x="88" y="558"/>
                      <a:pt x="88" y="558"/>
                    </a:cubicBezTo>
                    <a:lnTo>
                      <a:pt x="88" y="552"/>
                    </a:lnTo>
                    <a:close/>
                    <a:moveTo>
                      <a:pt x="106" y="563"/>
                    </a:moveTo>
                    <a:cubicBezTo>
                      <a:pt x="136" y="563"/>
                      <a:pt x="136" y="563"/>
                      <a:pt x="136" y="563"/>
                    </a:cubicBezTo>
                    <a:cubicBezTo>
                      <a:pt x="136" y="570"/>
                      <a:pt x="136" y="570"/>
                      <a:pt x="136" y="570"/>
                    </a:cubicBezTo>
                    <a:cubicBezTo>
                      <a:pt x="106" y="570"/>
                      <a:pt x="106" y="570"/>
                      <a:pt x="106" y="570"/>
                    </a:cubicBezTo>
                    <a:lnTo>
                      <a:pt x="106" y="563"/>
                    </a:lnTo>
                    <a:close/>
                    <a:moveTo>
                      <a:pt x="70" y="563"/>
                    </a:moveTo>
                    <a:cubicBezTo>
                      <a:pt x="100" y="563"/>
                      <a:pt x="100" y="563"/>
                      <a:pt x="100" y="563"/>
                    </a:cubicBezTo>
                    <a:cubicBezTo>
                      <a:pt x="100" y="570"/>
                      <a:pt x="100" y="570"/>
                      <a:pt x="100" y="570"/>
                    </a:cubicBezTo>
                    <a:cubicBezTo>
                      <a:pt x="70" y="570"/>
                      <a:pt x="70" y="570"/>
                      <a:pt x="70" y="570"/>
                    </a:cubicBezTo>
                    <a:lnTo>
                      <a:pt x="70" y="563"/>
                    </a:lnTo>
                    <a:close/>
                    <a:moveTo>
                      <a:pt x="46" y="625"/>
                    </a:moveTo>
                    <a:cubicBezTo>
                      <a:pt x="76" y="625"/>
                      <a:pt x="76" y="625"/>
                      <a:pt x="76" y="625"/>
                    </a:cubicBezTo>
                    <a:cubicBezTo>
                      <a:pt x="76" y="631"/>
                      <a:pt x="76" y="631"/>
                      <a:pt x="76" y="631"/>
                    </a:cubicBezTo>
                    <a:cubicBezTo>
                      <a:pt x="46" y="631"/>
                      <a:pt x="46" y="631"/>
                      <a:pt x="46" y="631"/>
                    </a:cubicBezTo>
                    <a:lnTo>
                      <a:pt x="46" y="625"/>
                    </a:lnTo>
                    <a:close/>
                    <a:moveTo>
                      <a:pt x="31" y="616"/>
                    </a:moveTo>
                    <a:cubicBezTo>
                      <a:pt x="62" y="616"/>
                      <a:pt x="62" y="616"/>
                      <a:pt x="62" y="616"/>
                    </a:cubicBezTo>
                    <a:cubicBezTo>
                      <a:pt x="62" y="623"/>
                      <a:pt x="62" y="623"/>
                      <a:pt x="62" y="623"/>
                    </a:cubicBezTo>
                    <a:cubicBezTo>
                      <a:pt x="31" y="623"/>
                      <a:pt x="31" y="623"/>
                      <a:pt x="31" y="623"/>
                    </a:cubicBezTo>
                    <a:lnTo>
                      <a:pt x="31" y="616"/>
                    </a:lnTo>
                    <a:close/>
                    <a:moveTo>
                      <a:pt x="16" y="608"/>
                    </a:moveTo>
                    <a:cubicBezTo>
                      <a:pt x="47" y="608"/>
                      <a:pt x="47" y="608"/>
                      <a:pt x="47" y="608"/>
                    </a:cubicBezTo>
                    <a:cubicBezTo>
                      <a:pt x="47" y="615"/>
                      <a:pt x="47" y="615"/>
                      <a:pt x="47" y="615"/>
                    </a:cubicBezTo>
                    <a:cubicBezTo>
                      <a:pt x="16" y="615"/>
                      <a:pt x="16" y="615"/>
                      <a:pt x="16" y="615"/>
                    </a:cubicBezTo>
                    <a:lnTo>
                      <a:pt x="16" y="608"/>
                    </a:lnTo>
                    <a:close/>
                    <a:moveTo>
                      <a:pt x="58" y="436"/>
                    </a:moveTo>
                    <a:cubicBezTo>
                      <a:pt x="58" y="472"/>
                      <a:pt x="58" y="472"/>
                      <a:pt x="58" y="472"/>
                    </a:cubicBezTo>
                    <a:cubicBezTo>
                      <a:pt x="30" y="472"/>
                      <a:pt x="30" y="472"/>
                      <a:pt x="30" y="472"/>
                    </a:cubicBezTo>
                    <a:cubicBezTo>
                      <a:pt x="30" y="436"/>
                      <a:pt x="30" y="436"/>
                      <a:pt x="30" y="436"/>
                    </a:cubicBezTo>
                    <a:cubicBezTo>
                      <a:pt x="30" y="429"/>
                      <a:pt x="36" y="423"/>
                      <a:pt x="44" y="423"/>
                    </a:cubicBezTo>
                    <a:cubicBezTo>
                      <a:pt x="52" y="423"/>
                      <a:pt x="58" y="429"/>
                      <a:pt x="58" y="436"/>
                    </a:cubicBezTo>
                    <a:close/>
                    <a:moveTo>
                      <a:pt x="151" y="436"/>
                    </a:moveTo>
                    <a:cubicBezTo>
                      <a:pt x="151" y="472"/>
                      <a:pt x="151" y="472"/>
                      <a:pt x="151" y="472"/>
                    </a:cubicBezTo>
                    <a:cubicBezTo>
                      <a:pt x="123" y="472"/>
                      <a:pt x="123" y="472"/>
                      <a:pt x="123" y="472"/>
                    </a:cubicBezTo>
                    <a:cubicBezTo>
                      <a:pt x="123" y="436"/>
                      <a:pt x="123" y="436"/>
                      <a:pt x="123" y="436"/>
                    </a:cubicBezTo>
                    <a:cubicBezTo>
                      <a:pt x="123" y="429"/>
                      <a:pt x="129" y="423"/>
                      <a:pt x="137" y="423"/>
                    </a:cubicBezTo>
                    <a:cubicBezTo>
                      <a:pt x="145" y="423"/>
                      <a:pt x="151" y="429"/>
                      <a:pt x="151" y="436"/>
                    </a:cubicBezTo>
                    <a:close/>
                    <a:moveTo>
                      <a:pt x="105" y="436"/>
                    </a:moveTo>
                    <a:cubicBezTo>
                      <a:pt x="105" y="472"/>
                      <a:pt x="105" y="472"/>
                      <a:pt x="105" y="472"/>
                    </a:cubicBezTo>
                    <a:cubicBezTo>
                      <a:pt x="76" y="472"/>
                      <a:pt x="76" y="472"/>
                      <a:pt x="76" y="472"/>
                    </a:cubicBezTo>
                    <a:cubicBezTo>
                      <a:pt x="76" y="436"/>
                      <a:pt x="76" y="436"/>
                      <a:pt x="76" y="436"/>
                    </a:cubicBezTo>
                    <a:cubicBezTo>
                      <a:pt x="76" y="429"/>
                      <a:pt x="82" y="423"/>
                      <a:pt x="90" y="423"/>
                    </a:cubicBezTo>
                    <a:cubicBezTo>
                      <a:pt x="98" y="423"/>
                      <a:pt x="105" y="429"/>
                      <a:pt x="105" y="436"/>
                    </a:cubicBezTo>
                    <a:close/>
                    <a:moveTo>
                      <a:pt x="45" y="366"/>
                    </a:moveTo>
                    <a:cubicBezTo>
                      <a:pt x="76" y="366"/>
                      <a:pt x="76" y="366"/>
                      <a:pt x="76" y="366"/>
                    </a:cubicBezTo>
                    <a:cubicBezTo>
                      <a:pt x="76" y="372"/>
                      <a:pt x="76" y="372"/>
                      <a:pt x="76" y="372"/>
                    </a:cubicBezTo>
                    <a:cubicBezTo>
                      <a:pt x="45" y="372"/>
                      <a:pt x="45" y="372"/>
                      <a:pt x="45" y="372"/>
                    </a:cubicBezTo>
                    <a:lnTo>
                      <a:pt x="45" y="366"/>
                    </a:lnTo>
                    <a:close/>
                    <a:moveTo>
                      <a:pt x="115" y="358"/>
                    </a:moveTo>
                    <a:cubicBezTo>
                      <a:pt x="146" y="358"/>
                      <a:pt x="146" y="358"/>
                      <a:pt x="146" y="358"/>
                    </a:cubicBezTo>
                    <a:cubicBezTo>
                      <a:pt x="146" y="364"/>
                      <a:pt x="146" y="364"/>
                      <a:pt x="146" y="364"/>
                    </a:cubicBezTo>
                    <a:cubicBezTo>
                      <a:pt x="115" y="364"/>
                      <a:pt x="115" y="364"/>
                      <a:pt x="115" y="364"/>
                    </a:cubicBezTo>
                    <a:lnTo>
                      <a:pt x="115" y="358"/>
                    </a:lnTo>
                    <a:close/>
                    <a:moveTo>
                      <a:pt x="67" y="380"/>
                    </a:moveTo>
                    <a:cubicBezTo>
                      <a:pt x="97" y="380"/>
                      <a:pt x="97" y="380"/>
                      <a:pt x="97" y="380"/>
                    </a:cubicBezTo>
                    <a:cubicBezTo>
                      <a:pt x="97" y="387"/>
                      <a:pt x="97" y="387"/>
                      <a:pt x="97" y="387"/>
                    </a:cubicBezTo>
                    <a:cubicBezTo>
                      <a:pt x="67" y="387"/>
                      <a:pt x="67" y="387"/>
                      <a:pt x="67" y="387"/>
                    </a:cubicBezTo>
                    <a:lnTo>
                      <a:pt x="67" y="380"/>
                    </a:lnTo>
                    <a:close/>
                    <a:moveTo>
                      <a:pt x="0" y="397"/>
                    </a:moveTo>
                    <a:cubicBezTo>
                      <a:pt x="180" y="397"/>
                      <a:pt x="180" y="397"/>
                      <a:pt x="180" y="397"/>
                    </a:cubicBezTo>
                    <a:cubicBezTo>
                      <a:pt x="180" y="404"/>
                      <a:pt x="180" y="404"/>
                      <a:pt x="180" y="404"/>
                    </a:cubicBezTo>
                    <a:cubicBezTo>
                      <a:pt x="0" y="404"/>
                      <a:pt x="0" y="404"/>
                      <a:pt x="0" y="404"/>
                    </a:cubicBezTo>
                    <a:lnTo>
                      <a:pt x="0" y="397"/>
                    </a:lnTo>
                    <a:close/>
                    <a:moveTo>
                      <a:pt x="193" y="0"/>
                    </a:moveTo>
                    <a:cubicBezTo>
                      <a:pt x="157" y="29"/>
                      <a:pt x="157" y="29"/>
                      <a:pt x="157" y="29"/>
                    </a:cubicBezTo>
                    <a:cubicBezTo>
                      <a:pt x="230" y="29"/>
                      <a:pt x="230" y="29"/>
                      <a:pt x="230" y="29"/>
                    </a:cubicBezTo>
                    <a:lnTo>
                      <a:pt x="193" y="0"/>
                    </a:lnTo>
                    <a:close/>
                    <a:moveTo>
                      <a:pt x="223" y="31"/>
                    </a:moveTo>
                    <a:cubicBezTo>
                      <a:pt x="223" y="70"/>
                      <a:pt x="223" y="70"/>
                      <a:pt x="223" y="70"/>
                    </a:cubicBezTo>
                    <a:cubicBezTo>
                      <a:pt x="165" y="70"/>
                      <a:pt x="165" y="70"/>
                      <a:pt x="165" y="70"/>
                    </a:cubicBezTo>
                    <a:cubicBezTo>
                      <a:pt x="165" y="31"/>
                      <a:pt x="165" y="31"/>
                      <a:pt x="165" y="31"/>
                    </a:cubicBezTo>
                    <a:lnTo>
                      <a:pt x="223" y="31"/>
                    </a:lnTo>
                    <a:close/>
                    <a:moveTo>
                      <a:pt x="188" y="46"/>
                    </a:moveTo>
                    <a:cubicBezTo>
                      <a:pt x="200" y="46"/>
                      <a:pt x="200" y="46"/>
                      <a:pt x="200" y="46"/>
                    </a:cubicBezTo>
                    <a:cubicBezTo>
                      <a:pt x="200" y="34"/>
                      <a:pt x="200" y="34"/>
                      <a:pt x="200" y="34"/>
                    </a:cubicBezTo>
                    <a:cubicBezTo>
                      <a:pt x="188" y="34"/>
                      <a:pt x="188" y="34"/>
                      <a:pt x="188" y="34"/>
                    </a:cubicBezTo>
                    <a:lnTo>
                      <a:pt x="188" y="46"/>
                    </a:lnTo>
                    <a:close/>
                    <a:moveTo>
                      <a:pt x="498" y="174"/>
                    </a:moveTo>
                    <a:cubicBezTo>
                      <a:pt x="448" y="217"/>
                      <a:pt x="448" y="217"/>
                      <a:pt x="448" y="217"/>
                    </a:cubicBezTo>
                    <a:cubicBezTo>
                      <a:pt x="551" y="217"/>
                      <a:pt x="551" y="217"/>
                      <a:pt x="551" y="217"/>
                    </a:cubicBezTo>
                    <a:lnTo>
                      <a:pt x="498" y="174"/>
                    </a:lnTo>
                    <a:close/>
                    <a:moveTo>
                      <a:pt x="540" y="219"/>
                    </a:moveTo>
                    <a:cubicBezTo>
                      <a:pt x="540" y="276"/>
                      <a:pt x="540" y="276"/>
                      <a:pt x="540" y="276"/>
                    </a:cubicBezTo>
                    <a:cubicBezTo>
                      <a:pt x="572" y="276"/>
                      <a:pt x="572" y="276"/>
                      <a:pt x="572" y="276"/>
                    </a:cubicBezTo>
                    <a:cubicBezTo>
                      <a:pt x="572" y="521"/>
                      <a:pt x="572" y="521"/>
                      <a:pt x="572" y="521"/>
                    </a:cubicBezTo>
                    <a:cubicBezTo>
                      <a:pt x="423" y="521"/>
                      <a:pt x="423" y="521"/>
                      <a:pt x="423" y="521"/>
                    </a:cubicBezTo>
                    <a:cubicBezTo>
                      <a:pt x="423" y="276"/>
                      <a:pt x="423" y="276"/>
                      <a:pt x="423" y="276"/>
                    </a:cubicBezTo>
                    <a:cubicBezTo>
                      <a:pt x="459" y="276"/>
                      <a:pt x="459" y="276"/>
                      <a:pt x="459" y="276"/>
                    </a:cubicBezTo>
                    <a:cubicBezTo>
                      <a:pt x="459" y="219"/>
                      <a:pt x="459" y="219"/>
                      <a:pt x="459" y="219"/>
                    </a:cubicBezTo>
                    <a:lnTo>
                      <a:pt x="540" y="219"/>
                    </a:lnTo>
                    <a:close/>
                    <a:moveTo>
                      <a:pt x="490" y="239"/>
                    </a:moveTo>
                    <a:cubicBezTo>
                      <a:pt x="507" y="239"/>
                      <a:pt x="507" y="239"/>
                      <a:pt x="507" y="239"/>
                    </a:cubicBezTo>
                    <a:cubicBezTo>
                      <a:pt x="507" y="222"/>
                      <a:pt x="507" y="222"/>
                      <a:pt x="507" y="222"/>
                    </a:cubicBezTo>
                    <a:cubicBezTo>
                      <a:pt x="490" y="222"/>
                      <a:pt x="490" y="222"/>
                      <a:pt x="490" y="222"/>
                    </a:cubicBezTo>
                    <a:lnTo>
                      <a:pt x="490" y="239"/>
                    </a:lnTo>
                    <a:close/>
                    <a:moveTo>
                      <a:pt x="460" y="290"/>
                    </a:moveTo>
                    <a:cubicBezTo>
                      <a:pt x="485" y="290"/>
                      <a:pt x="485" y="290"/>
                      <a:pt x="485" y="290"/>
                    </a:cubicBezTo>
                    <a:cubicBezTo>
                      <a:pt x="485" y="295"/>
                      <a:pt x="485" y="295"/>
                      <a:pt x="485" y="295"/>
                    </a:cubicBezTo>
                    <a:cubicBezTo>
                      <a:pt x="460" y="295"/>
                      <a:pt x="460" y="295"/>
                      <a:pt x="460" y="295"/>
                    </a:cubicBezTo>
                    <a:lnTo>
                      <a:pt x="460" y="290"/>
                    </a:lnTo>
                    <a:close/>
                    <a:moveTo>
                      <a:pt x="548" y="348"/>
                    </a:moveTo>
                    <a:cubicBezTo>
                      <a:pt x="548" y="378"/>
                      <a:pt x="548" y="378"/>
                      <a:pt x="548" y="378"/>
                    </a:cubicBezTo>
                    <a:cubicBezTo>
                      <a:pt x="524" y="378"/>
                      <a:pt x="524" y="378"/>
                      <a:pt x="524" y="378"/>
                    </a:cubicBezTo>
                    <a:cubicBezTo>
                      <a:pt x="524" y="348"/>
                      <a:pt x="524" y="348"/>
                      <a:pt x="524" y="348"/>
                    </a:cubicBezTo>
                    <a:cubicBezTo>
                      <a:pt x="524" y="342"/>
                      <a:pt x="529" y="338"/>
                      <a:pt x="536" y="338"/>
                    </a:cubicBezTo>
                    <a:cubicBezTo>
                      <a:pt x="542" y="338"/>
                      <a:pt x="548" y="342"/>
                      <a:pt x="548" y="348"/>
                    </a:cubicBezTo>
                    <a:close/>
                    <a:moveTo>
                      <a:pt x="509" y="348"/>
                    </a:moveTo>
                    <a:cubicBezTo>
                      <a:pt x="509" y="378"/>
                      <a:pt x="509" y="378"/>
                      <a:pt x="509" y="378"/>
                    </a:cubicBezTo>
                    <a:cubicBezTo>
                      <a:pt x="486" y="378"/>
                      <a:pt x="486" y="378"/>
                      <a:pt x="486" y="378"/>
                    </a:cubicBezTo>
                    <a:cubicBezTo>
                      <a:pt x="486" y="348"/>
                      <a:pt x="486" y="348"/>
                      <a:pt x="486" y="348"/>
                    </a:cubicBezTo>
                    <a:cubicBezTo>
                      <a:pt x="486" y="342"/>
                      <a:pt x="491" y="338"/>
                      <a:pt x="497" y="338"/>
                    </a:cubicBezTo>
                    <a:cubicBezTo>
                      <a:pt x="504" y="338"/>
                      <a:pt x="509" y="342"/>
                      <a:pt x="509" y="348"/>
                    </a:cubicBezTo>
                    <a:close/>
                    <a:moveTo>
                      <a:pt x="471" y="348"/>
                    </a:moveTo>
                    <a:cubicBezTo>
                      <a:pt x="471" y="378"/>
                      <a:pt x="471" y="378"/>
                      <a:pt x="471" y="378"/>
                    </a:cubicBezTo>
                    <a:cubicBezTo>
                      <a:pt x="447" y="378"/>
                      <a:pt x="447" y="378"/>
                      <a:pt x="447" y="378"/>
                    </a:cubicBezTo>
                    <a:cubicBezTo>
                      <a:pt x="447" y="348"/>
                      <a:pt x="447" y="348"/>
                      <a:pt x="447" y="348"/>
                    </a:cubicBezTo>
                    <a:cubicBezTo>
                      <a:pt x="447" y="342"/>
                      <a:pt x="453" y="338"/>
                      <a:pt x="459" y="338"/>
                    </a:cubicBezTo>
                    <a:cubicBezTo>
                      <a:pt x="466" y="338"/>
                      <a:pt x="471" y="342"/>
                      <a:pt x="471" y="348"/>
                    </a:cubicBezTo>
                    <a:close/>
                    <a:moveTo>
                      <a:pt x="508" y="435"/>
                    </a:moveTo>
                    <a:cubicBezTo>
                      <a:pt x="534" y="435"/>
                      <a:pt x="534" y="435"/>
                      <a:pt x="534" y="435"/>
                    </a:cubicBezTo>
                    <a:cubicBezTo>
                      <a:pt x="534" y="441"/>
                      <a:pt x="534" y="441"/>
                      <a:pt x="534" y="441"/>
                    </a:cubicBezTo>
                    <a:cubicBezTo>
                      <a:pt x="508" y="441"/>
                      <a:pt x="508" y="441"/>
                      <a:pt x="508" y="441"/>
                    </a:cubicBezTo>
                    <a:lnTo>
                      <a:pt x="508" y="435"/>
                    </a:lnTo>
                    <a:close/>
                    <a:moveTo>
                      <a:pt x="477" y="437"/>
                    </a:moveTo>
                    <a:cubicBezTo>
                      <a:pt x="503" y="437"/>
                      <a:pt x="503" y="437"/>
                      <a:pt x="503" y="437"/>
                    </a:cubicBezTo>
                    <a:cubicBezTo>
                      <a:pt x="503" y="442"/>
                      <a:pt x="503" y="442"/>
                      <a:pt x="503" y="442"/>
                    </a:cubicBezTo>
                    <a:cubicBezTo>
                      <a:pt x="477" y="442"/>
                      <a:pt x="477" y="442"/>
                      <a:pt x="477" y="442"/>
                    </a:cubicBezTo>
                    <a:lnTo>
                      <a:pt x="477" y="437"/>
                    </a:lnTo>
                    <a:close/>
                    <a:moveTo>
                      <a:pt x="495" y="443"/>
                    </a:moveTo>
                    <a:cubicBezTo>
                      <a:pt x="521" y="443"/>
                      <a:pt x="521" y="443"/>
                      <a:pt x="521" y="443"/>
                    </a:cubicBezTo>
                    <a:cubicBezTo>
                      <a:pt x="521" y="449"/>
                      <a:pt x="521" y="449"/>
                      <a:pt x="521" y="449"/>
                    </a:cubicBezTo>
                    <a:cubicBezTo>
                      <a:pt x="495" y="449"/>
                      <a:pt x="495" y="449"/>
                      <a:pt x="495" y="449"/>
                    </a:cubicBezTo>
                    <a:lnTo>
                      <a:pt x="495" y="443"/>
                    </a:lnTo>
                    <a:close/>
                    <a:moveTo>
                      <a:pt x="510" y="453"/>
                    </a:moveTo>
                    <a:cubicBezTo>
                      <a:pt x="535" y="453"/>
                      <a:pt x="535" y="453"/>
                      <a:pt x="535" y="453"/>
                    </a:cubicBezTo>
                    <a:cubicBezTo>
                      <a:pt x="535" y="458"/>
                      <a:pt x="535" y="458"/>
                      <a:pt x="535" y="458"/>
                    </a:cubicBezTo>
                    <a:cubicBezTo>
                      <a:pt x="510" y="458"/>
                      <a:pt x="510" y="458"/>
                      <a:pt x="510" y="458"/>
                    </a:cubicBezTo>
                    <a:lnTo>
                      <a:pt x="510" y="453"/>
                    </a:lnTo>
                    <a:close/>
                    <a:moveTo>
                      <a:pt x="480" y="453"/>
                    </a:moveTo>
                    <a:cubicBezTo>
                      <a:pt x="506" y="453"/>
                      <a:pt x="506" y="453"/>
                      <a:pt x="506" y="453"/>
                    </a:cubicBezTo>
                    <a:cubicBezTo>
                      <a:pt x="506" y="458"/>
                      <a:pt x="506" y="458"/>
                      <a:pt x="506" y="458"/>
                    </a:cubicBezTo>
                    <a:cubicBezTo>
                      <a:pt x="480" y="458"/>
                      <a:pt x="480" y="458"/>
                      <a:pt x="480" y="458"/>
                    </a:cubicBezTo>
                    <a:lnTo>
                      <a:pt x="480" y="453"/>
                    </a:lnTo>
                    <a:close/>
                    <a:moveTo>
                      <a:pt x="460" y="504"/>
                    </a:moveTo>
                    <a:cubicBezTo>
                      <a:pt x="486" y="504"/>
                      <a:pt x="486" y="504"/>
                      <a:pt x="486" y="504"/>
                    </a:cubicBezTo>
                    <a:cubicBezTo>
                      <a:pt x="486" y="509"/>
                      <a:pt x="486" y="509"/>
                      <a:pt x="486" y="509"/>
                    </a:cubicBezTo>
                    <a:cubicBezTo>
                      <a:pt x="460" y="509"/>
                      <a:pt x="460" y="509"/>
                      <a:pt x="460" y="509"/>
                    </a:cubicBezTo>
                    <a:lnTo>
                      <a:pt x="460" y="504"/>
                    </a:lnTo>
                    <a:close/>
                    <a:moveTo>
                      <a:pt x="448" y="497"/>
                    </a:moveTo>
                    <a:cubicBezTo>
                      <a:pt x="474" y="497"/>
                      <a:pt x="474" y="497"/>
                      <a:pt x="474" y="497"/>
                    </a:cubicBezTo>
                    <a:cubicBezTo>
                      <a:pt x="474" y="502"/>
                      <a:pt x="474" y="502"/>
                      <a:pt x="474" y="502"/>
                    </a:cubicBezTo>
                    <a:cubicBezTo>
                      <a:pt x="448" y="502"/>
                      <a:pt x="448" y="502"/>
                      <a:pt x="448" y="502"/>
                    </a:cubicBezTo>
                    <a:lnTo>
                      <a:pt x="448" y="497"/>
                    </a:lnTo>
                    <a:close/>
                    <a:moveTo>
                      <a:pt x="436" y="490"/>
                    </a:moveTo>
                    <a:cubicBezTo>
                      <a:pt x="461" y="490"/>
                      <a:pt x="461" y="490"/>
                      <a:pt x="461" y="490"/>
                    </a:cubicBezTo>
                    <a:cubicBezTo>
                      <a:pt x="461" y="495"/>
                      <a:pt x="461" y="495"/>
                      <a:pt x="461" y="495"/>
                    </a:cubicBezTo>
                    <a:cubicBezTo>
                      <a:pt x="436" y="495"/>
                      <a:pt x="436" y="495"/>
                      <a:pt x="436" y="495"/>
                    </a:cubicBezTo>
                    <a:lnTo>
                      <a:pt x="436" y="490"/>
                    </a:lnTo>
                    <a:close/>
                    <a:moveTo>
                      <a:pt x="532" y="489"/>
                    </a:moveTo>
                    <a:cubicBezTo>
                      <a:pt x="558" y="489"/>
                      <a:pt x="558" y="489"/>
                      <a:pt x="558" y="489"/>
                    </a:cubicBezTo>
                    <a:cubicBezTo>
                      <a:pt x="558" y="494"/>
                      <a:pt x="558" y="494"/>
                      <a:pt x="558" y="494"/>
                    </a:cubicBezTo>
                    <a:cubicBezTo>
                      <a:pt x="532" y="494"/>
                      <a:pt x="532" y="494"/>
                      <a:pt x="532" y="494"/>
                    </a:cubicBezTo>
                    <a:lnTo>
                      <a:pt x="532" y="489"/>
                    </a:lnTo>
                    <a:close/>
                    <a:moveTo>
                      <a:pt x="518" y="284"/>
                    </a:moveTo>
                    <a:cubicBezTo>
                      <a:pt x="543" y="284"/>
                      <a:pt x="543" y="284"/>
                      <a:pt x="543" y="284"/>
                    </a:cubicBezTo>
                    <a:cubicBezTo>
                      <a:pt x="543" y="289"/>
                      <a:pt x="543" y="289"/>
                      <a:pt x="543" y="289"/>
                    </a:cubicBezTo>
                    <a:cubicBezTo>
                      <a:pt x="518" y="289"/>
                      <a:pt x="518" y="289"/>
                      <a:pt x="518" y="289"/>
                    </a:cubicBezTo>
                    <a:lnTo>
                      <a:pt x="518" y="284"/>
                    </a:lnTo>
                    <a:close/>
                    <a:moveTo>
                      <a:pt x="478" y="302"/>
                    </a:moveTo>
                    <a:cubicBezTo>
                      <a:pt x="503" y="302"/>
                      <a:pt x="503" y="302"/>
                      <a:pt x="503" y="302"/>
                    </a:cubicBezTo>
                    <a:cubicBezTo>
                      <a:pt x="503" y="307"/>
                      <a:pt x="503" y="307"/>
                      <a:pt x="503" y="307"/>
                    </a:cubicBezTo>
                    <a:cubicBezTo>
                      <a:pt x="478" y="307"/>
                      <a:pt x="478" y="307"/>
                      <a:pt x="478" y="307"/>
                    </a:cubicBezTo>
                    <a:lnTo>
                      <a:pt x="478" y="302"/>
                    </a:lnTo>
                    <a:close/>
                    <a:moveTo>
                      <a:pt x="423" y="316"/>
                    </a:moveTo>
                    <a:cubicBezTo>
                      <a:pt x="572" y="316"/>
                      <a:pt x="572" y="316"/>
                      <a:pt x="572" y="316"/>
                    </a:cubicBezTo>
                    <a:cubicBezTo>
                      <a:pt x="572" y="323"/>
                      <a:pt x="572" y="323"/>
                      <a:pt x="572" y="323"/>
                    </a:cubicBezTo>
                    <a:cubicBezTo>
                      <a:pt x="423" y="323"/>
                      <a:pt x="423" y="323"/>
                      <a:pt x="423" y="323"/>
                    </a:cubicBezTo>
                    <a:lnTo>
                      <a:pt x="423" y="316"/>
                    </a:lnTo>
                    <a:close/>
                    <a:moveTo>
                      <a:pt x="423" y="392"/>
                    </a:moveTo>
                    <a:cubicBezTo>
                      <a:pt x="572" y="392"/>
                      <a:pt x="572" y="392"/>
                      <a:pt x="572" y="392"/>
                    </a:cubicBezTo>
                    <a:cubicBezTo>
                      <a:pt x="572" y="407"/>
                      <a:pt x="572" y="407"/>
                      <a:pt x="572" y="407"/>
                    </a:cubicBezTo>
                    <a:cubicBezTo>
                      <a:pt x="423" y="407"/>
                      <a:pt x="423" y="407"/>
                      <a:pt x="423" y="407"/>
                    </a:cubicBezTo>
                    <a:lnTo>
                      <a:pt x="423" y="392"/>
                    </a:lnTo>
                    <a:close/>
                    <a:moveTo>
                      <a:pt x="91" y="226"/>
                    </a:moveTo>
                    <a:cubicBezTo>
                      <a:pt x="30" y="277"/>
                      <a:pt x="30" y="277"/>
                      <a:pt x="30" y="277"/>
                    </a:cubicBezTo>
                    <a:cubicBezTo>
                      <a:pt x="156" y="277"/>
                      <a:pt x="156" y="277"/>
                      <a:pt x="156" y="277"/>
                    </a:cubicBezTo>
                    <a:lnTo>
                      <a:pt x="91" y="226"/>
                    </a:lnTo>
                    <a:close/>
                    <a:moveTo>
                      <a:pt x="142" y="280"/>
                    </a:moveTo>
                    <a:cubicBezTo>
                      <a:pt x="142" y="344"/>
                      <a:pt x="142" y="344"/>
                      <a:pt x="142" y="344"/>
                    </a:cubicBezTo>
                    <a:cubicBezTo>
                      <a:pt x="43" y="344"/>
                      <a:pt x="43" y="344"/>
                      <a:pt x="43" y="344"/>
                    </a:cubicBezTo>
                    <a:cubicBezTo>
                      <a:pt x="43" y="280"/>
                      <a:pt x="43" y="280"/>
                      <a:pt x="43" y="280"/>
                    </a:cubicBezTo>
                    <a:lnTo>
                      <a:pt x="142" y="280"/>
                    </a:lnTo>
                    <a:close/>
                    <a:moveTo>
                      <a:pt x="82" y="304"/>
                    </a:moveTo>
                    <a:cubicBezTo>
                      <a:pt x="102" y="304"/>
                      <a:pt x="102" y="304"/>
                      <a:pt x="102" y="304"/>
                    </a:cubicBezTo>
                    <a:cubicBezTo>
                      <a:pt x="102" y="284"/>
                      <a:pt x="102" y="284"/>
                      <a:pt x="102" y="284"/>
                    </a:cubicBezTo>
                    <a:cubicBezTo>
                      <a:pt x="82" y="284"/>
                      <a:pt x="82" y="284"/>
                      <a:pt x="82" y="284"/>
                    </a:cubicBezTo>
                    <a:lnTo>
                      <a:pt x="82" y="304"/>
                    </a:lnTo>
                    <a:close/>
                    <a:moveTo>
                      <a:pt x="185" y="448"/>
                    </a:moveTo>
                    <a:cubicBezTo>
                      <a:pt x="190" y="445"/>
                      <a:pt x="190" y="445"/>
                      <a:pt x="190" y="445"/>
                    </a:cubicBezTo>
                    <a:cubicBezTo>
                      <a:pt x="190" y="483"/>
                      <a:pt x="190" y="483"/>
                      <a:pt x="190" y="483"/>
                    </a:cubicBezTo>
                    <a:cubicBezTo>
                      <a:pt x="198" y="480"/>
                      <a:pt x="198" y="480"/>
                      <a:pt x="198" y="480"/>
                    </a:cubicBezTo>
                    <a:cubicBezTo>
                      <a:pt x="198" y="442"/>
                      <a:pt x="198" y="442"/>
                      <a:pt x="198" y="442"/>
                    </a:cubicBezTo>
                    <a:cubicBezTo>
                      <a:pt x="215" y="434"/>
                      <a:pt x="215" y="434"/>
                      <a:pt x="215" y="434"/>
                    </a:cubicBezTo>
                    <a:cubicBezTo>
                      <a:pt x="215" y="472"/>
                      <a:pt x="215" y="472"/>
                      <a:pt x="215" y="472"/>
                    </a:cubicBezTo>
                    <a:cubicBezTo>
                      <a:pt x="223" y="468"/>
                      <a:pt x="223" y="468"/>
                      <a:pt x="223" y="468"/>
                    </a:cubicBezTo>
                    <a:cubicBezTo>
                      <a:pt x="223" y="430"/>
                      <a:pt x="223" y="430"/>
                      <a:pt x="223" y="430"/>
                    </a:cubicBezTo>
                    <a:cubicBezTo>
                      <a:pt x="240" y="422"/>
                      <a:pt x="240" y="422"/>
                      <a:pt x="240" y="422"/>
                    </a:cubicBezTo>
                    <a:cubicBezTo>
                      <a:pt x="240" y="460"/>
                      <a:pt x="240" y="460"/>
                      <a:pt x="240" y="460"/>
                    </a:cubicBezTo>
                    <a:cubicBezTo>
                      <a:pt x="248" y="456"/>
                      <a:pt x="248" y="456"/>
                      <a:pt x="248" y="456"/>
                    </a:cubicBezTo>
                    <a:cubicBezTo>
                      <a:pt x="248" y="418"/>
                      <a:pt x="248" y="418"/>
                      <a:pt x="248" y="418"/>
                    </a:cubicBezTo>
                    <a:cubicBezTo>
                      <a:pt x="265" y="410"/>
                      <a:pt x="265" y="410"/>
                      <a:pt x="265" y="410"/>
                    </a:cubicBezTo>
                    <a:cubicBezTo>
                      <a:pt x="265" y="448"/>
                      <a:pt x="265" y="448"/>
                      <a:pt x="265" y="448"/>
                    </a:cubicBezTo>
                    <a:cubicBezTo>
                      <a:pt x="273" y="444"/>
                      <a:pt x="273" y="444"/>
                      <a:pt x="273" y="444"/>
                    </a:cubicBezTo>
                    <a:cubicBezTo>
                      <a:pt x="273" y="406"/>
                      <a:pt x="273" y="406"/>
                      <a:pt x="273" y="406"/>
                    </a:cubicBezTo>
                    <a:cubicBezTo>
                      <a:pt x="290" y="398"/>
                      <a:pt x="290" y="398"/>
                      <a:pt x="290" y="398"/>
                    </a:cubicBezTo>
                    <a:cubicBezTo>
                      <a:pt x="290" y="435"/>
                      <a:pt x="290" y="435"/>
                      <a:pt x="290" y="435"/>
                    </a:cubicBezTo>
                    <a:cubicBezTo>
                      <a:pt x="298" y="432"/>
                      <a:pt x="298" y="432"/>
                      <a:pt x="298" y="432"/>
                    </a:cubicBezTo>
                    <a:cubicBezTo>
                      <a:pt x="298" y="394"/>
                      <a:pt x="298" y="394"/>
                      <a:pt x="298" y="394"/>
                    </a:cubicBezTo>
                    <a:cubicBezTo>
                      <a:pt x="315" y="385"/>
                      <a:pt x="315" y="385"/>
                      <a:pt x="315" y="385"/>
                    </a:cubicBezTo>
                    <a:cubicBezTo>
                      <a:pt x="315" y="423"/>
                      <a:pt x="315" y="423"/>
                      <a:pt x="315" y="423"/>
                    </a:cubicBezTo>
                    <a:cubicBezTo>
                      <a:pt x="323" y="420"/>
                      <a:pt x="323" y="420"/>
                      <a:pt x="323" y="420"/>
                    </a:cubicBezTo>
                    <a:cubicBezTo>
                      <a:pt x="323" y="382"/>
                      <a:pt x="323" y="382"/>
                      <a:pt x="323" y="382"/>
                    </a:cubicBezTo>
                    <a:cubicBezTo>
                      <a:pt x="340" y="373"/>
                      <a:pt x="340" y="373"/>
                      <a:pt x="340" y="373"/>
                    </a:cubicBezTo>
                    <a:cubicBezTo>
                      <a:pt x="340" y="411"/>
                      <a:pt x="340" y="411"/>
                      <a:pt x="340" y="411"/>
                    </a:cubicBezTo>
                    <a:cubicBezTo>
                      <a:pt x="348" y="408"/>
                      <a:pt x="348" y="408"/>
                      <a:pt x="348" y="408"/>
                    </a:cubicBezTo>
                    <a:cubicBezTo>
                      <a:pt x="348" y="370"/>
                      <a:pt x="348" y="370"/>
                      <a:pt x="348" y="370"/>
                    </a:cubicBezTo>
                    <a:cubicBezTo>
                      <a:pt x="365" y="362"/>
                      <a:pt x="365" y="362"/>
                      <a:pt x="365" y="362"/>
                    </a:cubicBezTo>
                    <a:cubicBezTo>
                      <a:pt x="365" y="400"/>
                      <a:pt x="365" y="400"/>
                      <a:pt x="365" y="400"/>
                    </a:cubicBezTo>
                    <a:cubicBezTo>
                      <a:pt x="373" y="396"/>
                      <a:pt x="373" y="396"/>
                      <a:pt x="373" y="396"/>
                    </a:cubicBezTo>
                    <a:cubicBezTo>
                      <a:pt x="373" y="358"/>
                      <a:pt x="373" y="358"/>
                      <a:pt x="373" y="358"/>
                    </a:cubicBezTo>
                    <a:cubicBezTo>
                      <a:pt x="390" y="350"/>
                      <a:pt x="390" y="350"/>
                      <a:pt x="390" y="350"/>
                    </a:cubicBezTo>
                    <a:cubicBezTo>
                      <a:pt x="390" y="388"/>
                      <a:pt x="390" y="388"/>
                      <a:pt x="390" y="388"/>
                    </a:cubicBezTo>
                    <a:cubicBezTo>
                      <a:pt x="398" y="384"/>
                      <a:pt x="398" y="384"/>
                      <a:pt x="398" y="384"/>
                    </a:cubicBezTo>
                    <a:cubicBezTo>
                      <a:pt x="398" y="346"/>
                      <a:pt x="398" y="346"/>
                      <a:pt x="398" y="346"/>
                    </a:cubicBezTo>
                    <a:cubicBezTo>
                      <a:pt x="415" y="338"/>
                      <a:pt x="415" y="338"/>
                      <a:pt x="415" y="338"/>
                    </a:cubicBezTo>
                    <a:cubicBezTo>
                      <a:pt x="415" y="376"/>
                      <a:pt x="415" y="376"/>
                      <a:pt x="415" y="376"/>
                    </a:cubicBezTo>
                    <a:cubicBezTo>
                      <a:pt x="418" y="374"/>
                      <a:pt x="418" y="374"/>
                      <a:pt x="418" y="374"/>
                    </a:cubicBezTo>
                    <a:cubicBezTo>
                      <a:pt x="418" y="502"/>
                      <a:pt x="418" y="502"/>
                      <a:pt x="418" y="502"/>
                    </a:cubicBezTo>
                    <a:cubicBezTo>
                      <a:pt x="185" y="614"/>
                      <a:pt x="185" y="614"/>
                      <a:pt x="185" y="614"/>
                    </a:cubicBezTo>
                    <a:lnTo>
                      <a:pt x="185" y="448"/>
                    </a:lnTo>
                    <a:close/>
                    <a:moveTo>
                      <a:pt x="445" y="217"/>
                    </a:moveTo>
                    <a:cubicBezTo>
                      <a:pt x="445" y="225"/>
                      <a:pt x="445" y="225"/>
                      <a:pt x="445" y="225"/>
                    </a:cubicBezTo>
                    <a:cubicBezTo>
                      <a:pt x="438" y="222"/>
                      <a:pt x="438" y="222"/>
                      <a:pt x="438" y="222"/>
                    </a:cubicBezTo>
                    <a:cubicBezTo>
                      <a:pt x="438" y="189"/>
                      <a:pt x="438" y="189"/>
                      <a:pt x="438" y="189"/>
                    </a:cubicBezTo>
                    <a:cubicBezTo>
                      <a:pt x="424" y="182"/>
                      <a:pt x="424" y="182"/>
                      <a:pt x="424" y="182"/>
                    </a:cubicBezTo>
                    <a:cubicBezTo>
                      <a:pt x="424" y="215"/>
                      <a:pt x="424" y="215"/>
                      <a:pt x="424" y="215"/>
                    </a:cubicBezTo>
                    <a:cubicBezTo>
                      <a:pt x="417" y="212"/>
                      <a:pt x="417" y="212"/>
                      <a:pt x="417" y="212"/>
                    </a:cubicBezTo>
                    <a:cubicBezTo>
                      <a:pt x="417" y="179"/>
                      <a:pt x="417" y="179"/>
                      <a:pt x="417" y="179"/>
                    </a:cubicBezTo>
                    <a:cubicBezTo>
                      <a:pt x="402" y="172"/>
                      <a:pt x="402" y="172"/>
                      <a:pt x="402" y="172"/>
                    </a:cubicBezTo>
                    <a:cubicBezTo>
                      <a:pt x="402" y="205"/>
                      <a:pt x="402" y="205"/>
                      <a:pt x="402" y="205"/>
                    </a:cubicBezTo>
                    <a:cubicBezTo>
                      <a:pt x="395" y="201"/>
                      <a:pt x="395" y="201"/>
                      <a:pt x="395" y="201"/>
                    </a:cubicBezTo>
                    <a:cubicBezTo>
                      <a:pt x="395" y="169"/>
                      <a:pt x="395" y="169"/>
                      <a:pt x="395" y="169"/>
                    </a:cubicBezTo>
                    <a:cubicBezTo>
                      <a:pt x="381" y="162"/>
                      <a:pt x="381" y="162"/>
                      <a:pt x="381" y="162"/>
                    </a:cubicBezTo>
                    <a:cubicBezTo>
                      <a:pt x="381" y="195"/>
                      <a:pt x="381" y="195"/>
                      <a:pt x="381" y="195"/>
                    </a:cubicBezTo>
                    <a:cubicBezTo>
                      <a:pt x="374" y="191"/>
                      <a:pt x="374" y="191"/>
                      <a:pt x="374" y="191"/>
                    </a:cubicBezTo>
                    <a:cubicBezTo>
                      <a:pt x="374" y="158"/>
                      <a:pt x="374" y="158"/>
                      <a:pt x="374" y="158"/>
                    </a:cubicBezTo>
                    <a:cubicBezTo>
                      <a:pt x="359" y="152"/>
                      <a:pt x="359" y="152"/>
                      <a:pt x="359" y="152"/>
                    </a:cubicBezTo>
                    <a:cubicBezTo>
                      <a:pt x="359" y="184"/>
                      <a:pt x="359" y="184"/>
                      <a:pt x="359" y="184"/>
                    </a:cubicBezTo>
                    <a:cubicBezTo>
                      <a:pt x="353" y="181"/>
                      <a:pt x="353" y="181"/>
                      <a:pt x="353" y="181"/>
                    </a:cubicBezTo>
                    <a:cubicBezTo>
                      <a:pt x="353" y="148"/>
                      <a:pt x="353" y="148"/>
                      <a:pt x="353" y="148"/>
                    </a:cubicBezTo>
                    <a:cubicBezTo>
                      <a:pt x="338" y="141"/>
                      <a:pt x="338" y="141"/>
                      <a:pt x="338" y="141"/>
                    </a:cubicBezTo>
                    <a:cubicBezTo>
                      <a:pt x="338" y="174"/>
                      <a:pt x="338" y="174"/>
                      <a:pt x="338" y="174"/>
                    </a:cubicBezTo>
                    <a:cubicBezTo>
                      <a:pt x="331" y="170"/>
                      <a:pt x="331" y="170"/>
                      <a:pt x="331" y="170"/>
                    </a:cubicBezTo>
                    <a:cubicBezTo>
                      <a:pt x="331" y="138"/>
                      <a:pt x="331" y="138"/>
                      <a:pt x="331" y="138"/>
                    </a:cubicBezTo>
                    <a:cubicBezTo>
                      <a:pt x="316" y="131"/>
                      <a:pt x="316" y="131"/>
                      <a:pt x="316" y="131"/>
                    </a:cubicBezTo>
                    <a:cubicBezTo>
                      <a:pt x="316" y="163"/>
                      <a:pt x="316" y="163"/>
                      <a:pt x="316" y="163"/>
                    </a:cubicBezTo>
                    <a:cubicBezTo>
                      <a:pt x="310" y="160"/>
                      <a:pt x="310" y="160"/>
                      <a:pt x="310" y="160"/>
                    </a:cubicBezTo>
                    <a:cubicBezTo>
                      <a:pt x="310" y="127"/>
                      <a:pt x="310" y="127"/>
                      <a:pt x="310" y="127"/>
                    </a:cubicBezTo>
                    <a:cubicBezTo>
                      <a:pt x="295" y="120"/>
                      <a:pt x="295" y="120"/>
                      <a:pt x="295" y="120"/>
                    </a:cubicBezTo>
                    <a:cubicBezTo>
                      <a:pt x="295" y="153"/>
                      <a:pt x="295" y="153"/>
                      <a:pt x="295" y="153"/>
                    </a:cubicBezTo>
                    <a:cubicBezTo>
                      <a:pt x="288" y="150"/>
                      <a:pt x="288" y="150"/>
                      <a:pt x="288" y="150"/>
                    </a:cubicBezTo>
                    <a:cubicBezTo>
                      <a:pt x="288" y="117"/>
                      <a:pt x="288" y="117"/>
                      <a:pt x="288" y="117"/>
                    </a:cubicBezTo>
                    <a:cubicBezTo>
                      <a:pt x="273" y="110"/>
                      <a:pt x="273" y="110"/>
                      <a:pt x="273" y="110"/>
                    </a:cubicBezTo>
                    <a:cubicBezTo>
                      <a:pt x="273" y="143"/>
                      <a:pt x="273" y="143"/>
                      <a:pt x="273" y="143"/>
                    </a:cubicBezTo>
                    <a:cubicBezTo>
                      <a:pt x="266" y="140"/>
                      <a:pt x="266" y="140"/>
                      <a:pt x="266" y="140"/>
                    </a:cubicBezTo>
                    <a:cubicBezTo>
                      <a:pt x="266" y="107"/>
                      <a:pt x="266" y="107"/>
                      <a:pt x="266" y="107"/>
                    </a:cubicBezTo>
                    <a:cubicBezTo>
                      <a:pt x="252" y="100"/>
                      <a:pt x="252" y="100"/>
                      <a:pt x="252" y="100"/>
                    </a:cubicBezTo>
                    <a:cubicBezTo>
                      <a:pt x="252" y="132"/>
                      <a:pt x="252" y="132"/>
                      <a:pt x="252" y="132"/>
                    </a:cubicBezTo>
                    <a:cubicBezTo>
                      <a:pt x="250" y="132"/>
                      <a:pt x="250" y="132"/>
                      <a:pt x="250" y="132"/>
                    </a:cubicBezTo>
                    <a:cubicBezTo>
                      <a:pt x="250" y="242"/>
                      <a:pt x="250" y="242"/>
                      <a:pt x="250" y="242"/>
                    </a:cubicBezTo>
                    <a:cubicBezTo>
                      <a:pt x="418" y="322"/>
                      <a:pt x="418" y="322"/>
                      <a:pt x="418" y="322"/>
                    </a:cubicBezTo>
                    <a:cubicBezTo>
                      <a:pt x="418" y="271"/>
                      <a:pt x="418" y="271"/>
                      <a:pt x="418" y="271"/>
                    </a:cubicBezTo>
                    <a:cubicBezTo>
                      <a:pt x="456" y="271"/>
                      <a:pt x="456" y="271"/>
                      <a:pt x="456" y="271"/>
                    </a:cubicBezTo>
                    <a:cubicBezTo>
                      <a:pt x="456" y="217"/>
                      <a:pt x="456" y="217"/>
                      <a:pt x="456" y="217"/>
                    </a:cubicBezTo>
                    <a:lnTo>
                      <a:pt x="445" y="2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 name="任意多边形: 形状 14">
                <a:extLst>
                  <a:ext uri="{FF2B5EF4-FFF2-40B4-BE49-F238E27FC236}">
                    <a16:creationId xmlns:a16="http://schemas.microsoft.com/office/drawing/2014/main" id="{9B521086-A42A-4DB6-A6E2-C07DA27A79B7}"/>
                  </a:ext>
                </a:extLst>
              </p:cNvPr>
              <p:cNvSpPr/>
              <p:nvPr/>
            </p:nvSpPr>
            <p:spPr bwMode="auto">
              <a:xfrm>
                <a:off x="5232664" y="3629137"/>
                <a:ext cx="1259011" cy="2008853"/>
              </a:xfrm>
              <a:custGeom>
                <a:avLst/>
                <a:gdLst>
                  <a:gd name="T0" fmla="*/ 0 w 436"/>
                  <a:gd name="T1" fmla="*/ 696 h 696"/>
                  <a:gd name="T2" fmla="*/ 356 w 436"/>
                  <a:gd name="T3" fmla="*/ 27 h 696"/>
                  <a:gd name="T4" fmla="*/ 176 w 436"/>
                  <a:gd name="T5" fmla="*/ 77 h 696"/>
                  <a:gd name="T6" fmla="*/ 358 w 436"/>
                  <a:gd name="T7" fmla="*/ 263 h 696"/>
                  <a:gd name="T8" fmla="*/ 143 w 436"/>
                  <a:gd name="T9" fmla="*/ 381 h 696"/>
                  <a:gd name="T10" fmla="*/ 216 w 436"/>
                  <a:gd name="T11" fmla="*/ 78 h 696"/>
                  <a:gd name="T12" fmla="*/ 327 w 436"/>
                  <a:gd name="T13" fmla="*/ 55 h 696"/>
                  <a:gd name="T14" fmla="*/ 268 w 436"/>
                  <a:gd name="T15" fmla="*/ 70 h 696"/>
                  <a:gd name="T16" fmla="*/ 194 w 436"/>
                  <a:gd name="T17" fmla="*/ 102 h 696"/>
                  <a:gd name="T18" fmla="*/ 321 w 436"/>
                  <a:gd name="T19" fmla="*/ 433 h 696"/>
                  <a:gd name="T20" fmla="*/ 286 w 436"/>
                  <a:gd name="T21" fmla="*/ 429 h 696"/>
                  <a:gd name="T22" fmla="*/ 269 w 436"/>
                  <a:gd name="T23" fmla="*/ 427 h 696"/>
                  <a:gd name="T24" fmla="*/ 248 w 436"/>
                  <a:gd name="T25" fmla="*/ 460 h 696"/>
                  <a:gd name="T26" fmla="*/ 219 w 436"/>
                  <a:gd name="T27" fmla="*/ 457 h 696"/>
                  <a:gd name="T28" fmla="*/ 205 w 436"/>
                  <a:gd name="T29" fmla="*/ 420 h 696"/>
                  <a:gd name="T30" fmla="*/ 195 w 436"/>
                  <a:gd name="T31" fmla="*/ 413 h 696"/>
                  <a:gd name="T32" fmla="*/ 183 w 436"/>
                  <a:gd name="T33" fmla="*/ 418 h 696"/>
                  <a:gd name="T34" fmla="*/ 329 w 436"/>
                  <a:gd name="T35" fmla="*/ 356 h 696"/>
                  <a:gd name="T36" fmla="*/ 312 w 436"/>
                  <a:gd name="T37" fmla="*/ 354 h 696"/>
                  <a:gd name="T38" fmla="*/ 291 w 436"/>
                  <a:gd name="T39" fmla="*/ 387 h 696"/>
                  <a:gd name="T40" fmla="*/ 262 w 436"/>
                  <a:gd name="T41" fmla="*/ 384 h 696"/>
                  <a:gd name="T42" fmla="*/ 248 w 436"/>
                  <a:gd name="T43" fmla="*/ 347 h 696"/>
                  <a:gd name="T44" fmla="*/ 237 w 436"/>
                  <a:gd name="T45" fmla="*/ 340 h 696"/>
                  <a:gd name="T46" fmla="*/ 226 w 436"/>
                  <a:gd name="T47" fmla="*/ 344 h 696"/>
                  <a:gd name="T48" fmla="*/ 191 w 436"/>
                  <a:gd name="T49" fmla="*/ 341 h 696"/>
                  <a:gd name="T50" fmla="*/ 174 w 436"/>
                  <a:gd name="T51" fmla="*/ 339 h 696"/>
                  <a:gd name="T52" fmla="*/ 334 w 436"/>
                  <a:gd name="T53" fmla="*/ 314 h 696"/>
                  <a:gd name="T54" fmla="*/ 304 w 436"/>
                  <a:gd name="T55" fmla="*/ 311 h 696"/>
                  <a:gd name="T56" fmla="*/ 291 w 436"/>
                  <a:gd name="T57" fmla="*/ 274 h 696"/>
                  <a:gd name="T58" fmla="*/ 280 w 436"/>
                  <a:gd name="T59" fmla="*/ 267 h 696"/>
                  <a:gd name="T60" fmla="*/ 269 w 436"/>
                  <a:gd name="T61" fmla="*/ 271 h 696"/>
                  <a:gd name="T62" fmla="*/ 234 w 436"/>
                  <a:gd name="T63" fmla="*/ 268 h 696"/>
                  <a:gd name="T64" fmla="*/ 217 w 436"/>
                  <a:gd name="T65" fmla="*/ 265 h 696"/>
                  <a:gd name="T66" fmla="*/ 196 w 436"/>
                  <a:gd name="T67" fmla="*/ 299 h 696"/>
                  <a:gd name="T68" fmla="*/ 166 w 436"/>
                  <a:gd name="T69" fmla="*/ 296 h 696"/>
                  <a:gd name="T70" fmla="*/ 334 w 436"/>
                  <a:gd name="T71" fmla="*/ 200 h 696"/>
                  <a:gd name="T72" fmla="*/ 323 w 436"/>
                  <a:gd name="T73" fmla="*/ 194 h 696"/>
                  <a:gd name="T74" fmla="*/ 312 w 436"/>
                  <a:gd name="T75" fmla="*/ 198 h 696"/>
                  <a:gd name="T76" fmla="*/ 277 w 436"/>
                  <a:gd name="T77" fmla="*/ 194 h 696"/>
                  <a:gd name="T78" fmla="*/ 260 w 436"/>
                  <a:gd name="T79" fmla="*/ 192 h 696"/>
                  <a:gd name="T80" fmla="*/ 239 w 436"/>
                  <a:gd name="T81" fmla="*/ 226 h 696"/>
                  <a:gd name="T82" fmla="*/ 209 w 436"/>
                  <a:gd name="T83" fmla="*/ 222 h 696"/>
                  <a:gd name="T84" fmla="*/ 196 w 436"/>
                  <a:gd name="T85" fmla="*/ 185 h 696"/>
                  <a:gd name="T86" fmla="*/ 185 w 436"/>
                  <a:gd name="T87" fmla="*/ 179 h 696"/>
                  <a:gd name="T88" fmla="*/ 355 w 436"/>
                  <a:gd name="T89" fmla="*/ 125 h 696"/>
                  <a:gd name="T90" fmla="*/ 320 w 436"/>
                  <a:gd name="T91" fmla="*/ 121 h 696"/>
                  <a:gd name="T92" fmla="*/ 303 w 436"/>
                  <a:gd name="T93" fmla="*/ 119 h 696"/>
                  <a:gd name="T94" fmla="*/ 282 w 436"/>
                  <a:gd name="T95" fmla="*/ 152 h 696"/>
                  <a:gd name="T96" fmla="*/ 252 w 436"/>
                  <a:gd name="T97" fmla="*/ 149 h 696"/>
                  <a:gd name="T98" fmla="*/ 239 w 436"/>
                  <a:gd name="T99" fmla="*/ 112 h 696"/>
                  <a:gd name="T100" fmla="*/ 228 w 436"/>
                  <a:gd name="T101" fmla="*/ 106 h 696"/>
                  <a:gd name="T102" fmla="*/ 217 w 436"/>
                  <a:gd name="T103" fmla="*/ 110 h 696"/>
                  <a:gd name="T104" fmla="*/ 158 w 436"/>
                  <a:gd name="T105" fmla="*/ 301 h 696"/>
                  <a:gd name="T106" fmla="*/ 335 w 436"/>
                  <a:gd name="T107" fmla="*/ 421 h 696"/>
                  <a:gd name="T108" fmla="*/ 315 w 436"/>
                  <a:gd name="T109" fmla="*/ 525 h 696"/>
                  <a:gd name="T110" fmla="*/ 226 w 436"/>
                  <a:gd name="T111" fmla="*/ 596 h 696"/>
                  <a:gd name="T112" fmla="*/ 181 w 436"/>
                  <a:gd name="T113" fmla="*/ 510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36" h="696">
                    <a:moveTo>
                      <a:pt x="368" y="116"/>
                    </a:moveTo>
                    <a:cubicBezTo>
                      <a:pt x="363" y="169"/>
                      <a:pt x="363" y="169"/>
                      <a:pt x="363" y="169"/>
                    </a:cubicBezTo>
                    <a:cubicBezTo>
                      <a:pt x="174" y="148"/>
                      <a:pt x="174" y="148"/>
                      <a:pt x="174" y="148"/>
                    </a:cubicBezTo>
                    <a:cubicBezTo>
                      <a:pt x="180" y="95"/>
                      <a:pt x="180" y="95"/>
                      <a:pt x="180" y="95"/>
                    </a:cubicBezTo>
                    <a:lnTo>
                      <a:pt x="368" y="116"/>
                    </a:lnTo>
                    <a:close/>
                    <a:moveTo>
                      <a:pt x="218" y="602"/>
                    </a:moveTo>
                    <a:cubicBezTo>
                      <a:pt x="317" y="602"/>
                      <a:pt x="401" y="641"/>
                      <a:pt x="436" y="696"/>
                    </a:cubicBezTo>
                    <a:cubicBezTo>
                      <a:pt x="0" y="696"/>
                      <a:pt x="0" y="696"/>
                      <a:pt x="0" y="696"/>
                    </a:cubicBezTo>
                    <a:cubicBezTo>
                      <a:pt x="35" y="641"/>
                      <a:pt x="120" y="602"/>
                      <a:pt x="218" y="602"/>
                    </a:cubicBezTo>
                    <a:close/>
                    <a:moveTo>
                      <a:pt x="135" y="458"/>
                    </a:moveTo>
                    <a:cubicBezTo>
                      <a:pt x="335" y="480"/>
                      <a:pt x="335" y="480"/>
                      <a:pt x="335" y="480"/>
                    </a:cubicBezTo>
                    <a:cubicBezTo>
                      <a:pt x="334" y="492"/>
                      <a:pt x="334" y="492"/>
                      <a:pt x="334" y="492"/>
                    </a:cubicBezTo>
                    <a:cubicBezTo>
                      <a:pt x="133" y="470"/>
                      <a:pt x="133" y="470"/>
                      <a:pt x="133" y="470"/>
                    </a:cubicBezTo>
                    <a:lnTo>
                      <a:pt x="135" y="458"/>
                    </a:lnTo>
                    <a:close/>
                    <a:moveTo>
                      <a:pt x="212" y="11"/>
                    </a:moveTo>
                    <a:cubicBezTo>
                      <a:pt x="356" y="27"/>
                      <a:pt x="356" y="27"/>
                      <a:pt x="356" y="27"/>
                    </a:cubicBezTo>
                    <a:cubicBezTo>
                      <a:pt x="357" y="16"/>
                      <a:pt x="357" y="16"/>
                      <a:pt x="357" y="16"/>
                    </a:cubicBezTo>
                    <a:cubicBezTo>
                      <a:pt x="213" y="0"/>
                      <a:pt x="213" y="0"/>
                      <a:pt x="213" y="0"/>
                    </a:cubicBezTo>
                    <a:lnTo>
                      <a:pt x="212" y="11"/>
                    </a:lnTo>
                    <a:close/>
                    <a:moveTo>
                      <a:pt x="176" y="77"/>
                    </a:moveTo>
                    <a:cubicBezTo>
                      <a:pt x="377" y="99"/>
                      <a:pt x="377" y="99"/>
                      <a:pt x="377" y="99"/>
                    </a:cubicBezTo>
                    <a:cubicBezTo>
                      <a:pt x="375" y="111"/>
                      <a:pt x="375" y="111"/>
                      <a:pt x="375" y="111"/>
                    </a:cubicBezTo>
                    <a:cubicBezTo>
                      <a:pt x="175" y="89"/>
                      <a:pt x="175" y="89"/>
                      <a:pt x="175" y="89"/>
                    </a:cubicBezTo>
                    <a:lnTo>
                      <a:pt x="176" y="77"/>
                    </a:lnTo>
                    <a:close/>
                    <a:moveTo>
                      <a:pt x="168" y="153"/>
                    </a:moveTo>
                    <a:cubicBezTo>
                      <a:pt x="368" y="175"/>
                      <a:pt x="368" y="175"/>
                      <a:pt x="368" y="175"/>
                    </a:cubicBezTo>
                    <a:cubicBezTo>
                      <a:pt x="367" y="187"/>
                      <a:pt x="367" y="187"/>
                      <a:pt x="367" y="187"/>
                    </a:cubicBezTo>
                    <a:cubicBezTo>
                      <a:pt x="166" y="165"/>
                      <a:pt x="166" y="165"/>
                      <a:pt x="166" y="165"/>
                    </a:cubicBezTo>
                    <a:lnTo>
                      <a:pt x="168" y="153"/>
                    </a:lnTo>
                    <a:close/>
                    <a:moveTo>
                      <a:pt x="160" y="229"/>
                    </a:moveTo>
                    <a:cubicBezTo>
                      <a:pt x="360" y="251"/>
                      <a:pt x="360" y="251"/>
                      <a:pt x="360" y="251"/>
                    </a:cubicBezTo>
                    <a:cubicBezTo>
                      <a:pt x="358" y="263"/>
                      <a:pt x="358" y="263"/>
                      <a:pt x="358" y="263"/>
                    </a:cubicBezTo>
                    <a:cubicBezTo>
                      <a:pt x="158" y="242"/>
                      <a:pt x="158" y="242"/>
                      <a:pt x="158" y="242"/>
                    </a:cubicBezTo>
                    <a:lnTo>
                      <a:pt x="160" y="229"/>
                    </a:lnTo>
                    <a:close/>
                    <a:moveTo>
                      <a:pt x="151" y="305"/>
                    </a:moveTo>
                    <a:cubicBezTo>
                      <a:pt x="352" y="327"/>
                      <a:pt x="352" y="327"/>
                      <a:pt x="352" y="327"/>
                    </a:cubicBezTo>
                    <a:cubicBezTo>
                      <a:pt x="350" y="340"/>
                      <a:pt x="350" y="340"/>
                      <a:pt x="350" y="340"/>
                    </a:cubicBezTo>
                    <a:cubicBezTo>
                      <a:pt x="150" y="318"/>
                      <a:pt x="150" y="318"/>
                      <a:pt x="150" y="318"/>
                    </a:cubicBezTo>
                    <a:lnTo>
                      <a:pt x="151" y="305"/>
                    </a:lnTo>
                    <a:close/>
                    <a:moveTo>
                      <a:pt x="143" y="381"/>
                    </a:moveTo>
                    <a:cubicBezTo>
                      <a:pt x="343" y="403"/>
                      <a:pt x="343" y="403"/>
                      <a:pt x="343" y="403"/>
                    </a:cubicBezTo>
                    <a:cubicBezTo>
                      <a:pt x="342" y="416"/>
                      <a:pt x="342" y="416"/>
                      <a:pt x="342" y="416"/>
                    </a:cubicBezTo>
                    <a:cubicBezTo>
                      <a:pt x="142" y="394"/>
                      <a:pt x="142" y="394"/>
                      <a:pt x="142" y="394"/>
                    </a:cubicBezTo>
                    <a:lnTo>
                      <a:pt x="143" y="381"/>
                    </a:lnTo>
                    <a:close/>
                    <a:moveTo>
                      <a:pt x="337" y="91"/>
                    </a:moveTo>
                    <a:cubicBezTo>
                      <a:pt x="344" y="30"/>
                      <a:pt x="344" y="30"/>
                      <a:pt x="344" y="30"/>
                    </a:cubicBezTo>
                    <a:cubicBezTo>
                      <a:pt x="223" y="17"/>
                      <a:pt x="223" y="17"/>
                      <a:pt x="223" y="17"/>
                    </a:cubicBezTo>
                    <a:cubicBezTo>
                      <a:pt x="216" y="78"/>
                      <a:pt x="216" y="78"/>
                      <a:pt x="216" y="78"/>
                    </a:cubicBezTo>
                    <a:lnTo>
                      <a:pt x="337" y="91"/>
                    </a:lnTo>
                    <a:close/>
                    <a:moveTo>
                      <a:pt x="255" y="47"/>
                    </a:moveTo>
                    <a:cubicBezTo>
                      <a:pt x="253" y="68"/>
                      <a:pt x="253" y="68"/>
                      <a:pt x="253" y="68"/>
                    </a:cubicBezTo>
                    <a:cubicBezTo>
                      <a:pt x="232" y="66"/>
                      <a:pt x="232" y="66"/>
                      <a:pt x="232" y="66"/>
                    </a:cubicBezTo>
                    <a:cubicBezTo>
                      <a:pt x="234" y="45"/>
                      <a:pt x="234" y="45"/>
                      <a:pt x="234" y="45"/>
                    </a:cubicBezTo>
                    <a:cubicBezTo>
                      <a:pt x="235" y="39"/>
                      <a:pt x="240" y="34"/>
                      <a:pt x="246" y="35"/>
                    </a:cubicBezTo>
                    <a:cubicBezTo>
                      <a:pt x="251" y="35"/>
                      <a:pt x="256" y="41"/>
                      <a:pt x="255" y="47"/>
                    </a:cubicBezTo>
                    <a:close/>
                    <a:moveTo>
                      <a:pt x="327" y="55"/>
                    </a:moveTo>
                    <a:cubicBezTo>
                      <a:pt x="324" y="77"/>
                      <a:pt x="324" y="77"/>
                      <a:pt x="324" y="77"/>
                    </a:cubicBezTo>
                    <a:cubicBezTo>
                      <a:pt x="303" y="74"/>
                      <a:pt x="303" y="74"/>
                      <a:pt x="303" y="74"/>
                    </a:cubicBezTo>
                    <a:cubicBezTo>
                      <a:pt x="306" y="53"/>
                      <a:pt x="306" y="53"/>
                      <a:pt x="306" y="53"/>
                    </a:cubicBezTo>
                    <a:cubicBezTo>
                      <a:pt x="307" y="46"/>
                      <a:pt x="312" y="42"/>
                      <a:pt x="318" y="43"/>
                    </a:cubicBezTo>
                    <a:cubicBezTo>
                      <a:pt x="323" y="43"/>
                      <a:pt x="328" y="49"/>
                      <a:pt x="327" y="55"/>
                    </a:cubicBezTo>
                    <a:close/>
                    <a:moveTo>
                      <a:pt x="291" y="51"/>
                    </a:moveTo>
                    <a:cubicBezTo>
                      <a:pt x="289" y="73"/>
                      <a:pt x="289" y="73"/>
                      <a:pt x="289" y="73"/>
                    </a:cubicBezTo>
                    <a:cubicBezTo>
                      <a:pt x="268" y="70"/>
                      <a:pt x="268" y="70"/>
                      <a:pt x="268" y="70"/>
                    </a:cubicBezTo>
                    <a:cubicBezTo>
                      <a:pt x="270" y="49"/>
                      <a:pt x="270" y="49"/>
                      <a:pt x="270" y="49"/>
                    </a:cubicBezTo>
                    <a:cubicBezTo>
                      <a:pt x="270" y="43"/>
                      <a:pt x="276" y="38"/>
                      <a:pt x="282" y="39"/>
                    </a:cubicBezTo>
                    <a:cubicBezTo>
                      <a:pt x="287" y="39"/>
                      <a:pt x="291" y="45"/>
                      <a:pt x="291" y="51"/>
                    </a:cubicBezTo>
                    <a:close/>
                    <a:moveTo>
                      <a:pt x="199" y="108"/>
                    </a:moveTo>
                    <a:cubicBezTo>
                      <a:pt x="196" y="143"/>
                      <a:pt x="196" y="143"/>
                      <a:pt x="196" y="143"/>
                    </a:cubicBezTo>
                    <a:cubicBezTo>
                      <a:pt x="183" y="142"/>
                      <a:pt x="183" y="142"/>
                      <a:pt x="183" y="142"/>
                    </a:cubicBezTo>
                    <a:cubicBezTo>
                      <a:pt x="187" y="106"/>
                      <a:pt x="187" y="106"/>
                      <a:pt x="187" y="106"/>
                    </a:cubicBezTo>
                    <a:cubicBezTo>
                      <a:pt x="187" y="104"/>
                      <a:pt x="190" y="101"/>
                      <a:pt x="194" y="102"/>
                    </a:cubicBezTo>
                    <a:cubicBezTo>
                      <a:pt x="197" y="102"/>
                      <a:pt x="200" y="105"/>
                      <a:pt x="199" y="108"/>
                    </a:cubicBezTo>
                    <a:close/>
                    <a:moveTo>
                      <a:pt x="321" y="433"/>
                    </a:moveTo>
                    <a:cubicBezTo>
                      <a:pt x="321" y="433"/>
                      <a:pt x="321" y="433"/>
                      <a:pt x="321" y="433"/>
                    </a:cubicBezTo>
                    <a:cubicBezTo>
                      <a:pt x="317" y="468"/>
                      <a:pt x="317" y="468"/>
                      <a:pt x="317" y="468"/>
                    </a:cubicBezTo>
                    <a:cubicBezTo>
                      <a:pt x="305" y="466"/>
                      <a:pt x="305" y="466"/>
                      <a:pt x="305" y="466"/>
                    </a:cubicBezTo>
                    <a:cubicBezTo>
                      <a:pt x="309" y="431"/>
                      <a:pt x="309" y="431"/>
                      <a:pt x="309" y="431"/>
                    </a:cubicBezTo>
                    <a:cubicBezTo>
                      <a:pt x="309" y="428"/>
                      <a:pt x="312" y="426"/>
                      <a:pt x="316" y="427"/>
                    </a:cubicBezTo>
                    <a:cubicBezTo>
                      <a:pt x="319" y="427"/>
                      <a:pt x="321" y="430"/>
                      <a:pt x="321" y="433"/>
                    </a:cubicBezTo>
                    <a:close/>
                    <a:moveTo>
                      <a:pt x="304" y="430"/>
                    </a:moveTo>
                    <a:cubicBezTo>
                      <a:pt x="304" y="430"/>
                      <a:pt x="304" y="430"/>
                      <a:pt x="304" y="430"/>
                    </a:cubicBezTo>
                    <a:cubicBezTo>
                      <a:pt x="300" y="466"/>
                      <a:pt x="300" y="466"/>
                      <a:pt x="300" y="466"/>
                    </a:cubicBezTo>
                    <a:cubicBezTo>
                      <a:pt x="287" y="465"/>
                      <a:pt x="287" y="465"/>
                      <a:pt x="287" y="465"/>
                    </a:cubicBezTo>
                    <a:cubicBezTo>
                      <a:pt x="291" y="429"/>
                      <a:pt x="291" y="429"/>
                      <a:pt x="291" y="429"/>
                    </a:cubicBezTo>
                    <a:cubicBezTo>
                      <a:pt x="292" y="427"/>
                      <a:pt x="295" y="424"/>
                      <a:pt x="298" y="425"/>
                    </a:cubicBezTo>
                    <a:cubicBezTo>
                      <a:pt x="302" y="425"/>
                      <a:pt x="304" y="428"/>
                      <a:pt x="304" y="430"/>
                    </a:cubicBezTo>
                    <a:close/>
                    <a:moveTo>
                      <a:pt x="286" y="429"/>
                    </a:moveTo>
                    <a:cubicBezTo>
                      <a:pt x="286" y="429"/>
                      <a:pt x="286" y="429"/>
                      <a:pt x="286" y="429"/>
                    </a:cubicBezTo>
                    <a:cubicBezTo>
                      <a:pt x="283" y="464"/>
                      <a:pt x="283" y="464"/>
                      <a:pt x="283" y="464"/>
                    </a:cubicBezTo>
                    <a:cubicBezTo>
                      <a:pt x="270" y="463"/>
                      <a:pt x="270" y="463"/>
                      <a:pt x="270" y="463"/>
                    </a:cubicBezTo>
                    <a:cubicBezTo>
                      <a:pt x="274" y="427"/>
                      <a:pt x="274" y="427"/>
                      <a:pt x="274" y="427"/>
                    </a:cubicBezTo>
                    <a:cubicBezTo>
                      <a:pt x="274" y="424"/>
                      <a:pt x="278" y="423"/>
                      <a:pt x="281" y="423"/>
                    </a:cubicBezTo>
                    <a:cubicBezTo>
                      <a:pt x="284" y="423"/>
                      <a:pt x="287" y="426"/>
                      <a:pt x="286" y="429"/>
                    </a:cubicBezTo>
                    <a:close/>
                    <a:moveTo>
                      <a:pt x="269" y="427"/>
                    </a:moveTo>
                    <a:cubicBezTo>
                      <a:pt x="269" y="427"/>
                      <a:pt x="269" y="427"/>
                      <a:pt x="269" y="427"/>
                    </a:cubicBezTo>
                    <a:cubicBezTo>
                      <a:pt x="265" y="462"/>
                      <a:pt x="265" y="462"/>
                      <a:pt x="265" y="462"/>
                    </a:cubicBezTo>
                    <a:cubicBezTo>
                      <a:pt x="253" y="461"/>
                      <a:pt x="253" y="461"/>
                      <a:pt x="253" y="461"/>
                    </a:cubicBezTo>
                    <a:cubicBezTo>
                      <a:pt x="257" y="426"/>
                      <a:pt x="257" y="426"/>
                      <a:pt x="257" y="426"/>
                    </a:cubicBezTo>
                    <a:cubicBezTo>
                      <a:pt x="257" y="423"/>
                      <a:pt x="260" y="421"/>
                      <a:pt x="264" y="421"/>
                    </a:cubicBezTo>
                    <a:cubicBezTo>
                      <a:pt x="267" y="422"/>
                      <a:pt x="270" y="424"/>
                      <a:pt x="269" y="427"/>
                    </a:cubicBezTo>
                    <a:close/>
                    <a:moveTo>
                      <a:pt x="252" y="425"/>
                    </a:moveTo>
                    <a:cubicBezTo>
                      <a:pt x="252" y="425"/>
                      <a:pt x="252" y="425"/>
                      <a:pt x="252" y="425"/>
                    </a:cubicBezTo>
                    <a:cubicBezTo>
                      <a:pt x="248" y="460"/>
                      <a:pt x="248" y="460"/>
                      <a:pt x="248" y="460"/>
                    </a:cubicBezTo>
                    <a:cubicBezTo>
                      <a:pt x="236" y="459"/>
                      <a:pt x="236" y="459"/>
                      <a:pt x="236" y="459"/>
                    </a:cubicBezTo>
                    <a:cubicBezTo>
                      <a:pt x="240" y="424"/>
                      <a:pt x="240" y="424"/>
                      <a:pt x="240" y="424"/>
                    </a:cubicBezTo>
                    <a:cubicBezTo>
                      <a:pt x="240" y="421"/>
                      <a:pt x="243" y="419"/>
                      <a:pt x="246" y="419"/>
                    </a:cubicBezTo>
                    <a:cubicBezTo>
                      <a:pt x="250" y="419"/>
                      <a:pt x="252" y="422"/>
                      <a:pt x="252" y="425"/>
                    </a:cubicBezTo>
                    <a:close/>
                    <a:moveTo>
                      <a:pt x="235" y="423"/>
                    </a:moveTo>
                    <a:cubicBezTo>
                      <a:pt x="235" y="423"/>
                      <a:pt x="235" y="423"/>
                      <a:pt x="235" y="423"/>
                    </a:cubicBezTo>
                    <a:cubicBezTo>
                      <a:pt x="231" y="458"/>
                      <a:pt x="231" y="458"/>
                      <a:pt x="231" y="458"/>
                    </a:cubicBezTo>
                    <a:cubicBezTo>
                      <a:pt x="219" y="457"/>
                      <a:pt x="219" y="457"/>
                      <a:pt x="219" y="457"/>
                    </a:cubicBezTo>
                    <a:cubicBezTo>
                      <a:pt x="222" y="422"/>
                      <a:pt x="222" y="422"/>
                      <a:pt x="222" y="422"/>
                    </a:cubicBezTo>
                    <a:cubicBezTo>
                      <a:pt x="223" y="419"/>
                      <a:pt x="226" y="417"/>
                      <a:pt x="229" y="417"/>
                    </a:cubicBezTo>
                    <a:cubicBezTo>
                      <a:pt x="233" y="418"/>
                      <a:pt x="235" y="420"/>
                      <a:pt x="235" y="423"/>
                    </a:cubicBezTo>
                    <a:close/>
                    <a:moveTo>
                      <a:pt x="218" y="421"/>
                    </a:moveTo>
                    <a:cubicBezTo>
                      <a:pt x="218" y="421"/>
                      <a:pt x="218" y="421"/>
                      <a:pt x="218" y="421"/>
                    </a:cubicBezTo>
                    <a:cubicBezTo>
                      <a:pt x="214" y="456"/>
                      <a:pt x="214" y="456"/>
                      <a:pt x="214" y="456"/>
                    </a:cubicBezTo>
                    <a:cubicBezTo>
                      <a:pt x="201" y="455"/>
                      <a:pt x="201" y="455"/>
                      <a:pt x="201" y="455"/>
                    </a:cubicBezTo>
                    <a:cubicBezTo>
                      <a:pt x="205" y="420"/>
                      <a:pt x="205" y="420"/>
                      <a:pt x="205" y="420"/>
                    </a:cubicBezTo>
                    <a:cubicBezTo>
                      <a:pt x="206" y="417"/>
                      <a:pt x="209" y="415"/>
                      <a:pt x="212" y="415"/>
                    </a:cubicBezTo>
                    <a:cubicBezTo>
                      <a:pt x="215" y="416"/>
                      <a:pt x="218" y="418"/>
                      <a:pt x="218" y="421"/>
                    </a:cubicBezTo>
                    <a:close/>
                    <a:moveTo>
                      <a:pt x="200" y="419"/>
                    </a:moveTo>
                    <a:cubicBezTo>
                      <a:pt x="200" y="419"/>
                      <a:pt x="200" y="419"/>
                      <a:pt x="200" y="419"/>
                    </a:cubicBezTo>
                    <a:cubicBezTo>
                      <a:pt x="197" y="455"/>
                      <a:pt x="197" y="455"/>
                      <a:pt x="197" y="455"/>
                    </a:cubicBezTo>
                    <a:cubicBezTo>
                      <a:pt x="184" y="453"/>
                      <a:pt x="184" y="453"/>
                      <a:pt x="184" y="453"/>
                    </a:cubicBezTo>
                    <a:cubicBezTo>
                      <a:pt x="188" y="418"/>
                      <a:pt x="188" y="418"/>
                      <a:pt x="188" y="418"/>
                    </a:cubicBezTo>
                    <a:cubicBezTo>
                      <a:pt x="188" y="415"/>
                      <a:pt x="191" y="413"/>
                      <a:pt x="195" y="413"/>
                    </a:cubicBezTo>
                    <a:cubicBezTo>
                      <a:pt x="198" y="414"/>
                      <a:pt x="201" y="417"/>
                      <a:pt x="200" y="419"/>
                    </a:cubicBezTo>
                    <a:close/>
                    <a:moveTo>
                      <a:pt x="183" y="418"/>
                    </a:moveTo>
                    <a:cubicBezTo>
                      <a:pt x="183" y="418"/>
                      <a:pt x="183" y="418"/>
                      <a:pt x="183" y="418"/>
                    </a:cubicBezTo>
                    <a:cubicBezTo>
                      <a:pt x="179" y="453"/>
                      <a:pt x="179" y="453"/>
                      <a:pt x="179" y="453"/>
                    </a:cubicBezTo>
                    <a:cubicBezTo>
                      <a:pt x="167" y="451"/>
                      <a:pt x="167" y="451"/>
                      <a:pt x="167" y="451"/>
                    </a:cubicBezTo>
                    <a:cubicBezTo>
                      <a:pt x="171" y="416"/>
                      <a:pt x="171" y="416"/>
                      <a:pt x="171" y="416"/>
                    </a:cubicBezTo>
                    <a:cubicBezTo>
                      <a:pt x="171" y="413"/>
                      <a:pt x="174" y="411"/>
                      <a:pt x="177" y="412"/>
                    </a:cubicBezTo>
                    <a:cubicBezTo>
                      <a:pt x="181" y="412"/>
                      <a:pt x="184" y="414"/>
                      <a:pt x="183" y="418"/>
                    </a:cubicBezTo>
                    <a:close/>
                    <a:moveTo>
                      <a:pt x="166" y="416"/>
                    </a:moveTo>
                    <a:cubicBezTo>
                      <a:pt x="166" y="416"/>
                      <a:pt x="166" y="416"/>
                      <a:pt x="166" y="416"/>
                    </a:cubicBezTo>
                    <a:cubicBezTo>
                      <a:pt x="162" y="451"/>
                      <a:pt x="162" y="451"/>
                      <a:pt x="162" y="451"/>
                    </a:cubicBezTo>
                    <a:cubicBezTo>
                      <a:pt x="149" y="449"/>
                      <a:pt x="149" y="449"/>
                      <a:pt x="149" y="449"/>
                    </a:cubicBezTo>
                    <a:cubicBezTo>
                      <a:pt x="153" y="414"/>
                      <a:pt x="153" y="414"/>
                      <a:pt x="153" y="414"/>
                    </a:cubicBezTo>
                    <a:cubicBezTo>
                      <a:pt x="154" y="411"/>
                      <a:pt x="157" y="410"/>
                      <a:pt x="160" y="410"/>
                    </a:cubicBezTo>
                    <a:cubicBezTo>
                      <a:pt x="164" y="410"/>
                      <a:pt x="166" y="413"/>
                      <a:pt x="166" y="416"/>
                    </a:cubicBezTo>
                    <a:close/>
                    <a:moveTo>
                      <a:pt x="329" y="356"/>
                    </a:moveTo>
                    <a:cubicBezTo>
                      <a:pt x="329" y="356"/>
                      <a:pt x="329" y="356"/>
                      <a:pt x="329" y="356"/>
                    </a:cubicBezTo>
                    <a:cubicBezTo>
                      <a:pt x="326" y="391"/>
                      <a:pt x="326" y="391"/>
                      <a:pt x="326" y="391"/>
                    </a:cubicBezTo>
                    <a:cubicBezTo>
                      <a:pt x="313" y="389"/>
                      <a:pt x="313" y="389"/>
                      <a:pt x="313" y="389"/>
                    </a:cubicBezTo>
                    <a:cubicBezTo>
                      <a:pt x="317" y="354"/>
                      <a:pt x="317" y="354"/>
                      <a:pt x="317" y="354"/>
                    </a:cubicBezTo>
                    <a:cubicBezTo>
                      <a:pt x="317" y="351"/>
                      <a:pt x="320" y="350"/>
                      <a:pt x="324" y="350"/>
                    </a:cubicBezTo>
                    <a:cubicBezTo>
                      <a:pt x="327" y="350"/>
                      <a:pt x="330" y="353"/>
                      <a:pt x="329" y="356"/>
                    </a:cubicBezTo>
                    <a:close/>
                    <a:moveTo>
                      <a:pt x="312" y="354"/>
                    </a:moveTo>
                    <a:cubicBezTo>
                      <a:pt x="312" y="354"/>
                      <a:pt x="312" y="354"/>
                      <a:pt x="312" y="354"/>
                    </a:cubicBezTo>
                    <a:cubicBezTo>
                      <a:pt x="308" y="389"/>
                      <a:pt x="308" y="389"/>
                      <a:pt x="308" y="389"/>
                    </a:cubicBezTo>
                    <a:cubicBezTo>
                      <a:pt x="296" y="388"/>
                      <a:pt x="296" y="388"/>
                      <a:pt x="296" y="388"/>
                    </a:cubicBezTo>
                    <a:cubicBezTo>
                      <a:pt x="300" y="352"/>
                      <a:pt x="300" y="352"/>
                      <a:pt x="300" y="352"/>
                    </a:cubicBezTo>
                    <a:cubicBezTo>
                      <a:pt x="300" y="350"/>
                      <a:pt x="303" y="347"/>
                      <a:pt x="307" y="348"/>
                    </a:cubicBezTo>
                    <a:cubicBezTo>
                      <a:pt x="310" y="348"/>
                      <a:pt x="312" y="351"/>
                      <a:pt x="312" y="354"/>
                    </a:cubicBezTo>
                    <a:close/>
                    <a:moveTo>
                      <a:pt x="295" y="352"/>
                    </a:moveTo>
                    <a:cubicBezTo>
                      <a:pt x="295" y="352"/>
                      <a:pt x="295" y="352"/>
                      <a:pt x="295" y="352"/>
                    </a:cubicBezTo>
                    <a:cubicBezTo>
                      <a:pt x="291" y="387"/>
                      <a:pt x="291" y="387"/>
                      <a:pt x="291" y="387"/>
                    </a:cubicBezTo>
                    <a:cubicBezTo>
                      <a:pt x="279" y="386"/>
                      <a:pt x="279" y="386"/>
                      <a:pt x="279" y="386"/>
                    </a:cubicBezTo>
                    <a:cubicBezTo>
                      <a:pt x="283" y="350"/>
                      <a:pt x="283" y="350"/>
                      <a:pt x="283" y="350"/>
                    </a:cubicBezTo>
                    <a:cubicBezTo>
                      <a:pt x="283" y="348"/>
                      <a:pt x="286" y="346"/>
                      <a:pt x="289" y="346"/>
                    </a:cubicBezTo>
                    <a:cubicBezTo>
                      <a:pt x="293" y="346"/>
                      <a:pt x="295" y="349"/>
                      <a:pt x="295" y="352"/>
                    </a:cubicBezTo>
                    <a:close/>
                    <a:moveTo>
                      <a:pt x="278" y="350"/>
                    </a:moveTo>
                    <a:cubicBezTo>
                      <a:pt x="278" y="350"/>
                      <a:pt x="278" y="350"/>
                      <a:pt x="278" y="350"/>
                    </a:cubicBezTo>
                    <a:cubicBezTo>
                      <a:pt x="274" y="385"/>
                      <a:pt x="274" y="385"/>
                      <a:pt x="274" y="385"/>
                    </a:cubicBezTo>
                    <a:cubicBezTo>
                      <a:pt x="262" y="384"/>
                      <a:pt x="262" y="384"/>
                      <a:pt x="262" y="384"/>
                    </a:cubicBezTo>
                    <a:cubicBezTo>
                      <a:pt x="265" y="349"/>
                      <a:pt x="265" y="349"/>
                      <a:pt x="265" y="349"/>
                    </a:cubicBezTo>
                    <a:cubicBezTo>
                      <a:pt x="266" y="346"/>
                      <a:pt x="269" y="344"/>
                      <a:pt x="272" y="344"/>
                    </a:cubicBezTo>
                    <a:cubicBezTo>
                      <a:pt x="275" y="345"/>
                      <a:pt x="278" y="347"/>
                      <a:pt x="278" y="350"/>
                    </a:cubicBezTo>
                    <a:close/>
                    <a:moveTo>
                      <a:pt x="261" y="348"/>
                    </a:moveTo>
                    <a:cubicBezTo>
                      <a:pt x="261" y="348"/>
                      <a:pt x="261" y="348"/>
                      <a:pt x="261" y="348"/>
                    </a:cubicBezTo>
                    <a:cubicBezTo>
                      <a:pt x="257" y="383"/>
                      <a:pt x="257" y="383"/>
                      <a:pt x="257" y="383"/>
                    </a:cubicBezTo>
                    <a:cubicBezTo>
                      <a:pt x="244" y="382"/>
                      <a:pt x="244" y="382"/>
                      <a:pt x="244" y="382"/>
                    </a:cubicBezTo>
                    <a:cubicBezTo>
                      <a:pt x="248" y="347"/>
                      <a:pt x="248" y="347"/>
                      <a:pt x="248" y="347"/>
                    </a:cubicBezTo>
                    <a:cubicBezTo>
                      <a:pt x="248" y="344"/>
                      <a:pt x="251" y="342"/>
                      <a:pt x="255" y="342"/>
                    </a:cubicBezTo>
                    <a:cubicBezTo>
                      <a:pt x="258" y="342"/>
                      <a:pt x="261" y="345"/>
                      <a:pt x="261" y="348"/>
                    </a:cubicBezTo>
                    <a:close/>
                    <a:moveTo>
                      <a:pt x="243" y="346"/>
                    </a:moveTo>
                    <a:cubicBezTo>
                      <a:pt x="243" y="346"/>
                      <a:pt x="243" y="346"/>
                      <a:pt x="243" y="346"/>
                    </a:cubicBezTo>
                    <a:cubicBezTo>
                      <a:pt x="239" y="381"/>
                      <a:pt x="239" y="381"/>
                      <a:pt x="239" y="381"/>
                    </a:cubicBezTo>
                    <a:cubicBezTo>
                      <a:pt x="227" y="380"/>
                      <a:pt x="227" y="380"/>
                      <a:pt x="227" y="380"/>
                    </a:cubicBezTo>
                    <a:cubicBezTo>
                      <a:pt x="231" y="345"/>
                      <a:pt x="231" y="345"/>
                      <a:pt x="231" y="345"/>
                    </a:cubicBezTo>
                    <a:cubicBezTo>
                      <a:pt x="231" y="342"/>
                      <a:pt x="234" y="340"/>
                      <a:pt x="237" y="340"/>
                    </a:cubicBezTo>
                    <a:cubicBezTo>
                      <a:pt x="241" y="341"/>
                      <a:pt x="243" y="343"/>
                      <a:pt x="243" y="346"/>
                    </a:cubicBezTo>
                    <a:close/>
                    <a:moveTo>
                      <a:pt x="226" y="344"/>
                    </a:moveTo>
                    <a:cubicBezTo>
                      <a:pt x="226" y="344"/>
                      <a:pt x="226" y="344"/>
                      <a:pt x="226" y="344"/>
                    </a:cubicBezTo>
                    <a:cubicBezTo>
                      <a:pt x="222" y="379"/>
                      <a:pt x="222" y="379"/>
                      <a:pt x="222" y="379"/>
                    </a:cubicBezTo>
                    <a:cubicBezTo>
                      <a:pt x="210" y="378"/>
                      <a:pt x="210" y="378"/>
                      <a:pt x="210" y="378"/>
                    </a:cubicBezTo>
                    <a:cubicBezTo>
                      <a:pt x="214" y="343"/>
                      <a:pt x="214" y="343"/>
                      <a:pt x="214" y="343"/>
                    </a:cubicBezTo>
                    <a:cubicBezTo>
                      <a:pt x="214" y="340"/>
                      <a:pt x="217" y="338"/>
                      <a:pt x="220" y="338"/>
                    </a:cubicBezTo>
                    <a:cubicBezTo>
                      <a:pt x="224" y="339"/>
                      <a:pt x="226" y="341"/>
                      <a:pt x="226" y="344"/>
                    </a:cubicBezTo>
                    <a:close/>
                    <a:moveTo>
                      <a:pt x="209" y="342"/>
                    </a:moveTo>
                    <a:cubicBezTo>
                      <a:pt x="209" y="342"/>
                      <a:pt x="209" y="342"/>
                      <a:pt x="209" y="342"/>
                    </a:cubicBezTo>
                    <a:cubicBezTo>
                      <a:pt x="205" y="378"/>
                      <a:pt x="205" y="378"/>
                      <a:pt x="205" y="378"/>
                    </a:cubicBezTo>
                    <a:cubicBezTo>
                      <a:pt x="193" y="376"/>
                      <a:pt x="193" y="376"/>
                      <a:pt x="193" y="376"/>
                    </a:cubicBezTo>
                    <a:cubicBezTo>
                      <a:pt x="196" y="341"/>
                      <a:pt x="196" y="341"/>
                      <a:pt x="196" y="341"/>
                    </a:cubicBezTo>
                    <a:cubicBezTo>
                      <a:pt x="197" y="338"/>
                      <a:pt x="200" y="336"/>
                      <a:pt x="203" y="337"/>
                    </a:cubicBezTo>
                    <a:cubicBezTo>
                      <a:pt x="207" y="337"/>
                      <a:pt x="209" y="340"/>
                      <a:pt x="209" y="342"/>
                    </a:cubicBezTo>
                    <a:close/>
                    <a:moveTo>
                      <a:pt x="191" y="341"/>
                    </a:moveTo>
                    <a:cubicBezTo>
                      <a:pt x="191" y="341"/>
                      <a:pt x="191" y="341"/>
                      <a:pt x="191" y="341"/>
                    </a:cubicBezTo>
                    <a:cubicBezTo>
                      <a:pt x="188" y="376"/>
                      <a:pt x="188" y="376"/>
                      <a:pt x="188" y="376"/>
                    </a:cubicBezTo>
                    <a:cubicBezTo>
                      <a:pt x="175" y="374"/>
                      <a:pt x="175" y="374"/>
                      <a:pt x="175" y="374"/>
                    </a:cubicBezTo>
                    <a:cubicBezTo>
                      <a:pt x="179" y="339"/>
                      <a:pt x="179" y="339"/>
                      <a:pt x="179" y="339"/>
                    </a:cubicBezTo>
                    <a:cubicBezTo>
                      <a:pt x="179" y="336"/>
                      <a:pt x="182" y="334"/>
                      <a:pt x="186" y="335"/>
                    </a:cubicBezTo>
                    <a:cubicBezTo>
                      <a:pt x="189" y="335"/>
                      <a:pt x="192" y="337"/>
                      <a:pt x="191" y="341"/>
                    </a:cubicBezTo>
                    <a:close/>
                    <a:moveTo>
                      <a:pt x="174" y="339"/>
                    </a:moveTo>
                    <a:cubicBezTo>
                      <a:pt x="174" y="339"/>
                      <a:pt x="174" y="339"/>
                      <a:pt x="174" y="339"/>
                    </a:cubicBezTo>
                    <a:cubicBezTo>
                      <a:pt x="170" y="374"/>
                      <a:pt x="170" y="374"/>
                      <a:pt x="170" y="374"/>
                    </a:cubicBezTo>
                    <a:cubicBezTo>
                      <a:pt x="158" y="373"/>
                      <a:pt x="158" y="373"/>
                      <a:pt x="158" y="373"/>
                    </a:cubicBezTo>
                    <a:cubicBezTo>
                      <a:pt x="162" y="337"/>
                      <a:pt x="162" y="337"/>
                      <a:pt x="162" y="337"/>
                    </a:cubicBezTo>
                    <a:cubicBezTo>
                      <a:pt x="162" y="334"/>
                      <a:pt x="165" y="333"/>
                      <a:pt x="169" y="333"/>
                    </a:cubicBezTo>
                    <a:cubicBezTo>
                      <a:pt x="172" y="333"/>
                      <a:pt x="175" y="336"/>
                      <a:pt x="174" y="339"/>
                    </a:cubicBezTo>
                    <a:close/>
                    <a:moveTo>
                      <a:pt x="338" y="279"/>
                    </a:moveTo>
                    <a:cubicBezTo>
                      <a:pt x="338" y="279"/>
                      <a:pt x="338" y="279"/>
                      <a:pt x="338" y="279"/>
                    </a:cubicBezTo>
                    <a:cubicBezTo>
                      <a:pt x="334" y="314"/>
                      <a:pt x="334" y="314"/>
                      <a:pt x="334" y="314"/>
                    </a:cubicBezTo>
                    <a:cubicBezTo>
                      <a:pt x="322" y="313"/>
                      <a:pt x="322" y="313"/>
                      <a:pt x="322" y="313"/>
                    </a:cubicBezTo>
                    <a:cubicBezTo>
                      <a:pt x="325" y="277"/>
                      <a:pt x="325" y="277"/>
                      <a:pt x="325" y="277"/>
                    </a:cubicBezTo>
                    <a:cubicBezTo>
                      <a:pt x="326" y="274"/>
                      <a:pt x="329" y="273"/>
                      <a:pt x="332" y="273"/>
                    </a:cubicBezTo>
                    <a:cubicBezTo>
                      <a:pt x="335" y="273"/>
                      <a:pt x="338" y="276"/>
                      <a:pt x="338" y="279"/>
                    </a:cubicBezTo>
                    <a:close/>
                    <a:moveTo>
                      <a:pt x="321" y="277"/>
                    </a:moveTo>
                    <a:cubicBezTo>
                      <a:pt x="321" y="277"/>
                      <a:pt x="321" y="277"/>
                      <a:pt x="321" y="277"/>
                    </a:cubicBezTo>
                    <a:cubicBezTo>
                      <a:pt x="317" y="312"/>
                      <a:pt x="317" y="312"/>
                      <a:pt x="317" y="312"/>
                    </a:cubicBezTo>
                    <a:cubicBezTo>
                      <a:pt x="304" y="311"/>
                      <a:pt x="304" y="311"/>
                      <a:pt x="304" y="311"/>
                    </a:cubicBezTo>
                    <a:cubicBezTo>
                      <a:pt x="308" y="275"/>
                      <a:pt x="308" y="275"/>
                      <a:pt x="308" y="275"/>
                    </a:cubicBezTo>
                    <a:cubicBezTo>
                      <a:pt x="308" y="273"/>
                      <a:pt x="312" y="270"/>
                      <a:pt x="315" y="271"/>
                    </a:cubicBezTo>
                    <a:cubicBezTo>
                      <a:pt x="318" y="271"/>
                      <a:pt x="321" y="274"/>
                      <a:pt x="321" y="277"/>
                    </a:cubicBezTo>
                    <a:close/>
                    <a:moveTo>
                      <a:pt x="303" y="275"/>
                    </a:moveTo>
                    <a:cubicBezTo>
                      <a:pt x="303" y="275"/>
                      <a:pt x="303" y="275"/>
                      <a:pt x="303" y="275"/>
                    </a:cubicBezTo>
                    <a:cubicBezTo>
                      <a:pt x="300" y="310"/>
                      <a:pt x="300" y="310"/>
                      <a:pt x="300" y="310"/>
                    </a:cubicBezTo>
                    <a:cubicBezTo>
                      <a:pt x="287" y="309"/>
                      <a:pt x="287" y="309"/>
                      <a:pt x="287" y="309"/>
                    </a:cubicBezTo>
                    <a:cubicBezTo>
                      <a:pt x="291" y="274"/>
                      <a:pt x="291" y="274"/>
                      <a:pt x="291" y="274"/>
                    </a:cubicBezTo>
                    <a:cubicBezTo>
                      <a:pt x="291" y="271"/>
                      <a:pt x="294" y="269"/>
                      <a:pt x="298" y="269"/>
                    </a:cubicBezTo>
                    <a:cubicBezTo>
                      <a:pt x="301" y="269"/>
                      <a:pt x="303" y="272"/>
                      <a:pt x="303" y="275"/>
                    </a:cubicBezTo>
                    <a:close/>
                    <a:moveTo>
                      <a:pt x="286" y="273"/>
                    </a:moveTo>
                    <a:cubicBezTo>
                      <a:pt x="286" y="273"/>
                      <a:pt x="286" y="273"/>
                      <a:pt x="286" y="273"/>
                    </a:cubicBezTo>
                    <a:cubicBezTo>
                      <a:pt x="282" y="308"/>
                      <a:pt x="282" y="308"/>
                      <a:pt x="282" y="308"/>
                    </a:cubicBezTo>
                    <a:cubicBezTo>
                      <a:pt x="270" y="307"/>
                      <a:pt x="270" y="307"/>
                      <a:pt x="270" y="307"/>
                    </a:cubicBezTo>
                    <a:cubicBezTo>
                      <a:pt x="274" y="272"/>
                      <a:pt x="274" y="272"/>
                      <a:pt x="274" y="272"/>
                    </a:cubicBezTo>
                    <a:cubicBezTo>
                      <a:pt x="274" y="269"/>
                      <a:pt x="277" y="267"/>
                      <a:pt x="280" y="267"/>
                    </a:cubicBezTo>
                    <a:cubicBezTo>
                      <a:pt x="284" y="268"/>
                      <a:pt x="286" y="270"/>
                      <a:pt x="286" y="273"/>
                    </a:cubicBezTo>
                    <a:close/>
                    <a:moveTo>
                      <a:pt x="269" y="271"/>
                    </a:moveTo>
                    <a:cubicBezTo>
                      <a:pt x="269" y="271"/>
                      <a:pt x="269" y="271"/>
                      <a:pt x="269" y="271"/>
                    </a:cubicBezTo>
                    <a:cubicBezTo>
                      <a:pt x="265" y="306"/>
                      <a:pt x="265" y="306"/>
                      <a:pt x="265" y="306"/>
                    </a:cubicBezTo>
                    <a:cubicBezTo>
                      <a:pt x="253" y="305"/>
                      <a:pt x="253" y="305"/>
                      <a:pt x="253" y="305"/>
                    </a:cubicBezTo>
                    <a:cubicBezTo>
                      <a:pt x="256" y="270"/>
                      <a:pt x="256" y="270"/>
                      <a:pt x="256" y="270"/>
                    </a:cubicBezTo>
                    <a:cubicBezTo>
                      <a:pt x="257" y="267"/>
                      <a:pt x="260" y="265"/>
                      <a:pt x="263" y="265"/>
                    </a:cubicBezTo>
                    <a:cubicBezTo>
                      <a:pt x="267" y="265"/>
                      <a:pt x="269" y="268"/>
                      <a:pt x="269" y="271"/>
                    </a:cubicBezTo>
                    <a:close/>
                    <a:moveTo>
                      <a:pt x="252" y="269"/>
                    </a:moveTo>
                    <a:cubicBezTo>
                      <a:pt x="252" y="269"/>
                      <a:pt x="252" y="269"/>
                      <a:pt x="252" y="269"/>
                    </a:cubicBezTo>
                    <a:cubicBezTo>
                      <a:pt x="248" y="304"/>
                      <a:pt x="248" y="304"/>
                      <a:pt x="248" y="304"/>
                    </a:cubicBezTo>
                    <a:cubicBezTo>
                      <a:pt x="235" y="303"/>
                      <a:pt x="235" y="303"/>
                      <a:pt x="235" y="303"/>
                    </a:cubicBezTo>
                    <a:cubicBezTo>
                      <a:pt x="239" y="268"/>
                      <a:pt x="239" y="268"/>
                      <a:pt x="239" y="268"/>
                    </a:cubicBezTo>
                    <a:cubicBezTo>
                      <a:pt x="240" y="265"/>
                      <a:pt x="242" y="263"/>
                      <a:pt x="246" y="263"/>
                    </a:cubicBezTo>
                    <a:cubicBezTo>
                      <a:pt x="250" y="264"/>
                      <a:pt x="252" y="267"/>
                      <a:pt x="252" y="269"/>
                    </a:cubicBezTo>
                    <a:close/>
                    <a:moveTo>
                      <a:pt x="234" y="268"/>
                    </a:moveTo>
                    <a:cubicBezTo>
                      <a:pt x="234" y="268"/>
                      <a:pt x="234" y="268"/>
                      <a:pt x="234" y="268"/>
                    </a:cubicBezTo>
                    <a:cubicBezTo>
                      <a:pt x="230" y="302"/>
                      <a:pt x="230" y="302"/>
                      <a:pt x="230" y="302"/>
                    </a:cubicBezTo>
                    <a:cubicBezTo>
                      <a:pt x="218" y="301"/>
                      <a:pt x="218" y="301"/>
                      <a:pt x="218" y="301"/>
                    </a:cubicBezTo>
                    <a:cubicBezTo>
                      <a:pt x="222" y="266"/>
                      <a:pt x="222" y="266"/>
                      <a:pt x="222" y="266"/>
                    </a:cubicBezTo>
                    <a:cubicBezTo>
                      <a:pt x="222" y="263"/>
                      <a:pt x="225" y="261"/>
                      <a:pt x="229" y="262"/>
                    </a:cubicBezTo>
                    <a:cubicBezTo>
                      <a:pt x="232" y="262"/>
                      <a:pt x="235" y="264"/>
                      <a:pt x="234" y="268"/>
                    </a:cubicBezTo>
                    <a:close/>
                    <a:moveTo>
                      <a:pt x="217" y="265"/>
                    </a:moveTo>
                    <a:cubicBezTo>
                      <a:pt x="217" y="265"/>
                      <a:pt x="217" y="265"/>
                      <a:pt x="217" y="265"/>
                    </a:cubicBezTo>
                    <a:cubicBezTo>
                      <a:pt x="213" y="301"/>
                      <a:pt x="213" y="301"/>
                      <a:pt x="213" y="301"/>
                    </a:cubicBezTo>
                    <a:cubicBezTo>
                      <a:pt x="201" y="299"/>
                      <a:pt x="201" y="299"/>
                      <a:pt x="201" y="299"/>
                    </a:cubicBezTo>
                    <a:cubicBezTo>
                      <a:pt x="205" y="264"/>
                      <a:pt x="205" y="264"/>
                      <a:pt x="205" y="264"/>
                    </a:cubicBezTo>
                    <a:cubicBezTo>
                      <a:pt x="205" y="261"/>
                      <a:pt x="208" y="259"/>
                      <a:pt x="212" y="260"/>
                    </a:cubicBezTo>
                    <a:cubicBezTo>
                      <a:pt x="215" y="260"/>
                      <a:pt x="218" y="263"/>
                      <a:pt x="217" y="265"/>
                    </a:cubicBezTo>
                    <a:close/>
                    <a:moveTo>
                      <a:pt x="200" y="264"/>
                    </a:moveTo>
                    <a:cubicBezTo>
                      <a:pt x="200" y="264"/>
                      <a:pt x="200" y="264"/>
                      <a:pt x="200" y="264"/>
                    </a:cubicBezTo>
                    <a:cubicBezTo>
                      <a:pt x="196" y="299"/>
                      <a:pt x="196" y="299"/>
                      <a:pt x="196" y="299"/>
                    </a:cubicBezTo>
                    <a:cubicBezTo>
                      <a:pt x="184" y="297"/>
                      <a:pt x="184" y="297"/>
                      <a:pt x="184" y="297"/>
                    </a:cubicBezTo>
                    <a:cubicBezTo>
                      <a:pt x="187" y="262"/>
                      <a:pt x="187" y="262"/>
                      <a:pt x="187" y="262"/>
                    </a:cubicBezTo>
                    <a:cubicBezTo>
                      <a:pt x="188" y="259"/>
                      <a:pt x="191" y="257"/>
                      <a:pt x="194" y="258"/>
                    </a:cubicBezTo>
                    <a:cubicBezTo>
                      <a:pt x="198" y="258"/>
                      <a:pt x="200" y="261"/>
                      <a:pt x="200" y="264"/>
                    </a:cubicBezTo>
                    <a:close/>
                    <a:moveTo>
                      <a:pt x="183" y="262"/>
                    </a:moveTo>
                    <a:cubicBezTo>
                      <a:pt x="183" y="262"/>
                      <a:pt x="183" y="262"/>
                      <a:pt x="183" y="262"/>
                    </a:cubicBezTo>
                    <a:cubicBezTo>
                      <a:pt x="179" y="297"/>
                      <a:pt x="179" y="297"/>
                      <a:pt x="179" y="297"/>
                    </a:cubicBezTo>
                    <a:cubicBezTo>
                      <a:pt x="166" y="296"/>
                      <a:pt x="166" y="296"/>
                      <a:pt x="166" y="296"/>
                    </a:cubicBezTo>
                    <a:cubicBezTo>
                      <a:pt x="170" y="260"/>
                      <a:pt x="170" y="260"/>
                      <a:pt x="170" y="260"/>
                    </a:cubicBezTo>
                    <a:cubicBezTo>
                      <a:pt x="170" y="257"/>
                      <a:pt x="174" y="256"/>
                      <a:pt x="177" y="256"/>
                    </a:cubicBezTo>
                    <a:cubicBezTo>
                      <a:pt x="181" y="256"/>
                      <a:pt x="183" y="259"/>
                      <a:pt x="183" y="262"/>
                    </a:cubicBezTo>
                    <a:close/>
                    <a:moveTo>
                      <a:pt x="346" y="202"/>
                    </a:moveTo>
                    <a:cubicBezTo>
                      <a:pt x="346" y="202"/>
                      <a:pt x="346" y="202"/>
                      <a:pt x="346" y="202"/>
                    </a:cubicBezTo>
                    <a:cubicBezTo>
                      <a:pt x="343" y="237"/>
                      <a:pt x="343" y="237"/>
                      <a:pt x="343" y="237"/>
                    </a:cubicBezTo>
                    <a:cubicBezTo>
                      <a:pt x="330" y="236"/>
                      <a:pt x="330" y="236"/>
                      <a:pt x="330" y="236"/>
                    </a:cubicBezTo>
                    <a:cubicBezTo>
                      <a:pt x="334" y="200"/>
                      <a:pt x="334" y="200"/>
                      <a:pt x="334" y="200"/>
                    </a:cubicBezTo>
                    <a:cubicBezTo>
                      <a:pt x="334" y="197"/>
                      <a:pt x="337" y="196"/>
                      <a:pt x="340" y="196"/>
                    </a:cubicBezTo>
                    <a:cubicBezTo>
                      <a:pt x="344" y="196"/>
                      <a:pt x="347" y="199"/>
                      <a:pt x="346" y="202"/>
                    </a:cubicBezTo>
                    <a:close/>
                    <a:moveTo>
                      <a:pt x="329" y="200"/>
                    </a:moveTo>
                    <a:cubicBezTo>
                      <a:pt x="329" y="200"/>
                      <a:pt x="329" y="200"/>
                      <a:pt x="329" y="200"/>
                    </a:cubicBezTo>
                    <a:cubicBezTo>
                      <a:pt x="325" y="235"/>
                      <a:pt x="325" y="235"/>
                      <a:pt x="325" y="235"/>
                    </a:cubicBezTo>
                    <a:cubicBezTo>
                      <a:pt x="313" y="234"/>
                      <a:pt x="313" y="234"/>
                      <a:pt x="313" y="234"/>
                    </a:cubicBezTo>
                    <a:cubicBezTo>
                      <a:pt x="317" y="199"/>
                      <a:pt x="317" y="199"/>
                      <a:pt x="317" y="199"/>
                    </a:cubicBezTo>
                    <a:cubicBezTo>
                      <a:pt x="317" y="196"/>
                      <a:pt x="320" y="194"/>
                      <a:pt x="323" y="194"/>
                    </a:cubicBezTo>
                    <a:cubicBezTo>
                      <a:pt x="327" y="194"/>
                      <a:pt x="329" y="197"/>
                      <a:pt x="329" y="200"/>
                    </a:cubicBezTo>
                    <a:close/>
                    <a:moveTo>
                      <a:pt x="312" y="198"/>
                    </a:moveTo>
                    <a:cubicBezTo>
                      <a:pt x="312" y="198"/>
                      <a:pt x="312" y="198"/>
                      <a:pt x="312" y="198"/>
                    </a:cubicBezTo>
                    <a:cubicBezTo>
                      <a:pt x="308" y="233"/>
                      <a:pt x="308" y="233"/>
                      <a:pt x="308" y="233"/>
                    </a:cubicBezTo>
                    <a:cubicBezTo>
                      <a:pt x="295" y="232"/>
                      <a:pt x="295" y="232"/>
                      <a:pt x="295" y="232"/>
                    </a:cubicBezTo>
                    <a:cubicBezTo>
                      <a:pt x="300" y="197"/>
                      <a:pt x="300" y="197"/>
                      <a:pt x="300" y="197"/>
                    </a:cubicBezTo>
                    <a:cubicBezTo>
                      <a:pt x="300" y="194"/>
                      <a:pt x="303" y="192"/>
                      <a:pt x="306" y="192"/>
                    </a:cubicBezTo>
                    <a:cubicBezTo>
                      <a:pt x="309" y="192"/>
                      <a:pt x="312" y="195"/>
                      <a:pt x="312" y="198"/>
                    </a:cubicBezTo>
                    <a:close/>
                    <a:moveTo>
                      <a:pt x="295" y="196"/>
                    </a:moveTo>
                    <a:cubicBezTo>
                      <a:pt x="295" y="196"/>
                      <a:pt x="295" y="196"/>
                      <a:pt x="295" y="196"/>
                    </a:cubicBezTo>
                    <a:cubicBezTo>
                      <a:pt x="291" y="231"/>
                      <a:pt x="291" y="231"/>
                      <a:pt x="291" y="231"/>
                    </a:cubicBezTo>
                    <a:cubicBezTo>
                      <a:pt x="278" y="230"/>
                      <a:pt x="278" y="230"/>
                      <a:pt x="278" y="230"/>
                    </a:cubicBezTo>
                    <a:cubicBezTo>
                      <a:pt x="282" y="194"/>
                      <a:pt x="282" y="194"/>
                      <a:pt x="282" y="194"/>
                    </a:cubicBezTo>
                    <a:cubicBezTo>
                      <a:pt x="283" y="192"/>
                      <a:pt x="285" y="190"/>
                      <a:pt x="289" y="190"/>
                    </a:cubicBezTo>
                    <a:cubicBezTo>
                      <a:pt x="292" y="191"/>
                      <a:pt x="295" y="193"/>
                      <a:pt x="295" y="196"/>
                    </a:cubicBezTo>
                    <a:close/>
                    <a:moveTo>
                      <a:pt x="277" y="194"/>
                    </a:moveTo>
                    <a:cubicBezTo>
                      <a:pt x="277" y="194"/>
                      <a:pt x="277" y="194"/>
                      <a:pt x="277" y="194"/>
                    </a:cubicBezTo>
                    <a:cubicBezTo>
                      <a:pt x="273" y="229"/>
                      <a:pt x="273" y="229"/>
                      <a:pt x="273" y="229"/>
                    </a:cubicBezTo>
                    <a:cubicBezTo>
                      <a:pt x="261" y="228"/>
                      <a:pt x="261" y="228"/>
                      <a:pt x="261" y="228"/>
                    </a:cubicBezTo>
                    <a:cubicBezTo>
                      <a:pt x="265" y="193"/>
                      <a:pt x="265" y="193"/>
                      <a:pt x="265" y="193"/>
                    </a:cubicBezTo>
                    <a:cubicBezTo>
                      <a:pt x="265" y="190"/>
                      <a:pt x="268" y="188"/>
                      <a:pt x="272" y="188"/>
                    </a:cubicBezTo>
                    <a:cubicBezTo>
                      <a:pt x="275" y="189"/>
                      <a:pt x="278" y="191"/>
                      <a:pt x="277" y="194"/>
                    </a:cubicBezTo>
                    <a:close/>
                    <a:moveTo>
                      <a:pt x="260" y="192"/>
                    </a:moveTo>
                    <a:cubicBezTo>
                      <a:pt x="260" y="192"/>
                      <a:pt x="260" y="192"/>
                      <a:pt x="260" y="192"/>
                    </a:cubicBezTo>
                    <a:cubicBezTo>
                      <a:pt x="256" y="227"/>
                      <a:pt x="256" y="227"/>
                      <a:pt x="256" y="227"/>
                    </a:cubicBezTo>
                    <a:cubicBezTo>
                      <a:pt x="244" y="226"/>
                      <a:pt x="244" y="226"/>
                      <a:pt x="244" y="226"/>
                    </a:cubicBezTo>
                    <a:cubicBezTo>
                      <a:pt x="247" y="191"/>
                      <a:pt x="247" y="191"/>
                      <a:pt x="247" y="191"/>
                    </a:cubicBezTo>
                    <a:cubicBezTo>
                      <a:pt x="248" y="188"/>
                      <a:pt x="251" y="186"/>
                      <a:pt x="254" y="187"/>
                    </a:cubicBezTo>
                    <a:cubicBezTo>
                      <a:pt x="258" y="187"/>
                      <a:pt x="260" y="190"/>
                      <a:pt x="260" y="192"/>
                    </a:cubicBezTo>
                    <a:close/>
                    <a:moveTo>
                      <a:pt x="243" y="191"/>
                    </a:moveTo>
                    <a:cubicBezTo>
                      <a:pt x="243" y="191"/>
                      <a:pt x="243" y="191"/>
                      <a:pt x="243" y="191"/>
                    </a:cubicBezTo>
                    <a:cubicBezTo>
                      <a:pt x="239" y="226"/>
                      <a:pt x="239" y="226"/>
                      <a:pt x="239" y="226"/>
                    </a:cubicBezTo>
                    <a:cubicBezTo>
                      <a:pt x="226" y="224"/>
                      <a:pt x="226" y="224"/>
                      <a:pt x="226" y="224"/>
                    </a:cubicBezTo>
                    <a:cubicBezTo>
                      <a:pt x="230" y="189"/>
                      <a:pt x="230" y="189"/>
                      <a:pt x="230" y="189"/>
                    </a:cubicBezTo>
                    <a:cubicBezTo>
                      <a:pt x="231" y="186"/>
                      <a:pt x="234" y="184"/>
                      <a:pt x="237" y="185"/>
                    </a:cubicBezTo>
                    <a:cubicBezTo>
                      <a:pt x="241" y="185"/>
                      <a:pt x="243" y="187"/>
                      <a:pt x="243" y="191"/>
                    </a:cubicBezTo>
                    <a:close/>
                    <a:moveTo>
                      <a:pt x="225" y="188"/>
                    </a:moveTo>
                    <a:cubicBezTo>
                      <a:pt x="225" y="188"/>
                      <a:pt x="225" y="188"/>
                      <a:pt x="225" y="188"/>
                    </a:cubicBezTo>
                    <a:cubicBezTo>
                      <a:pt x="221" y="224"/>
                      <a:pt x="221" y="224"/>
                      <a:pt x="221" y="224"/>
                    </a:cubicBezTo>
                    <a:cubicBezTo>
                      <a:pt x="209" y="222"/>
                      <a:pt x="209" y="222"/>
                      <a:pt x="209" y="222"/>
                    </a:cubicBezTo>
                    <a:cubicBezTo>
                      <a:pt x="213" y="187"/>
                      <a:pt x="213" y="187"/>
                      <a:pt x="213" y="187"/>
                    </a:cubicBezTo>
                    <a:cubicBezTo>
                      <a:pt x="214" y="184"/>
                      <a:pt x="217" y="182"/>
                      <a:pt x="220" y="182"/>
                    </a:cubicBezTo>
                    <a:cubicBezTo>
                      <a:pt x="223" y="183"/>
                      <a:pt x="226" y="186"/>
                      <a:pt x="225" y="188"/>
                    </a:cubicBezTo>
                    <a:close/>
                    <a:moveTo>
                      <a:pt x="208" y="187"/>
                    </a:moveTo>
                    <a:cubicBezTo>
                      <a:pt x="208" y="187"/>
                      <a:pt x="208" y="187"/>
                      <a:pt x="208" y="187"/>
                    </a:cubicBezTo>
                    <a:cubicBezTo>
                      <a:pt x="204" y="222"/>
                      <a:pt x="204" y="222"/>
                      <a:pt x="204" y="222"/>
                    </a:cubicBezTo>
                    <a:cubicBezTo>
                      <a:pt x="192" y="220"/>
                      <a:pt x="192" y="220"/>
                      <a:pt x="192" y="220"/>
                    </a:cubicBezTo>
                    <a:cubicBezTo>
                      <a:pt x="196" y="185"/>
                      <a:pt x="196" y="185"/>
                      <a:pt x="196" y="185"/>
                    </a:cubicBezTo>
                    <a:cubicBezTo>
                      <a:pt x="196" y="182"/>
                      <a:pt x="199" y="180"/>
                      <a:pt x="203" y="181"/>
                    </a:cubicBezTo>
                    <a:cubicBezTo>
                      <a:pt x="206" y="181"/>
                      <a:pt x="209" y="184"/>
                      <a:pt x="208" y="187"/>
                    </a:cubicBezTo>
                    <a:close/>
                    <a:moveTo>
                      <a:pt x="191" y="185"/>
                    </a:moveTo>
                    <a:cubicBezTo>
                      <a:pt x="191" y="185"/>
                      <a:pt x="191" y="185"/>
                      <a:pt x="191" y="185"/>
                    </a:cubicBezTo>
                    <a:cubicBezTo>
                      <a:pt x="187" y="220"/>
                      <a:pt x="187" y="220"/>
                      <a:pt x="187" y="220"/>
                    </a:cubicBezTo>
                    <a:cubicBezTo>
                      <a:pt x="175" y="219"/>
                      <a:pt x="175" y="219"/>
                      <a:pt x="175" y="219"/>
                    </a:cubicBezTo>
                    <a:cubicBezTo>
                      <a:pt x="179" y="183"/>
                      <a:pt x="179" y="183"/>
                      <a:pt x="179" y="183"/>
                    </a:cubicBezTo>
                    <a:cubicBezTo>
                      <a:pt x="179" y="181"/>
                      <a:pt x="182" y="178"/>
                      <a:pt x="185" y="179"/>
                    </a:cubicBezTo>
                    <a:cubicBezTo>
                      <a:pt x="189" y="179"/>
                      <a:pt x="191" y="182"/>
                      <a:pt x="191" y="185"/>
                    </a:cubicBezTo>
                    <a:close/>
                    <a:moveTo>
                      <a:pt x="355" y="125"/>
                    </a:moveTo>
                    <a:cubicBezTo>
                      <a:pt x="355" y="125"/>
                      <a:pt x="355" y="125"/>
                      <a:pt x="355" y="125"/>
                    </a:cubicBezTo>
                    <a:cubicBezTo>
                      <a:pt x="351" y="160"/>
                      <a:pt x="351" y="160"/>
                      <a:pt x="351" y="160"/>
                    </a:cubicBezTo>
                    <a:cubicBezTo>
                      <a:pt x="338" y="159"/>
                      <a:pt x="338" y="159"/>
                      <a:pt x="338" y="159"/>
                    </a:cubicBezTo>
                    <a:cubicBezTo>
                      <a:pt x="342" y="123"/>
                      <a:pt x="342" y="123"/>
                      <a:pt x="342" y="123"/>
                    </a:cubicBezTo>
                    <a:cubicBezTo>
                      <a:pt x="343" y="121"/>
                      <a:pt x="346" y="119"/>
                      <a:pt x="349" y="119"/>
                    </a:cubicBezTo>
                    <a:cubicBezTo>
                      <a:pt x="352" y="119"/>
                      <a:pt x="355" y="122"/>
                      <a:pt x="355" y="125"/>
                    </a:cubicBezTo>
                    <a:close/>
                    <a:moveTo>
                      <a:pt x="337" y="123"/>
                    </a:moveTo>
                    <a:cubicBezTo>
                      <a:pt x="337" y="123"/>
                      <a:pt x="337" y="123"/>
                      <a:pt x="337" y="123"/>
                    </a:cubicBezTo>
                    <a:cubicBezTo>
                      <a:pt x="334" y="158"/>
                      <a:pt x="334" y="158"/>
                      <a:pt x="334" y="158"/>
                    </a:cubicBezTo>
                    <a:cubicBezTo>
                      <a:pt x="321" y="157"/>
                      <a:pt x="321" y="157"/>
                      <a:pt x="321" y="157"/>
                    </a:cubicBezTo>
                    <a:cubicBezTo>
                      <a:pt x="325" y="122"/>
                      <a:pt x="325" y="122"/>
                      <a:pt x="325" y="122"/>
                    </a:cubicBezTo>
                    <a:cubicBezTo>
                      <a:pt x="325" y="119"/>
                      <a:pt x="328" y="117"/>
                      <a:pt x="331" y="117"/>
                    </a:cubicBezTo>
                    <a:cubicBezTo>
                      <a:pt x="335" y="117"/>
                      <a:pt x="338" y="120"/>
                      <a:pt x="337" y="123"/>
                    </a:cubicBezTo>
                    <a:close/>
                    <a:moveTo>
                      <a:pt x="320" y="121"/>
                    </a:moveTo>
                    <a:cubicBezTo>
                      <a:pt x="320" y="121"/>
                      <a:pt x="320" y="121"/>
                      <a:pt x="320" y="121"/>
                    </a:cubicBezTo>
                    <a:cubicBezTo>
                      <a:pt x="316" y="156"/>
                      <a:pt x="316" y="156"/>
                      <a:pt x="316" y="156"/>
                    </a:cubicBezTo>
                    <a:cubicBezTo>
                      <a:pt x="304" y="155"/>
                      <a:pt x="304" y="155"/>
                      <a:pt x="304" y="155"/>
                    </a:cubicBezTo>
                    <a:cubicBezTo>
                      <a:pt x="308" y="120"/>
                      <a:pt x="308" y="120"/>
                      <a:pt x="308" y="120"/>
                    </a:cubicBezTo>
                    <a:cubicBezTo>
                      <a:pt x="308" y="117"/>
                      <a:pt x="311" y="115"/>
                      <a:pt x="314" y="115"/>
                    </a:cubicBezTo>
                    <a:cubicBezTo>
                      <a:pt x="318" y="115"/>
                      <a:pt x="321" y="118"/>
                      <a:pt x="320" y="121"/>
                    </a:cubicBezTo>
                    <a:close/>
                    <a:moveTo>
                      <a:pt x="303" y="119"/>
                    </a:moveTo>
                    <a:cubicBezTo>
                      <a:pt x="303" y="119"/>
                      <a:pt x="303" y="119"/>
                      <a:pt x="303" y="119"/>
                    </a:cubicBezTo>
                    <a:cubicBezTo>
                      <a:pt x="299" y="154"/>
                      <a:pt x="299" y="154"/>
                      <a:pt x="299" y="154"/>
                    </a:cubicBezTo>
                    <a:cubicBezTo>
                      <a:pt x="286" y="153"/>
                      <a:pt x="286" y="153"/>
                      <a:pt x="286" y="153"/>
                    </a:cubicBezTo>
                    <a:cubicBezTo>
                      <a:pt x="291" y="118"/>
                      <a:pt x="291" y="118"/>
                      <a:pt x="291" y="118"/>
                    </a:cubicBezTo>
                    <a:cubicBezTo>
                      <a:pt x="291" y="115"/>
                      <a:pt x="294" y="113"/>
                      <a:pt x="297" y="113"/>
                    </a:cubicBezTo>
                    <a:cubicBezTo>
                      <a:pt x="301" y="114"/>
                      <a:pt x="303" y="116"/>
                      <a:pt x="303" y="119"/>
                    </a:cubicBezTo>
                    <a:close/>
                    <a:moveTo>
                      <a:pt x="286" y="117"/>
                    </a:moveTo>
                    <a:cubicBezTo>
                      <a:pt x="286" y="117"/>
                      <a:pt x="286" y="117"/>
                      <a:pt x="286" y="117"/>
                    </a:cubicBezTo>
                    <a:cubicBezTo>
                      <a:pt x="282" y="152"/>
                      <a:pt x="282" y="152"/>
                      <a:pt x="282" y="152"/>
                    </a:cubicBezTo>
                    <a:cubicBezTo>
                      <a:pt x="269" y="151"/>
                      <a:pt x="269" y="151"/>
                      <a:pt x="269" y="151"/>
                    </a:cubicBezTo>
                    <a:cubicBezTo>
                      <a:pt x="273" y="116"/>
                      <a:pt x="273" y="116"/>
                      <a:pt x="273" y="116"/>
                    </a:cubicBezTo>
                    <a:cubicBezTo>
                      <a:pt x="274" y="113"/>
                      <a:pt x="276" y="111"/>
                      <a:pt x="280" y="111"/>
                    </a:cubicBezTo>
                    <a:cubicBezTo>
                      <a:pt x="283" y="112"/>
                      <a:pt x="286" y="114"/>
                      <a:pt x="286" y="117"/>
                    </a:cubicBezTo>
                    <a:close/>
                    <a:moveTo>
                      <a:pt x="268" y="115"/>
                    </a:moveTo>
                    <a:cubicBezTo>
                      <a:pt x="268" y="115"/>
                      <a:pt x="268" y="115"/>
                      <a:pt x="268" y="115"/>
                    </a:cubicBezTo>
                    <a:cubicBezTo>
                      <a:pt x="264" y="150"/>
                      <a:pt x="264" y="150"/>
                      <a:pt x="264" y="150"/>
                    </a:cubicBezTo>
                    <a:cubicBezTo>
                      <a:pt x="252" y="149"/>
                      <a:pt x="252" y="149"/>
                      <a:pt x="252" y="149"/>
                    </a:cubicBezTo>
                    <a:cubicBezTo>
                      <a:pt x="256" y="114"/>
                      <a:pt x="256" y="114"/>
                      <a:pt x="256" y="114"/>
                    </a:cubicBezTo>
                    <a:cubicBezTo>
                      <a:pt x="256" y="111"/>
                      <a:pt x="259" y="109"/>
                      <a:pt x="263" y="110"/>
                    </a:cubicBezTo>
                    <a:cubicBezTo>
                      <a:pt x="266" y="110"/>
                      <a:pt x="269" y="112"/>
                      <a:pt x="268" y="115"/>
                    </a:cubicBezTo>
                    <a:close/>
                    <a:moveTo>
                      <a:pt x="251" y="114"/>
                    </a:moveTo>
                    <a:cubicBezTo>
                      <a:pt x="251" y="114"/>
                      <a:pt x="251" y="114"/>
                      <a:pt x="251" y="114"/>
                    </a:cubicBezTo>
                    <a:cubicBezTo>
                      <a:pt x="247" y="149"/>
                      <a:pt x="247" y="149"/>
                      <a:pt x="247" y="149"/>
                    </a:cubicBezTo>
                    <a:cubicBezTo>
                      <a:pt x="235" y="147"/>
                      <a:pt x="235" y="147"/>
                      <a:pt x="235" y="147"/>
                    </a:cubicBezTo>
                    <a:cubicBezTo>
                      <a:pt x="239" y="112"/>
                      <a:pt x="239" y="112"/>
                      <a:pt x="239" y="112"/>
                    </a:cubicBezTo>
                    <a:cubicBezTo>
                      <a:pt x="239" y="109"/>
                      <a:pt x="242" y="107"/>
                      <a:pt x="246" y="108"/>
                    </a:cubicBezTo>
                    <a:cubicBezTo>
                      <a:pt x="249" y="108"/>
                      <a:pt x="251" y="110"/>
                      <a:pt x="251" y="114"/>
                    </a:cubicBezTo>
                    <a:close/>
                    <a:moveTo>
                      <a:pt x="234" y="111"/>
                    </a:moveTo>
                    <a:cubicBezTo>
                      <a:pt x="234" y="111"/>
                      <a:pt x="234" y="111"/>
                      <a:pt x="234" y="111"/>
                    </a:cubicBezTo>
                    <a:cubicBezTo>
                      <a:pt x="230" y="147"/>
                      <a:pt x="230" y="147"/>
                      <a:pt x="230" y="147"/>
                    </a:cubicBezTo>
                    <a:cubicBezTo>
                      <a:pt x="218" y="146"/>
                      <a:pt x="218" y="146"/>
                      <a:pt x="218" y="146"/>
                    </a:cubicBezTo>
                    <a:cubicBezTo>
                      <a:pt x="221" y="110"/>
                      <a:pt x="221" y="110"/>
                      <a:pt x="221" y="110"/>
                    </a:cubicBezTo>
                    <a:cubicBezTo>
                      <a:pt x="222" y="107"/>
                      <a:pt x="225" y="105"/>
                      <a:pt x="228" y="106"/>
                    </a:cubicBezTo>
                    <a:cubicBezTo>
                      <a:pt x="232" y="106"/>
                      <a:pt x="234" y="109"/>
                      <a:pt x="234" y="111"/>
                    </a:cubicBezTo>
                    <a:close/>
                    <a:moveTo>
                      <a:pt x="217" y="110"/>
                    </a:moveTo>
                    <a:cubicBezTo>
                      <a:pt x="217" y="110"/>
                      <a:pt x="217" y="110"/>
                      <a:pt x="217" y="110"/>
                    </a:cubicBezTo>
                    <a:cubicBezTo>
                      <a:pt x="213" y="145"/>
                      <a:pt x="213" y="145"/>
                      <a:pt x="213" y="145"/>
                    </a:cubicBezTo>
                    <a:cubicBezTo>
                      <a:pt x="201" y="143"/>
                      <a:pt x="201" y="143"/>
                      <a:pt x="201" y="143"/>
                    </a:cubicBezTo>
                    <a:cubicBezTo>
                      <a:pt x="204" y="108"/>
                      <a:pt x="204" y="108"/>
                      <a:pt x="204" y="108"/>
                    </a:cubicBezTo>
                    <a:cubicBezTo>
                      <a:pt x="205" y="105"/>
                      <a:pt x="208" y="103"/>
                      <a:pt x="211" y="104"/>
                    </a:cubicBezTo>
                    <a:cubicBezTo>
                      <a:pt x="214" y="104"/>
                      <a:pt x="217" y="107"/>
                      <a:pt x="217" y="110"/>
                    </a:cubicBezTo>
                    <a:close/>
                    <a:moveTo>
                      <a:pt x="360" y="192"/>
                    </a:moveTo>
                    <a:cubicBezTo>
                      <a:pt x="355" y="245"/>
                      <a:pt x="355" y="245"/>
                      <a:pt x="355" y="245"/>
                    </a:cubicBezTo>
                    <a:cubicBezTo>
                      <a:pt x="166" y="224"/>
                      <a:pt x="166" y="224"/>
                      <a:pt x="166" y="224"/>
                    </a:cubicBezTo>
                    <a:cubicBezTo>
                      <a:pt x="172" y="171"/>
                      <a:pt x="172" y="171"/>
                      <a:pt x="172" y="171"/>
                    </a:cubicBezTo>
                    <a:lnTo>
                      <a:pt x="360" y="192"/>
                    </a:lnTo>
                    <a:close/>
                    <a:moveTo>
                      <a:pt x="352" y="268"/>
                    </a:moveTo>
                    <a:cubicBezTo>
                      <a:pt x="346" y="321"/>
                      <a:pt x="346" y="321"/>
                      <a:pt x="346" y="321"/>
                    </a:cubicBezTo>
                    <a:cubicBezTo>
                      <a:pt x="158" y="301"/>
                      <a:pt x="158" y="301"/>
                      <a:pt x="158" y="301"/>
                    </a:cubicBezTo>
                    <a:cubicBezTo>
                      <a:pt x="164" y="248"/>
                      <a:pt x="164" y="248"/>
                      <a:pt x="164" y="248"/>
                    </a:cubicBezTo>
                    <a:lnTo>
                      <a:pt x="352" y="268"/>
                    </a:lnTo>
                    <a:close/>
                    <a:moveTo>
                      <a:pt x="344" y="345"/>
                    </a:moveTo>
                    <a:cubicBezTo>
                      <a:pt x="338" y="397"/>
                      <a:pt x="338" y="397"/>
                      <a:pt x="338" y="397"/>
                    </a:cubicBezTo>
                    <a:cubicBezTo>
                      <a:pt x="149" y="377"/>
                      <a:pt x="149" y="377"/>
                      <a:pt x="149" y="377"/>
                    </a:cubicBezTo>
                    <a:cubicBezTo>
                      <a:pt x="155" y="324"/>
                      <a:pt x="155" y="324"/>
                      <a:pt x="155" y="324"/>
                    </a:cubicBezTo>
                    <a:lnTo>
                      <a:pt x="344" y="345"/>
                    </a:lnTo>
                    <a:close/>
                    <a:moveTo>
                      <a:pt x="335" y="421"/>
                    </a:moveTo>
                    <a:cubicBezTo>
                      <a:pt x="329" y="474"/>
                      <a:pt x="329" y="474"/>
                      <a:pt x="329" y="474"/>
                    </a:cubicBezTo>
                    <a:cubicBezTo>
                      <a:pt x="141" y="453"/>
                      <a:pt x="141" y="453"/>
                      <a:pt x="141" y="453"/>
                    </a:cubicBezTo>
                    <a:cubicBezTo>
                      <a:pt x="147" y="400"/>
                      <a:pt x="147" y="400"/>
                      <a:pt x="147" y="400"/>
                    </a:cubicBezTo>
                    <a:lnTo>
                      <a:pt x="335" y="421"/>
                    </a:lnTo>
                    <a:close/>
                    <a:moveTo>
                      <a:pt x="327" y="497"/>
                    </a:moveTo>
                    <a:cubicBezTo>
                      <a:pt x="315" y="609"/>
                      <a:pt x="315" y="609"/>
                      <a:pt x="315" y="609"/>
                    </a:cubicBezTo>
                    <a:cubicBezTo>
                      <a:pt x="312" y="608"/>
                      <a:pt x="309" y="608"/>
                      <a:pt x="306" y="606"/>
                    </a:cubicBezTo>
                    <a:cubicBezTo>
                      <a:pt x="315" y="525"/>
                      <a:pt x="315" y="525"/>
                      <a:pt x="315" y="525"/>
                    </a:cubicBezTo>
                    <a:cubicBezTo>
                      <a:pt x="316" y="516"/>
                      <a:pt x="309" y="509"/>
                      <a:pt x="299" y="508"/>
                    </a:cubicBezTo>
                    <a:cubicBezTo>
                      <a:pt x="289" y="507"/>
                      <a:pt x="280" y="512"/>
                      <a:pt x="280" y="521"/>
                    </a:cubicBezTo>
                    <a:cubicBezTo>
                      <a:pt x="271" y="600"/>
                      <a:pt x="271" y="600"/>
                      <a:pt x="271" y="600"/>
                    </a:cubicBezTo>
                    <a:cubicBezTo>
                      <a:pt x="268" y="599"/>
                      <a:pt x="265" y="599"/>
                      <a:pt x="262" y="599"/>
                    </a:cubicBezTo>
                    <a:cubicBezTo>
                      <a:pt x="270" y="520"/>
                      <a:pt x="270" y="520"/>
                      <a:pt x="270" y="520"/>
                    </a:cubicBezTo>
                    <a:cubicBezTo>
                      <a:pt x="271" y="512"/>
                      <a:pt x="264" y="504"/>
                      <a:pt x="254" y="503"/>
                    </a:cubicBezTo>
                    <a:cubicBezTo>
                      <a:pt x="245" y="502"/>
                      <a:pt x="236" y="508"/>
                      <a:pt x="235" y="516"/>
                    </a:cubicBezTo>
                    <a:cubicBezTo>
                      <a:pt x="226" y="596"/>
                      <a:pt x="226" y="596"/>
                      <a:pt x="226" y="596"/>
                    </a:cubicBezTo>
                    <a:cubicBezTo>
                      <a:pt x="224" y="596"/>
                      <a:pt x="221" y="596"/>
                      <a:pt x="218" y="596"/>
                    </a:cubicBezTo>
                    <a:cubicBezTo>
                      <a:pt x="217" y="596"/>
                      <a:pt x="217" y="596"/>
                      <a:pt x="217" y="596"/>
                    </a:cubicBezTo>
                    <a:cubicBezTo>
                      <a:pt x="226" y="515"/>
                      <a:pt x="226" y="515"/>
                      <a:pt x="226" y="515"/>
                    </a:cubicBezTo>
                    <a:cubicBezTo>
                      <a:pt x="227" y="507"/>
                      <a:pt x="220" y="499"/>
                      <a:pt x="210" y="498"/>
                    </a:cubicBezTo>
                    <a:cubicBezTo>
                      <a:pt x="200" y="497"/>
                      <a:pt x="192" y="503"/>
                      <a:pt x="191" y="511"/>
                    </a:cubicBezTo>
                    <a:cubicBezTo>
                      <a:pt x="181" y="598"/>
                      <a:pt x="181" y="598"/>
                      <a:pt x="181" y="598"/>
                    </a:cubicBezTo>
                    <a:cubicBezTo>
                      <a:pt x="178" y="598"/>
                      <a:pt x="175" y="598"/>
                      <a:pt x="172" y="599"/>
                    </a:cubicBezTo>
                    <a:cubicBezTo>
                      <a:pt x="181" y="510"/>
                      <a:pt x="181" y="510"/>
                      <a:pt x="181" y="510"/>
                    </a:cubicBezTo>
                    <a:cubicBezTo>
                      <a:pt x="182" y="502"/>
                      <a:pt x="175" y="494"/>
                      <a:pt x="165" y="493"/>
                    </a:cubicBezTo>
                    <a:cubicBezTo>
                      <a:pt x="156" y="492"/>
                      <a:pt x="147" y="498"/>
                      <a:pt x="146" y="506"/>
                    </a:cubicBezTo>
                    <a:cubicBezTo>
                      <a:pt x="135" y="605"/>
                      <a:pt x="135" y="605"/>
                      <a:pt x="135" y="605"/>
                    </a:cubicBezTo>
                    <a:cubicBezTo>
                      <a:pt x="132" y="606"/>
                      <a:pt x="128" y="607"/>
                      <a:pt x="124" y="608"/>
                    </a:cubicBezTo>
                    <a:cubicBezTo>
                      <a:pt x="138" y="476"/>
                      <a:pt x="138" y="476"/>
                      <a:pt x="138" y="476"/>
                    </a:cubicBezTo>
                    <a:lnTo>
                      <a:pt x="327" y="49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 name="任意多边形: 形状 15">
                <a:extLst>
                  <a:ext uri="{FF2B5EF4-FFF2-40B4-BE49-F238E27FC236}">
                    <a16:creationId xmlns:a16="http://schemas.microsoft.com/office/drawing/2014/main" id="{B1123F15-E12A-4751-8861-4E6BACF0693A}"/>
                  </a:ext>
                </a:extLst>
              </p:cNvPr>
              <p:cNvSpPr/>
              <p:nvPr/>
            </p:nvSpPr>
            <p:spPr bwMode="auto">
              <a:xfrm>
                <a:off x="9415919" y="5132995"/>
                <a:ext cx="1263184" cy="507778"/>
              </a:xfrm>
              <a:custGeom>
                <a:avLst/>
                <a:gdLst>
                  <a:gd name="T0" fmla="*/ 136 w 437"/>
                  <a:gd name="T1" fmla="*/ 162 h 176"/>
                  <a:gd name="T2" fmla="*/ 0 w 437"/>
                  <a:gd name="T3" fmla="*/ 164 h 176"/>
                  <a:gd name="T4" fmla="*/ 18 w 437"/>
                  <a:gd name="T5" fmla="*/ 142 h 176"/>
                  <a:gd name="T6" fmla="*/ 18 w 437"/>
                  <a:gd name="T7" fmla="*/ 142 h 176"/>
                  <a:gd name="T8" fmla="*/ 25 w 437"/>
                  <a:gd name="T9" fmla="*/ 134 h 176"/>
                  <a:gd name="T10" fmla="*/ 25 w 437"/>
                  <a:gd name="T11" fmla="*/ 134 h 176"/>
                  <a:gd name="T12" fmla="*/ 29 w 437"/>
                  <a:gd name="T13" fmla="*/ 129 h 176"/>
                  <a:gd name="T14" fmla="*/ 29 w 437"/>
                  <a:gd name="T15" fmla="*/ 129 h 176"/>
                  <a:gd name="T16" fmla="*/ 36 w 437"/>
                  <a:gd name="T17" fmla="*/ 121 h 176"/>
                  <a:gd name="T18" fmla="*/ 36 w 437"/>
                  <a:gd name="T19" fmla="*/ 121 h 176"/>
                  <a:gd name="T20" fmla="*/ 40 w 437"/>
                  <a:gd name="T21" fmla="*/ 116 h 176"/>
                  <a:gd name="T22" fmla="*/ 40 w 437"/>
                  <a:gd name="T23" fmla="*/ 116 h 176"/>
                  <a:gd name="T24" fmla="*/ 46 w 437"/>
                  <a:gd name="T25" fmla="*/ 108 h 176"/>
                  <a:gd name="T26" fmla="*/ 136 w 437"/>
                  <a:gd name="T27" fmla="*/ 0 h 176"/>
                  <a:gd name="T28" fmla="*/ 227 w 437"/>
                  <a:gd name="T29" fmla="*/ 106 h 176"/>
                  <a:gd name="T30" fmla="*/ 224 w 437"/>
                  <a:gd name="T31" fmla="*/ 109 h 176"/>
                  <a:gd name="T32" fmla="*/ 281 w 437"/>
                  <a:gd name="T33" fmla="*/ 56 h 176"/>
                  <a:gd name="T34" fmla="*/ 281 w 437"/>
                  <a:gd name="T35" fmla="*/ 54 h 176"/>
                  <a:gd name="T36" fmla="*/ 281 w 437"/>
                  <a:gd name="T37" fmla="*/ 56 h 176"/>
                  <a:gd name="T38" fmla="*/ 315 w 437"/>
                  <a:gd name="T39" fmla="*/ 85 h 176"/>
                  <a:gd name="T40" fmla="*/ 354 w 437"/>
                  <a:gd name="T41" fmla="*/ 59 h 176"/>
                  <a:gd name="T42" fmla="*/ 354 w 437"/>
                  <a:gd name="T43" fmla="*/ 59 h 176"/>
                  <a:gd name="T44" fmla="*/ 388 w 437"/>
                  <a:gd name="T45" fmla="*/ 105 h 176"/>
                  <a:gd name="T46" fmla="*/ 372 w 437"/>
                  <a:gd name="T47" fmla="*/ 106 h 176"/>
                  <a:gd name="T48" fmla="*/ 372 w 437"/>
                  <a:gd name="T49" fmla="*/ 115 h 176"/>
                  <a:gd name="T50" fmla="*/ 385 w 437"/>
                  <a:gd name="T51" fmla="*/ 135 h 176"/>
                  <a:gd name="T52" fmla="*/ 385 w 437"/>
                  <a:gd name="T53" fmla="*/ 136 h 176"/>
                  <a:gd name="T54" fmla="*/ 386 w 437"/>
                  <a:gd name="T55" fmla="*/ 138 h 176"/>
                  <a:gd name="T56" fmla="*/ 387 w 437"/>
                  <a:gd name="T57" fmla="*/ 139 h 176"/>
                  <a:gd name="T58" fmla="*/ 389 w 437"/>
                  <a:gd name="T59" fmla="*/ 143 h 176"/>
                  <a:gd name="T60" fmla="*/ 326 w 437"/>
                  <a:gd name="T61" fmla="*/ 144 h 176"/>
                  <a:gd name="T62" fmla="*/ 389 w 437"/>
                  <a:gd name="T63" fmla="*/ 143 h 176"/>
                  <a:gd name="T64" fmla="*/ 388 w 437"/>
                  <a:gd name="T65" fmla="*/ 142 h 176"/>
                  <a:gd name="T66" fmla="*/ 387 w 437"/>
                  <a:gd name="T67" fmla="*/ 140 h 176"/>
                  <a:gd name="T68" fmla="*/ 387 w 437"/>
                  <a:gd name="T69" fmla="*/ 139 h 176"/>
                  <a:gd name="T70" fmla="*/ 389 w 437"/>
                  <a:gd name="T71" fmla="*/ 143 h 176"/>
                  <a:gd name="T72" fmla="*/ 392 w 437"/>
                  <a:gd name="T73" fmla="*/ 154 h 176"/>
                  <a:gd name="T74" fmla="*/ 425 w 437"/>
                  <a:gd name="T75" fmla="*/ 155 h 176"/>
                  <a:gd name="T76" fmla="*/ 437 w 437"/>
                  <a:gd name="T77" fmla="*/ 173 h 176"/>
                  <a:gd name="T78" fmla="*/ 335 w 437"/>
                  <a:gd name="T79" fmla="*/ 174 h 176"/>
                  <a:gd name="T80" fmla="*/ 287 w 437"/>
                  <a:gd name="T81" fmla="*/ 173 h 176"/>
                  <a:gd name="T82" fmla="*/ 183 w 437"/>
                  <a:gd name="T83" fmla="*/ 172 h 176"/>
                  <a:gd name="T84" fmla="*/ 182 w 437"/>
                  <a:gd name="T85" fmla="*/ 163 h 176"/>
                  <a:gd name="T86" fmla="*/ 136 w 437"/>
                  <a:gd name="T87" fmla="*/ 162 h 176"/>
                  <a:gd name="T88" fmla="*/ 234 w 437"/>
                  <a:gd name="T89" fmla="*/ 122 h 176"/>
                  <a:gd name="T90" fmla="*/ 234 w 437"/>
                  <a:gd name="T91" fmla="*/ 122 h 176"/>
                  <a:gd name="T92" fmla="*/ 239 w 437"/>
                  <a:gd name="T93" fmla="*/ 123 h 176"/>
                  <a:gd name="T94" fmla="*/ 234 w 437"/>
                  <a:gd name="T95" fmla="*/ 122 h 176"/>
                  <a:gd name="T96" fmla="*/ 258 w 437"/>
                  <a:gd name="T97" fmla="*/ 129 h 176"/>
                  <a:gd name="T98" fmla="*/ 262 w 437"/>
                  <a:gd name="T99" fmla="*/ 129 h 176"/>
                  <a:gd name="T100" fmla="*/ 258 w 437"/>
                  <a:gd name="T101" fmla="*/ 129 h 176"/>
                  <a:gd name="T102" fmla="*/ 280 w 437"/>
                  <a:gd name="T103" fmla="*/ 161 h 176"/>
                  <a:gd name="T104" fmla="*/ 276 w 437"/>
                  <a:gd name="T105" fmla="*/ 159 h 176"/>
                  <a:gd name="T106" fmla="*/ 280 w 437"/>
                  <a:gd name="T107" fmla="*/ 161 h 176"/>
                  <a:gd name="T108" fmla="*/ 385 w 437"/>
                  <a:gd name="T109" fmla="*/ 136 h 176"/>
                  <a:gd name="T110" fmla="*/ 385 w 437"/>
                  <a:gd name="T111" fmla="*/ 135 h 176"/>
                  <a:gd name="T112" fmla="*/ 385 w 437"/>
                  <a:gd name="T113" fmla="*/ 135 h 176"/>
                  <a:gd name="T114" fmla="*/ 385 w 437"/>
                  <a:gd name="T115" fmla="*/ 13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37" h="176">
                    <a:moveTo>
                      <a:pt x="136" y="162"/>
                    </a:moveTo>
                    <a:cubicBezTo>
                      <a:pt x="0" y="164"/>
                      <a:pt x="0" y="164"/>
                      <a:pt x="0" y="164"/>
                    </a:cubicBezTo>
                    <a:cubicBezTo>
                      <a:pt x="18" y="142"/>
                      <a:pt x="18" y="142"/>
                      <a:pt x="18" y="142"/>
                    </a:cubicBezTo>
                    <a:cubicBezTo>
                      <a:pt x="18" y="142"/>
                      <a:pt x="18" y="142"/>
                      <a:pt x="18" y="142"/>
                    </a:cubicBezTo>
                    <a:cubicBezTo>
                      <a:pt x="25" y="134"/>
                      <a:pt x="25" y="134"/>
                      <a:pt x="25" y="134"/>
                    </a:cubicBezTo>
                    <a:cubicBezTo>
                      <a:pt x="25" y="134"/>
                      <a:pt x="25" y="134"/>
                      <a:pt x="25" y="134"/>
                    </a:cubicBezTo>
                    <a:cubicBezTo>
                      <a:pt x="29" y="129"/>
                      <a:pt x="29" y="129"/>
                      <a:pt x="29" y="129"/>
                    </a:cubicBezTo>
                    <a:cubicBezTo>
                      <a:pt x="29" y="129"/>
                      <a:pt x="29" y="129"/>
                      <a:pt x="29" y="129"/>
                    </a:cubicBezTo>
                    <a:cubicBezTo>
                      <a:pt x="36" y="121"/>
                      <a:pt x="36" y="121"/>
                      <a:pt x="36" y="121"/>
                    </a:cubicBezTo>
                    <a:cubicBezTo>
                      <a:pt x="36" y="121"/>
                      <a:pt x="36" y="121"/>
                      <a:pt x="36" y="121"/>
                    </a:cubicBezTo>
                    <a:cubicBezTo>
                      <a:pt x="40" y="116"/>
                      <a:pt x="40" y="116"/>
                      <a:pt x="40" y="116"/>
                    </a:cubicBezTo>
                    <a:cubicBezTo>
                      <a:pt x="40" y="116"/>
                      <a:pt x="40" y="116"/>
                      <a:pt x="40" y="116"/>
                    </a:cubicBezTo>
                    <a:cubicBezTo>
                      <a:pt x="46" y="108"/>
                      <a:pt x="46" y="108"/>
                      <a:pt x="46" y="108"/>
                    </a:cubicBezTo>
                    <a:cubicBezTo>
                      <a:pt x="136" y="0"/>
                      <a:pt x="136" y="0"/>
                      <a:pt x="136" y="0"/>
                    </a:cubicBezTo>
                    <a:cubicBezTo>
                      <a:pt x="227" y="106"/>
                      <a:pt x="227" y="106"/>
                      <a:pt x="227" y="106"/>
                    </a:cubicBezTo>
                    <a:cubicBezTo>
                      <a:pt x="226" y="107"/>
                      <a:pt x="225" y="108"/>
                      <a:pt x="224" y="109"/>
                    </a:cubicBezTo>
                    <a:cubicBezTo>
                      <a:pt x="281" y="56"/>
                      <a:pt x="281" y="56"/>
                      <a:pt x="281" y="56"/>
                    </a:cubicBezTo>
                    <a:cubicBezTo>
                      <a:pt x="281" y="54"/>
                      <a:pt x="281" y="54"/>
                      <a:pt x="281" y="54"/>
                    </a:cubicBezTo>
                    <a:cubicBezTo>
                      <a:pt x="281" y="56"/>
                      <a:pt x="281" y="56"/>
                      <a:pt x="281" y="56"/>
                    </a:cubicBezTo>
                    <a:cubicBezTo>
                      <a:pt x="293" y="66"/>
                      <a:pt x="304" y="76"/>
                      <a:pt x="315" y="85"/>
                    </a:cubicBezTo>
                    <a:cubicBezTo>
                      <a:pt x="323" y="73"/>
                      <a:pt x="337" y="57"/>
                      <a:pt x="354" y="59"/>
                    </a:cubicBezTo>
                    <a:cubicBezTo>
                      <a:pt x="354" y="59"/>
                      <a:pt x="354" y="59"/>
                      <a:pt x="354" y="59"/>
                    </a:cubicBezTo>
                    <a:cubicBezTo>
                      <a:pt x="383" y="60"/>
                      <a:pt x="388" y="105"/>
                      <a:pt x="388" y="105"/>
                    </a:cubicBezTo>
                    <a:cubicBezTo>
                      <a:pt x="372" y="106"/>
                      <a:pt x="372" y="106"/>
                      <a:pt x="372" y="106"/>
                    </a:cubicBezTo>
                    <a:cubicBezTo>
                      <a:pt x="372" y="115"/>
                      <a:pt x="372" y="115"/>
                      <a:pt x="372" y="115"/>
                    </a:cubicBezTo>
                    <a:cubicBezTo>
                      <a:pt x="378" y="120"/>
                      <a:pt x="382" y="127"/>
                      <a:pt x="385" y="135"/>
                    </a:cubicBezTo>
                    <a:cubicBezTo>
                      <a:pt x="385" y="136"/>
                      <a:pt x="385" y="136"/>
                      <a:pt x="385" y="136"/>
                    </a:cubicBezTo>
                    <a:cubicBezTo>
                      <a:pt x="386" y="138"/>
                      <a:pt x="386" y="138"/>
                      <a:pt x="386" y="138"/>
                    </a:cubicBezTo>
                    <a:cubicBezTo>
                      <a:pt x="387" y="139"/>
                      <a:pt x="387" y="139"/>
                      <a:pt x="387" y="139"/>
                    </a:cubicBezTo>
                    <a:cubicBezTo>
                      <a:pt x="388" y="140"/>
                      <a:pt x="388" y="142"/>
                      <a:pt x="389" y="143"/>
                    </a:cubicBezTo>
                    <a:cubicBezTo>
                      <a:pt x="326" y="144"/>
                      <a:pt x="326" y="144"/>
                      <a:pt x="326" y="144"/>
                    </a:cubicBezTo>
                    <a:cubicBezTo>
                      <a:pt x="347" y="144"/>
                      <a:pt x="368" y="143"/>
                      <a:pt x="389" y="143"/>
                    </a:cubicBezTo>
                    <a:cubicBezTo>
                      <a:pt x="388" y="142"/>
                      <a:pt x="388" y="142"/>
                      <a:pt x="388" y="142"/>
                    </a:cubicBezTo>
                    <a:cubicBezTo>
                      <a:pt x="387" y="140"/>
                      <a:pt x="387" y="140"/>
                      <a:pt x="387" y="140"/>
                    </a:cubicBezTo>
                    <a:cubicBezTo>
                      <a:pt x="387" y="139"/>
                      <a:pt x="387" y="139"/>
                      <a:pt x="387" y="139"/>
                    </a:cubicBezTo>
                    <a:cubicBezTo>
                      <a:pt x="388" y="140"/>
                      <a:pt x="388" y="142"/>
                      <a:pt x="389" y="143"/>
                    </a:cubicBezTo>
                    <a:cubicBezTo>
                      <a:pt x="390" y="145"/>
                      <a:pt x="392" y="151"/>
                      <a:pt x="392" y="154"/>
                    </a:cubicBezTo>
                    <a:cubicBezTo>
                      <a:pt x="425" y="155"/>
                      <a:pt x="425" y="155"/>
                      <a:pt x="425" y="155"/>
                    </a:cubicBezTo>
                    <a:cubicBezTo>
                      <a:pt x="431" y="156"/>
                      <a:pt x="434" y="156"/>
                      <a:pt x="437" y="173"/>
                    </a:cubicBezTo>
                    <a:cubicBezTo>
                      <a:pt x="335" y="174"/>
                      <a:pt x="335" y="174"/>
                      <a:pt x="335" y="174"/>
                    </a:cubicBezTo>
                    <a:cubicBezTo>
                      <a:pt x="335" y="176"/>
                      <a:pt x="287" y="173"/>
                      <a:pt x="287" y="173"/>
                    </a:cubicBezTo>
                    <a:cubicBezTo>
                      <a:pt x="183" y="172"/>
                      <a:pt x="183" y="172"/>
                      <a:pt x="183" y="172"/>
                    </a:cubicBezTo>
                    <a:cubicBezTo>
                      <a:pt x="183" y="172"/>
                      <a:pt x="183" y="166"/>
                      <a:pt x="182" y="163"/>
                    </a:cubicBezTo>
                    <a:lnTo>
                      <a:pt x="136" y="162"/>
                    </a:lnTo>
                    <a:close/>
                    <a:moveTo>
                      <a:pt x="234" y="122"/>
                    </a:moveTo>
                    <a:cubicBezTo>
                      <a:pt x="234" y="122"/>
                      <a:pt x="234" y="122"/>
                      <a:pt x="234" y="122"/>
                    </a:cubicBezTo>
                    <a:cubicBezTo>
                      <a:pt x="236" y="122"/>
                      <a:pt x="237" y="123"/>
                      <a:pt x="239" y="123"/>
                    </a:cubicBezTo>
                    <a:cubicBezTo>
                      <a:pt x="237" y="123"/>
                      <a:pt x="236" y="122"/>
                      <a:pt x="234" y="122"/>
                    </a:cubicBezTo>
                    <a:close/>
                    <a:moveTo>
                      <a:pt x="258" y="129"/>
                    </a:moveTo>
                    <a:cubicBezTo>
                      <a:pt x="259" y="129"/>
                      <a:pt x="260" y="129"/>
                      <a:pt x="262" y="129"/>
                    </a:cubicBezTo>
                    <a:cubicBezTo>
                      <a:pt x="260" y="129"/>
                      <a:pt x="259" y="129"/>
                      <a:pt x="258" y="129"/>
                    </a:cubicBezTo>
                    <a:close/>
                    <a:moveTo>
                      <a:pt x="280" y="161"/>
                    </a:moveTo>
                    <a:cubicBezTo>
                      <a:pt x="279" y="160"/>
                      <a:pt x="277" y="159"/>
                      <a:pt x="276" y="159"/>
                    </a:cubicBezTo>
                    <a:cubicBezTo>
                      <a:pt x="277" y="159"/>
                      <a:pt x="279" y="160"/>
                      <a:pt x="280" y="161"/>
                    </a:cubicBezTo>
                    <a:close/>
                    <a:moveTo>
                      <a:pt x="385" y="136"/>
                    </a:moveTo>
                    <a:cubicBezTo>
                      <a:pt x="385" y="136"/>
                      <a:pt x="385" y="136"/>
                      <a:pt x="385" y="135"/>
                    </a:cubicBezTo>
                    <a:cubicBezTo>
                      <a:pt x="385" y="135"/>
                      <a:pt x="385" y="135"/>
                      <a:pt x="385" y="135"/>
                    </a:cubicBezTo>
                    <a:lnTo>
                      <a:pt x="385" y="1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 name="任意多边形: 形状 16">
                <a:extLst>
                  <a:ext uri="{FF2B5EF4-FFF2-40B4-BE49-F238E27FC236}">
                    <a16:creationId xmlns:a16="http://schemas.microsoft.com/office/drawing/2014/main" id="{AC1BBF7C-2E8D-463E-8287-BA6F2BED6270}"/>
                  </a:ext>
                </a:extLst>
              </p:cNvPr>
              <p:cNvSpPr/>
              <p:nvPr/>
            </p:nvSpPr>
            <p:spPr bwMode="auto">
              <a:xfrm>
                <a:off x="9165508" y="4497230"/>
                <a:ext cx="1460731" cy="1140762"/>
              </a:xfrm>
              <a:custGeom>
                <a:avLst/>
                <a:gdLst>
                  <a:gd name="T0" fmla="*/ 419 w 506"/>
                  <a:gd name="T1" fmla="*/ 140 h 395"/>
                  <a:gd name="T2" fmla="*/ 419 w 506"/>
                  <a:gd name="T3" fmla="*/ 151 h 395"/>
                  <a:gd name="T4" fmla="*/ 365 w 506"/>
                  <a:gd name="T5" fmla="*/ 151 h 395"/>
                  <a:gd name="T6" fmla="*/ 365 w 506"/>
                  <a:gd name="T7" fmla="*/ 208 h 395"/>
                  <a:gd name="T8" fmla="*/ 388 w 506"/>
                  <a:gd name="T9" fmla="*/ 208 h 395"/>
                  <a:gd name="T10" fmla="*/ 372 w 506"/>
                  <a:gd name="T11" fmla="*/ 214 h 395"/>
                  <a:gd name="T12" fmla="*/ 372 w 506"/>
                  <a:gd name="T13" fmla="*/ 395 h 395"/>
                  <a:gd name="T14" fmla="*/ 336 w 506"/>
                  <a:gd name="T15" fmla="*/ 395 h 395"/>
                  <a:gd name="T16" fmla="*/ 336 w 506"/>
                  <a:gd name="T17" fmla="*/ 214 h 395"/>
                  <a:gd name="T18" fmla="*/ 319 w 506"/>
                  <a:gd name="T19" fmla="*/ 208 h 395"/>
                  <a:gd name="T20" fmla="*/ 343 w 506"/>
                  <a:gd name="T21" fmla="*/ 208 h 395"/>
                  <a:gd name="T22" fmla="*/ 343 w 506"/>
                  <a:gd name="T23" fmla="*/ 151 h 395"/>
                  <a:gd name="T24" fmla="*/ 163 w 506"/>
                  <a:gd name="T25" fmla="*/ 151 h 395"/>
                  <a:gd name="T26" fmla="*/ 163 w 506"/>
                  <a:gd name="T27" fmla="*/ 208 h 395"/>
                  <a:gd name="T28" fmla="*/ 186 w 506"/>
                  <a:gd name="T29" fmla="*/ 208 h 395"/>
                  <a:gd name="T30" fmla="*/ 170 w 506"/>
                  <a:gd name="T31" fmla="*/ 214 h 395"/>
                  <a:gd name="T32" fmla="*/ 170 w 506"/>
                  <a:gd name="T33" fmla="*/ 395 h 395"/>
                  <a:gd name="T34" fmla="*/ 134 w 506"/>
                  <a:gd name="T35" fmla="*/ 395 h 395"/>
                  <a:gd name="T36" fmla="*/ 134 w 506"/>
                  <a:gd name="T37" fmla="*/ 214 h 395"/>
                  <a:gd name="T38" fmla="*/ 118 w 506"/>
                  <a:gd name="T39" fmla="*/ 208 h 395"/>
                  <a:gd name="T40" fmla="*/ 141 w 506"/>
                  <a:gd name="T41" fmla="*/ 208 h 395"/>
                  <a:gd name="T42" fmla="*/ 141 w 506"/>
                  <a:gd name="T43" fmla="*/ 151 h 395"/>
                  <a:gd name="T44" fmla="*/ 87 w 506"/>
                  <a:gd name="T45" fmla="*/ 151 h 395"/>
                  <a:gd name="T46" fmla="*/ 87 w 506"/>
                  <a:gd name="T47" fmla="*/ 140 h 395"/>
                  <a:gd name="T48" fmla="*/ 72 w 506"/>
                  <a:gd name="T49" fmla="*/ 140 h 395"/>
                  <a:gd name="T50" fmla="*/ 72 w 506"/>
                  <a:gd name="T51" fmla="*/ 133 h 395"/>
                  <a:gd name="T52" fmla="*/ 141 w 506"/>
                  <a:gd name="T53" fmla="*/ 133 h 395"/>
                  <a:gd name="T54" fmla="*/ 141 w 506"/>
                  <a:gd name="T55" fmla="*/ 102 h 395"/>
                  <a:gd name="T56" fmla="*/ 125 w 506"/>
                  <a:gd name="T57" fmla="*/ 102 h 395"/>
                  <a:gd name="T58" fmla="*/ 125 w 506"/>
                  <a:gd name="T59" fmla="*/ 90 h 395"/>
                  <a:gd name="T60" fmla="*/ 56 w 506"/>
                  <a:gd name="T61" fmla="*/ 78 h 395"/>
                  <a:gd name="T62" fmla="*/ 56 w 506"/>
                  <a:gd name="T63" fmla="*/ 52 h 395"/>
                  <a:gd name="T64" fmla="*/ 30 w 506"/>
                  <a:gd name="T65" fmla="*/ 46 h 395"/>
                  <a:gd name="T66" fmla="*/ 30 w 506"/>
                  <a:gd name="T67" fmla="*/ 25 h 395"/>
                  <a:gd name="T68" fmla="*/ 0 w 506"/>
                  <a:gd name="T69" fmla="*/ 19 h 395"/>
                  <a:gd name="T70" fmla="*/ 0 w 506"/>
                  <a:gd name="T71" fmla="*/ 0 h 395"/>
                  <a:gd name="T72" fmla="*/ 506 w 506"/>
                  <a:gd name="T73" fmla="*/ 0 h 395"/>
                  <a:gd name="T74" fmla="*/ 506 w 506"/>
                  <a:gd name="T75" fmla="*/ 19 h 395"/>
                  <a:gd name="T76" fmla="*/ 476 w 506"/>
                  <a:gd name="T77" fmla="*/ 25 h 395"/>
                  <a:gd name="T78" fmla="*/ 476 w 506"/>
                  <a:gd name="T79" fmla="*/ 46 h 395"/>
                  <a:gd name="T80" fmla="*/ 449 w 506"/>
                  <a:gd name="T81" fmla="*/ 52 h 395"/>
                  <a:gd name="T82" fmla="*/ 449 w 506"/>
                  <a:gd name="T83" fmla="*/ 78 h 395"/>
                  <a:gd name="T84" fmla="*/ 381 w 506"/>
                  <a:gd name="T85" fmla="*/ 90 h 395"/>
                  <a:gd name="T86" fmla="*/ 381 w 506"/>
                  <a:gd name="T87" fmla="*/ 102 h 395"/>
                  <a:gd name="T88" fmla="*/ 365 w 506"/>
                  <a:gd name="T89" fmla="*/ 102 h 395"/>
                  <a:gd name="T90" fmla="*/ 365 w 506"/>
                  <a:gd name="T91" fmla="*/ 133 h 395"/>
                  <a:gd name="T92" fmla="*/ 433 w 506"/>
                  <a:gd name="T93" fmla="*/ 133 h 395"/>
                  <a:gd name="T94" fmla="*/ 433 w 506"/>
                  <a:gd name="T95" fmla="*/ 140 h 395"/>
                  <a:gd name="T96" fmla="*/ 419 w 506"/>
                  <a:gd name="T97" fmla="*/ 140 h 395"/>
                  <a:gd name="T98" fmla="*/ 179 w 506"/>
                  <a:gd name="T99" fmla="*/ 96 h 395"/>
                  <a:gd name="T100" fmla="*/ 179 w 506"/>
                  <a:gd name="T101" fmla="*/ 102 h 395"/>
                  <a:gd name="T102" fmla="*/ 163 w 506"/>
                  <a:gd name="T103" fmla="*/ 102 h 395"/>
                  <a:gd name="T104" fmla="*/ 163 w 506"/>
                  <a:gd name="T105" fmla="*/ 133 h 395"/>
                  <a:gd name="T106" fmla="*/ 237 w 506"/>
                  <a:gd name="T107" fmla="*/ 133 h 395"/>
                  <a:gd name="T108" fmla="*/ 237 w 506"/>
                  <a:gd name="T109" fmla="*/ 99 h 395"/>
                  <a:gd name="T110" fmla="*/ 179 w 506"/>
                  <a:gd name="T111" fmla="*/ 96 h 395"/>
                  <a:gd name="T112" fmla="*/ 343 w 506"/>
                  <a:gd name="T113" fmla="*/ 102 h 395"/>
                  <a:gd name="T114" fmla="*/ 327 w 506"/>
                  <a:gd name="T115" fmla="*/ 102 h 395"/>
                  <a:gd name="T116" fmla="*/ 327 w 506"/>
                  <a:gd name="T117" fmla="*/ 96 h 395"/>
                  <a:gd name="T118" fmla="*/ 269 w 506"/>
                  <a:gd name="T119" fmla="*/ 99 h 395"/>
                  <a:gd name="T120" fmla="*/ 269 w 506"/>
                  <a:gd name="T121" fmla="*/ 133 h 395"/>
                  <a:gd name="T122" fmla="*/ 343 w 506"/>
                  <a:gd name="T123" fmla="*/ 133 h 395"/>
                  <a:gd name="T124" fmla="*/ 343 w 506"/>
                  <a:gd name="T125" fmla="*/ 102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06" h="395">
                    <a:moveTo>
                      <a:pt x="419" y="140"/>
                    </a:moveTo>
                    <a:cubicBezTo>
                      <a:pt x="419" y="151"/>
                      <a:pt x="419" y="151"/>
                      <a:pt x="419" y="151"/>
                    </a:cubicBezTo>
                    <a:cubicBezTo>
                      <a:pt x="365" y="151"/>
                      <a:pt x="365" y="151"/>
                      <a:pt x="365" y="151"/>
                    </a:cubicBezTo>
                    <a:cubicBezTo>
                      <a:pt x="365" y="208"/>
                      <a:pt x="365" y="208"/>
                      <a:pt x="365" y="208"/>
                    </a:cubicBezTo>
                    <a:cubicBezTo>
                      <a:pt x="388" y="208"/>
                      <a:pt x="388" y="208"/>
                      <a:pt x="388" y="208"/>
                    </a:cubicBezTo>
                    <a:cubicBezTo>
                      <a:pt x="372" y="214"/>
                      <a:pt x="372" y="214"/>
                      <a:pt x="372" y="214"/>
                    </a:cubicBezTo>
                    <a:cubicBezTo>
                      <a:pt x="372" y="395"/>
                      <a:pt x="372" y="395"/>
                      <a:pt x="372" y="395"/>
                    </a:cubicBezTo>
                    <a:cubicBezTo>
                      <a:pt x="336" y="395"/>
                      <a:pt x="336" y="395"/>
                      <a:pt x="336" y="395"/>
                    </a:cubicBezTo>
                    <a:cubicBezTo>
                      <a:pt x="336" y="214"/>
                      <a:pt x="336" y="214"/>
                      <a:pt x="336" y="214"/>
                    </a:cubicBezTo>
                    <a:cubicBezTo>
                      <a:pt x="319" y="208"/>
                      <a:pt x="319" y="208"/>
                      <a:pt x="319" y="208"/>
                    </a:cubicBezTo>
                    <a:cubicBezTo>
                      <a:pt x="343" y="208"/>
                      <a:pt x="343" y="208"/>
                      <a:pt x="343" y="208"/>
                    </a:cubicBezTo>
                    <a:cubicBezTo>
                      <a:pt x="343" y="151"/>
                      <a:pt x="343" y="151"/>
                      <a:pt x="343" y="151"/>
                    </a:cubicBezTo>
                    <a:cubicBezTo>
                      <a:pt x="163" y="151"/>
                      <a:pt x="163" y="151"/>
                      <a:pt x="163" y="151"/>
                    </a:cubicBezTo>
                    <a:cubicBezTo>
                      <a:pt x="163" y="208"/>
                      <a:pt x="163" y="208"/>
                      <a:pt x="163" y="208"/>
                    </a:cubicBezTo>
                    <a:cubicBezTo>
                      <a:pt x="186" y="208"/>
                      <a:pt x="186" y="208"/>
                      <a:pt x="186" y="208"/>
                    </a:cubicBezTo>
                    <a:cubicBezTo>
                      <a:pt x="170" y="214"/>
                      <a:pt x="170" y="214"/>
                      <a:pt x="170" y="214"/>
                    </a:cubicBezTo>
                    <a:cubicBezTo>
                      <a:pt x="170" y="395"/>
                      <a:pt x="170" y="395"/>
                      <a:pt x="170" y="395"/>
                    </a:cubicBezTo>
                    <a:cubicBezTo>
                      <a:pt x="134" y="395"/>
                      <a:pt x="134" y="395"/>
                      <a:pt x="134" y="395"/>
                    </a:cubicBezTo>
                    <a:cubicBezTo>
                      <a:pt x="134" y="214"/>
                      <a:pt x="134" y="214"/>
                      <a:pt x="134" y="214"/>
                    </a:cubicBezTo>
                    <a:cubicBezTo>
                      <a:pt x="118" y="208"/>
                      <a:pt x="118" y="208"/>
                      <a:pt x="118" y="208"/>
                    </a:cubicBezTo>
                    <a:cubicBezTo>
                      <a:pt x="141" y="208"/>
                      <a:pt x="141" y="208"/>
                      <a:pt x="141" y="208"/>
                    </a:cubicBezTo>
                    <a:cubicBezTo>
                      <a:pt x="141" y="151"/>
                      <a:pt x="141" y="151"/>
                      <a:pt x="141" y="151"/>
                    </a:cubicBezTo>
                    <a:cubicBezTo>
                      <a:pt x="87" y="151"/>
                      <a:pt x="87" y="151"/>
                      <a:pt x="87" y="151"/>
                    </a:cubicBezTo>
                    <a:cubicBezTo>
                      <a:pt x="87" y="140"/>
                      <a:pt x="87" y="140"/>
                      <a:pt x="87" y="140"/>
                    </a:cubicBezTo>
                    <a:cubicBezTo>
                      <a:pt x="72" y="140"/>
                      <a:pt x="72" y="140"/>
                      <a:pt x="72" y="140"/>
                    </a:cubicBezTo>
                    <a:cubicBezTo>
                      <a:pt x="72" y="133"/>
                      <a:pt x="72" y="133"/>
                      <a:pt x="72" y="133"/>
                    </a:cubicBezTo>
                    <a:cubicBezTo>
                      <a:pt x="141" y="133"/>
                      <a:pt x="141" y="133"/>
                      <a:pt x="141" y="133"/>
                    </a:cubicBezTo>
                    <a:cubicBezTo>
                      <a:pt x="141" y="102"/>
                      <a:pt x="141" y="102"/>
                      <a:pt x="141" y="102"/>
                    </a:cubicBezTo>
                    <a:cubicBezTo>
                      <a:pt x="125" y="102"/>
                      <a:pt x="125" y="102"/>
                      <a:pt x="125" y="102"/>
                    </a:cubicBezTo>
                    <a:cubicBezTo>
                      <a:pt x="125" y="90"/>
                      <a:pt x="125" y="90"/>
                      <a:pt x="125" y="90"/>
                    </a:cubicBezTo>
                    <a:cubicBezTo>
                      <a:pt x="103" y="87"/>
                      <a:pt x="80" y="83"/>
                      <a:pt x="56" y="78"/>
                    </a:cubicBezTo>
                    <a:cubicBezTo>
                      <a:pt x="56" y="52"/>
                      <a:pt x="56" y="52"/>
                      <a:pt x="56" y="52"/>
                    </a:cubicBezTo>
                    <a:cubicBezTo>
                      <a:pt x="48" y="50"/>
                      <a:pt x="39" y="49"/>
                      <a:pt x="30" y="46"/>
                    </a:cubicBezTo>
                    <a:cubicBezTo>
                      <a:pt x="30" y="25"/>
                      <a:pt x="30" y="25"/>
                      <a:pt x="30" y="25"/>
                    </a:cubicBezTo>
                    <a:cubicBezTo>
                      <a:pt x="20" y="23"/>
                      <a:pt x="10" y="21"/>
                      <a:pt x="0" y="19"/>
                    </a:cubicBezTo>
                    <a:cubicBezTo>
                      <a:pt x="0" y="13"/>
                      <a:pt x="0" y="6"/>
                      <a:pt x="0" y="0"/>
                    </a:cubicBezTo>
                    <a:cubicBezTo>
                      <a:pt x="171" y="29"/>
                      <a:pt x="339" y="27"/>
                      <a:pt x="506" y="0"/>
                    </a:cubicBezTo>
                    <a:cubicBezTo>
                      <a:pt x="506" y="6"/>
                      <a:pt x="506" y="13"/>
                      <a:pt x="506" y="19"/>
                    </a:cubicBezTo>
                    <a:cubicBezTo>
                      <a:pt x="496" y="21"/>
                      <a:pt x="486" y="23"/>
                      <a:pt x="476" y="25"/>
                    </a:cubicBezTo>
                    <a:cubicBezTo>
                      <a:pt x="476" y="46"/>
                      <a:pt x="476" y="46"/>
                      <a:pt x="476" y="46"/>
                    </a:cubicBezTo>
                    <a:cubicBezTo>
                      <a:pt x="467" y="49"/>
                      <a:pt x="458" y="50"/>
                      <a:pt x="449" y="52"/>
                    </a:cubicBezTo>
                    <a:cubicBezTo>
                      <a:pt x="449" y="78"/>
                      <a:pt x="449" y="78"/>
                      <a:pt x="449" y="78"/>
                    </a:cubicBezTo>
                    <a:cubicBezTo>
                      <a:pt x="427" y="83"/>
                      <a:pt x="404" y="87"/>
                      <a:pt x="381" y="90"/>
                    </a:cubicBezTo>
                    <a:cubicBezTo>
                      <a:pt x="381" y="102"/>
                      <a:pt x="381" y="102"/>
                      <a:pt x="381" y="102"/>
                    </a:cubicBezTo>
                    <a:cubicBezTo>
                      <a:pt x="365" y="102"/>
                      <a:pt x="365" y="102"/>
                      <a:pt x="365" y="102"/>
                    </a:cubicBezTo>
                    <a:cubicBezTo>
                      <a:pt x="365" y="133"/>
                      <a:pt x="365" y="133"/>
                      <a:pt x="365" y="133"/>
                    </a:cubicBezTo>
                    <a:cubicBezTo>
                      <a:pt x="433" y="133"/>
                      <a:pt x="433" y="133"/>
                      <a:pt x="433" y="133"/>
                    </a:cubicBezTo>
                    <a:cubicBezTo>
                      <a:pt x="433" y="140"/>
                      <a:pt x="433" y="140"/>
                      <a:pt x="433" y="140"/>
                    </a:cubicBezTo>
                    <a:lnTo>
                      <a:pt x="419" y="140"/>
                    </a:lnTo>
                    <a:close/>
                    <a:moveTo>
                      <a:pt x="179" y="96"/>
                    </a:moveTo>
                    <a:cubicBezTo>
                      <a:pt x="179" y="102"/>
                      <a:pt x="179" y="102"/>
                      <a:pt x="179" y="102"/>
                    </a:cubicBezTo>
                    <a:cubicBezTo>
                      <a:pt x="163" y="102"/>
                      <a:pt x="163" y="102"/>
                      <a:pt x="163" y="102"/>
                    </a:cubicBezTo>
                    <a:cubicBezTo>
                      <a:pt x="163" y="133"/>
                      <a:pt x="163" y="133"/>
                      <a:pt x="163" y="133"/>
                    </a:cubicBezTo>
                    <a:cubicBezTo>
                      <a:pt x="237" y="133"/>
                      <a:pt x="237" y="133"/>
                      <a:pt x="237" y="133"/>
                    </a:cubicBezTo>
                    <a:cubicBezTo>
                      <a:pt x="237" y="99"/>
                      <a:pt x="237" y="99"/>
                      <a:pt x="237" y="99"/>
                    </a:cubicBezTo>
                    <a:cubicBezTo>
                      <a:pt x="218" y="98"/>
                      <a:pt x="198" y="97"/>
                      <a:pt x="179" y="96"/>
                    </a:cubicBezTo>
                    <a:close/>
                    <a:moveTo>
                      <a:pt x="343" y="102"/>
                    </a:moveTo>
                    <a:cubicBezTo>
                      <a:pt x="327" y="102"/>
                      <a:pt x="327" y="102"/>
                      <a:pt x="327" y="102"/>
                    </a:cubicBezTo>
                    <a:cubicBezTo>
                      <a:pt x="327" y="96"/>
                      <a:pt x="327" y="96"/>
                      <a:pt x="327" y="96"/>
                    </a:cubicBezTo>
                    <a:cubicBezTo>
                      <a:pt x="308" y="98"/>
                      <a:pt x="289" y="99"/>
                      <a:pt x="269" y="99"/>
                    </a:cubicBezTo>
                    <a:cubicBezTo>
                      <a:pt x="269" y="133"/>
                      <a:pt x="269" y="133"/>
                      <a:pt x="269" y="133"/>
                    </a:cubicBezTo>
                    <a:cubicBezTo>
                      <a:pt x="343" y="133"/>
                      <a:pt x="343" y="133"/>
                      <a:pt x="343" y="133"/>
                    </a:cubicBezTo>
                    <a:lnTo>
                      <a:pt x="343"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grpSp>
      <p:sp>
        <p:nvSpPr>
          <p:cNvPr id="20" name="标题 19"/>
          <p:cNvSpPr>
            <a:spLocks noGrp="1"/>
          </p:cNvSpPr>
          <p:nvPr userDrawn="1">
            <p:ph type="title" hasCustomPrompt="1"/>
          </p:nvPr>
        </p:nvSpPr>
        <p:spPr>
          <a:xfrm>
            <a:off x="1888427" y="2573877"/>
            <a:ext cx="5428128" cy="895350"/>
          </a:xfrm>
        </p:spPr>
        <p:txBody>
          <a:bodyPr anchor="b">
            <a:normAutofit/>
          </a:bodyPr>
          <a:lstStyle>
            <a:lvl1pPr algn="l">
              <a:defRPr sz="2400" b="1">
                <a:solidFill>
                  <a:schemeClr val="tx1"/>
                </a:solidFill>
              </a:defRPr>
            </a:lvl1pPr>
          </a:lstStyle>
          <a:p>
            <a:r>
              <a:rPr lang="en-US" altLang="zh-CN" dirty="0"/>
              <a:t>Click to edit Master title style</a:t>
            </a:r>
            <a:endParaRPr lang="zh-CN" altLang="en-US" dirty="0"/>
          </a:p>
        </p:txBody>
      </p:sp>
      <p:sp>
        <p:nvSpPr>
          <p:cNvPr id="21" name="文本占位符 20"/>
          <p:cNvSpPr>
            <a:spLocks noGrp="1"/>
          </p:cNvSpPr>
          <p:nvPr userDrawn="1">
            <p:ph type="body" idx="1" hasCustomPrompt="1"/>
          </p:nvPr>
        </p:nvSpPr>
        <p:spPr>
          <a:xfrm>
            <a:off x="1882641" y="3545427"/>
            <a:ext cx="5435029" cy="1015623"/>
          </a:xfrm>
        </p:spPr>
        <p:txBody>
          <a:bodyPr anchor="t">
            <a:normAutofit/>
          </a:bodyPr>
          <a:lstStyle>
            <a:lvl1pPr marL="0" indent="0" algn="l">
              <a:buNone/>
              <a:defRPr sz="1100">
                <a:solidFill>
                  <a:schemeClr val="tx1"/>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ltLang="zh-CN" dirty="0"/>
              <a:t>Edit Master text styles</a:t>
            </a:r>
          </a:p>
        </p:txBody>
      </p:sp>
    </p:spTree>
    <p:extLst>
      <p:ext uri="{BB962C8B-B14F-4D97-AF65-F5344CB8AC3E}">
        <p14:creationId xmlns:p14="http://schemas.microsoft.com/office/powerpoint/2010/main" val="2853334272"/>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userDrawn="1">
  <p:cSld name="1_仅标题">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D1DCB61B-CE4E-4C03-864A-E1264631422C}"/>
              </a:ext>
            </a:extLst>
          </p:cNvPr>
          <p:cNvSpPr>
            <a:spLocks noGrp="1"/>
          </p:cNvSpPr>
          <p:nvPr>
            <p:ph type="dt" sz="half" idx="10"/>
          </p:nvPr>
        </p:nvSpPr>
        <p:spPr/>
        <p:txBody>
          <a:bodyPr/>
          <a:lstStyle/>
          <a:p>
            <a:fld id="{6489D9C7-5DC6-4263-87FF-7C99F6FB63C3}" type="datetime1">
              <a:rPr lang="zh-CN" altLang="en-US" smtClean="0"/>
              <a:t>2023/8/16</a:t>
            </a:fld>
            <a:endParaRPr lang="zh-CN" altLang="en-US"/>
          </a:p>
        </p:txBody>
      </p:sp>
      <p:sp>
        <p:nvSpPr>
          <p:cNvPr id="4" name="页脚占位符 3">
            <a:extLst>
              <a:ext uri="{FF2B5EF4-FFF2-40B4-BE49-F238E27FC236}">
                <a16:creationId xmlns:a16="http://schemas.microsoft.com/office/drawing/2014/main" id="{C41E76E0-E044-4D9B-A778-A15CBAFBDA9D}"/>
              </a:ext>
            </a:extLst>
          </p:cNvPr>
          <p:cNvSpPr>
            <a:spLocks noGrp="1"/>
          </p:cNvSpPr>
          <p:nvPr>
            <p:ph type="ftr" sz="quarter" idx="11"/>
          </p:nvPr>
        </p:nvSpPr>
        <p:spPr/>
        <p:txBody>
          <a:bodyPr/>
          <a:lstStyle/>
          <a:p>
            <a:r>
              <a:rPr lang="en-US" altLang="zh-CN" dirty="0"/>
              <a:t>OfficePLUS</a:t>
            </a:r>
            <a:endParaRPr lang="zh-CN" altLang="en-US" dirty="0"/>
          </a:p>
        </p:txBody>
      </p:sp>
      <p:sp>
        <p:nvSpPr>
          <p:cNvPr id="5" name="灯片编号占位符 4">
            <a:extLst>
              <a:ext uri="{FF2B5EF4-FFF2-40B4-BE49-F238E27FC236}">
                <a16:creationId xmlns:a16="http://schemas.microsoft.com/office/drawing/2014/main" id="{1A1C5EF2-45A2-4D1B-9050-807C7A6E625A}"/>
              </a:ext>
            </a:extLst>
          </p:cNvPr>
          <p:cNvSpPr>
            <a:spLocks noGrp="1"/>
          </p:cNvSpPr>
          <p:nvPr>
            <p:ph type="sldNum" sz="quarter" idx="12"/>
          </p:nvPr>
        </p:nvSpPr>
        <p:spPr/>
        <p:txBody>
          <a:bodyPr/>
          <a:lstStyle/>
          <a:p>
            <a:fld id="{5DD3DB80-B894-403A-B48E-6FDC1A72010E}" type="slidenum">
              <a:rPr lang="zh-CN" altLang="en-US" smtClean="0"/>
              <a:pPr/>
              <a:t>‹#›</a:t>
            </a:fld>
            <a:endParaRPr lang="zh-CN" altLang="en-US"/>
          </a:p>
        </p:txBody>
      </p:sp>
      <p:sp>
        <p:nvSpPr>
          <p:cNvPr id="6" name="标题 5">
            <a:extLst>
              <a:ext uri="{FF2B5EF4-FFF2-40B4-BE49-F238E27FC236}">
                <a16:creationId xmlns:a16="http://schemas.microsoft.com/office/drawing/2014/main" id="{65F659B5-B411-4C42-82F6-A9A7D84E7674}"/>
              </a:ext>
            </a:extLst>
          </p:cNvPr>
          <p:cNvSpPr>
            <a:spLocks noGrp="1"/>
          </p:cNvSpPr>
          <p:nvPr>
            <p:ph type="title" hasCustomPrompt="1"/>
          </p:nvPr>
        </p:nvSpPr>
        <p:spPr/>
        <p:txBody>
          <a:bodyPr/>
          <a:lstStyle>
            <a:lvl1pPr>
              <a:defRPr/>
            </a:lvl1pPr>
          </a:lstStyle>
          <a:p>
            <a:r>
              <a:rPr lang="en-US" altLang="zh-CN" dirty="0"/>
              <a:t>Click to edit Master title style</a:t>
            </a:r>
            <a:endParaRPr lang="zh-CN" altLang="en-US" dirty="0"/>
          </a:p>
        </p:txBody>
      </p:sp>
    </p:spTree>
    <p:extLst>
      <p:ext uri="{BB962C8B-B14F-4D97-AF65-F5344CB8AC3E}">
        <p14:creationId xmlns:p14="http://schemas.microsoft.com/office/powerpoint/2010/main" val="28118463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77286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末尾幻灯片">
    <p:spTree>
      <p:nvGrpSpPr>
        <p:cNvPr id="1" name=""/>
        <p:cNvGrpSpPr/>
        <p:nvPr/>
      </p:nvGrpSpPr>
      <p:grpSpPr>
        <a:xfrm>
          <a:off x="0" y="0"/>
          <a:ext cx="0" cy="0"/>
          <a:chOff x="0" y="0"/>
          <a:chExt cx="0" cy="0"/>
        </a:xfrm>
      </p:grpSpPr>
      <p:sp>
        <p:nvSpPr>
          <p:cNvPr id="5" name="任意多边形: 形状 4">
            <a:extLst>
              <a:ext uri="{FF2B5EF4-FFF2-40B4-BE49-F238E27FC236}">
                <a16:creationId xmlns:a16="http://schemas.microsoft.com/office/drawing/2014/main" id="{7BB050D9-020B-40B5-8B16-AE016B73E79C}"/>
              </a:ext>
            </a:extLst>
          </p:cNvPr>
          <p:cNvSpPr/>
          <p:nvPr userDrawn="1"/>
        </p:nvSpPr>
        <p:spPr bwMode="auto">
          <a:xfrm>
            <a:off x="-3070" y="1335122"/>
            <a:ext cx="12185511" cy="3157001"/>
          </a:xfrm>
          <a:custGeom>
            <a:avLst/>
            <a:gdLst>
              <a:gd name="T0" fmla="*/ 1128 w 1998"/>
              <a:gd name="T1" fmla="*/ 86 h 642"/>
              <a:gd name="T2" fmla="*/ 1103 w 1998"/>
              <a:gd name="T3" fmla="*/ 88 h 642"/>
              <a:gd name="T4" fmla="*/ 1051 w 1998"/>
              <a:gd name="T5" fmla="*/ 218 h 642"/>
              <a:gd name="T6" fmla="*/ 1020 w 1998"/>
              <a:gd name="T7" fmla="*/ 217 h 642"/>
              <a:gd name="T8" fmla="*/ 808 w 1998"/>
              <a:gd name="T9" fmla="*/ 222 h 642"/>
              <a:gd name="T10" fmla="*/ 729 w 1998"/>
              <a:gd name="T11" fmla="*/ 134 h 642"/>
              <a:gd name="T12" fmla="*/ 589 w 1998"/>
              <a:gd name="T13" fmla="*/ 134 h 642"/>
              <a:gd name="T14" fmla="*/ 556 w 1998"/>
              <a:gd name="T15" fmla="*/ 40 h 642"/>
              <a:gd name="T16" fmla="*/ 518 w 1998"/>
              <a:gd name="T17" fmla="*/ 133 h 642"/>
              <a:gd name="T18" fmla="*/ 479 w 1998"/>
              <a:gd name="T19" fmla="*/ 204 h 642"/>
              <a:gd name="T20" fmla="*/ 462 w 1998"/>
              <a:gd name="T21" fmla="*/ 134 h 642"/>
              <a:gd name="T22" fmla="*/ 408 w 1998"/>
              <a:gd name="T23" fmla="*/ 104 h 642"/>
              <a:gd name="T24" fmla="*/ 336 w 1998"/>
              <a:gd name="T25" fmla="*/ 303 h 642"/>
              <a:gd name="T26" fmla="*/ 251 w 1998"/>
              <a:gd name="T27" fmla="*/ 301 h 642"/>
              <a:gd name="T28" fmla="*/ 191 w 1998"/>
              <a:gd name="T29" fmla="*/ 128 h 642"/>
              <a:gd name="T30" fmla="*/ 152 w 1998"/>
              <a:gd name="T31" fmla="*/ 327 h 642"/>
              <a:gd name="T32" fmla="*/ 140 w 1998"/>
              <a:gd name="T33" fmla="*/ 275 h 642"/>
              <a:gd name="T34" fmla="*/ 112 w 1998"/>
              <a:gd name="T35" fmla="*/ 212 h 642"/>
              <a:gd name="T36" fmla="*/ 90 w 1998"/>
              <a:gd name="T37" fmla="*/ 261 h 642"/>
              <a:gd name="T38" fmla="*/ 64 w 1998"/>
              <a:gd name="T39" fmla="*/ 388 h 642"/>
              <a:gd name="T40" fmla="*/ 37 w 1998"/>
              <a:gd name="T41" fmla="*/ 258 h 642"/>
              <a:gd name="T42" fmla="*/ 14 w 1998"/>
              <a:gd name="T43" fmla="*/ 259 h 642"/>
              <a:gd name="T44" fmla="*/ 1998 w 1998"/>
              <a:gd name="T45" fmla="*/ 641 h 642"/>
              <a:gd name="T46" fmla="*/ 1976 w 1998"/>
              <a:gd name="T47" fmla="*/ 211 h 642"/>
              <a:gd name="T48" fmla="*/ 1952 w 1998"/>
              <a:gd name="T49" fmla="*/ 154 h 642"/>
              <a:gd name="T50" fmla="*/ 1923 w 1998"/>
              <a:gd name="T51" fmla="*/ 211 h 642"/>
              <a:gd name="T52" fmla="*/ 1914 w 1998"/>
              <a:gd name="T53" fmla="*/ 134 h 642"/>
              <a:gd name="T54" fmla="*/ 1901 w 1998"/>
              <a:gd name="T55" fmla="*/ 88 h 642"/>
              <a:gd name="T56" fmla="*/ 1890 w 1998"/>
              <a:gd name="T57" fmla="*/ 135 h 642"/>
              <a:gd name="T58" fmla="*/ 1868 w 1998"/>
              <a:gd name="T59" fmla="*/ 150 h 642"/>
              <a:gd name="T60" fmla="*/ 1844 w 1998"/>
              <a:gd name="T61" fmla="*/ 112 h 642"/>
              <a:gd name="T62" fmla="*/ 1815 w 1998"/>
              <a:gd name="T63" fmla="*/ 68 h 642"/>
              <a:gd name="T64" fmla="*/ 1759 w 1998"/>
              <a:gd name="T65" fmla="*/ 232 h 642"/>
              <a:gd name="T66" fmla="*/ 1730 w 1998"/>
              <a:gd name="T67" fmla="*/ 240 h 642"/>
              <a:gd name="T68" fmla="*/ 1708 w 1998"/>
              <a:gd name="T69" fmla="*/ 188 h 642"/>
              <a:gd name="T70" fmla="*/ 1676 w 1998"/>
              <a:gd name="T71" fmla="*/ 240 h 642"/>
              <a:gd name="T72" fmla="*/ 1649 w 1998"/>
              <a:gd name="T73" fmla="*/ 249 h 642"/>
              <a:gd name="T74" fmla="*/ 1638 w 1998"/>
              <a:gd name="T75" fmla="*/ 216 h 642"/>
              <a:gd name="T76" fmla="*/ 1622 w 1998"/>
              <a:gd name="T77" fmla="*/ 191 h 642"/>
              <a:gd name="T78" fmla="*/ 1608 w 1998"/>
              <a:gd name="T79" fmla="*/ 216 h 642"/>
              <a:gd name="T80" fmla="*/ 1606 w 1998"/>
              <a:gd name="T81" fmla="*/ 248 h 642"/>
              <a:gd name="T82" fmla="*/ 1584 w 1998"/>
              <a:gd name="T83" fmla="*/ 266 h 642"/>
              <a:gd name="T84" fmla="*/ 1560 w 1998"/>
              <a:gd name="T85" fmla="*/ 249 h 642"/>
              <a:gd name="T86" fmla="*/ 1476 w 1998"/>
              <a:gd name="T87" fmla="*/ 93 h 642"/>
              <a:gd name="T88" fmla="*/ 1353 w 1998"/>
              <a:gd name="T89" fmla="*/ 80 h 642"/>
              <a:gd name="T90" fmla="*/ 1336 w 1998"/>
              <a:gd name="T91" fmla="*/ 45 h 642"/>
              <a:gd name="T92" fmla="*/ 1305 w 1998"/>
              <a:gd name="T93" fmla="*/ 3 h 642"/>
              <a:gd name="T94" fmla="*/ 1282 w 1998"/>
              <a:gd name="T95" fmla="*/ 45 h 642"/>
              <a:gd name="T96" fmla="*/ 1282 w 1998"/>
              <a:gd name="T97" fmla="*/ 79 h 642"/>
              <a:gd name="T98" fmla="*/ 1251 w 1998"/>
              <a:gd name="T99" fmla="*/ 44 h 642"/>
              <a:gd name="T100" fmla="*/ 1220 w 1998"/>
              <a:gd name="T101" fmla="*/ 134 h 642"/>
              <a:gd name="T102" fmla="*/ 1173 w 1998"/>
              <a:gd name="T103" fmla="*/ 0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998" h="642">
                <a:moveTo>
                  <a:pt x="1173" y="0"/>
                </a:moveTo>
                <a:cubicBezTo>
                  <a:pt x="1165" y="0"/>
                  <a:pt x="1165" y="0"/>
                  <a:pt x="1165" y="0"/>
                </a:cubicBezTo>
                <a:cubicBezTo>
                  <a:pt x="1165" y="53"/>
                  <a:pt x="1165" y="53"/>
                  <a:pt x="1165" y="53"/>
                </a:cubicBezTo>
                <a:cubicBezTo>
                  <a:pt x="1128" y="86"/>
                  <a:pt x="1128" y="86"/>
                  <a:pt x="1128" y="86"/>
                </a:cubicBezTo>
                <a:cubicBezTo>
                  <a:pt x="1111" y="86"/>
                  <a:pt x="1111" y="86"/>
                  <a:pt x="1111" y="86"/>
                </a:cubicBezTo>
                <a:cubicBezTo>
                  <a:pt x="1111" y="27"/>
                  <a:pt x="1111" y="27"/>
                  <a:pt x="1111" y="27"/>
                </a:cubicBezTo>
                <a:cubicBezTo>
                  <a:pt x="1103" y="27"/>
                  <a:pt x="1103" y="27"/>
                  <a:pt x="1103" y="27"/>
                </a:cubicBezTo>
                <a:cubicBezTo>
                  <a:pt x="1103" y="88"/>
                  <a:pt x="1103" y="88"/>
                  <a:pt x="1103" y="88"/>
                </a:cubicBezTo>
                <a:cubicBezTo>
                  <a:pt x="1060" y="134"/>
                  <a:pt x="1060" y="134"/>
                  <a:pt x="1060" y="134"/>
                </a:cubicBezTo>
                <a:cubicBezTo>
                  <a:pt x="1060" y="189"/>
                  <a:pt x="1060" y="189"/>
                  <a:pt x="1060" y="189"/>
                </a:cubicBezTo>
                <a:cubicBezTo>
                  <a:pt x="1051" y="189"/>
                  <a:pt x="1051" y="189"/>
                  <a:pt x="1051" y="189"/>
                </a:cubicBezTo>
                <a:cubicBezTo>
                  <a:pt x="1051" y="218"/>
                  <a:pt x="1051" y="218"/>
                  <a:pt x="1051" y="218"/>
                </a:cubicBezTo>
                <a:cubicBezTo>
                  <a:pt x="1036" y="218"/>
                  <a:pt x="1036" y="218"/>
                  <a:pt x="1036" y="218"/>
                </a:cubicBezTo>
                <a:cubicBezTo>
                  <a:pt x="1036" y="299"/>
                  <a:pt x="1036" y="299"/>
                  <a:pt x="1036" y="299"/>
                </a:cubicBezTo>
                <a:cubicBezTo>
                  <a:pt x="1020" y="299"/>
                  <a:pt x="1020" y="299"/>
                  <a:pt x="1020" y="299"/>
                </a:cubicBezTo>
                <a:cubicBezTo>
                  <a:pt x="1020" y="217"/>
                  <a:pt x="1020" y="217"/>
                  <a:pt x="1020" y="217"/>
                </a:cubicBezTo>
                <a:cubicBezTo>
                  <a:pt x="967" y="217"/>
                  <a:pt x="967" y="217"/>
                  <a:pt x="967" y="217"/>
                </a:cubicBezTo>
                <a:cubicBezTo>
                  <a:pt x="967" y="75"/>
                  <a:pt x="967" y="75"/>
                  <a:pt x="967" y="75"/>
                </a:cubicBezTo>
                <a:cubicBezTo>
                  <a:pt x="808" y="75"/>
                  <a:pt x="808" y="75"/>
                  <a:pt x="808" y="75"/>
                </a:cubicBezTo>
                <a:cubicBezTo>
                  <a:pt x="808" y="222"/>
                  <a:pt x="808" y="222"/>
                  <a:pt x="808" y="222"/>
                </a:cubicBezTo>
                <a:cubicBezTo>
                  <a:pt x="770" y="222"/>
                  <a:pt x="770" y="222"/>
                  <a:pt x="770" y="222"/>
                </a:cubicBezTo>
                <a:cubicBezTo>
                  <a:pt x="770" y="177"/>
                  <a:pt x="770" y="177"/>
                  <a:pt x="770" y="177"/>
                </a:cubicBezTo>
                <a:cubicBezTo>
                  <a:pt x="729" y="177"/>
                  <a:pt x="729" y="177"/>
                  <a:pt x="729" y="177"/>
                </a:cubicBezTo>
                <a:cubicBezTo>
                  <a:pt x="729" y="134"/>
                  <a:pt x="729" y="134"/>
                  <a:pt x="729" y="134"/>
                </a:cubicBezTo>
                <a:cubicBezTo>
                  <a:pt x="633" y="134"/>
                  <a:pt x="633" y="134"/>
                  <a:pt x="633" y="134"/>
                </a:cubicBezTo>
                <a:cubicBezTo>
                  <a:pt x="633" y="272"/>
                  <a:pt x="633" y="272"/>
                  <a:pt x="633" y="272"/>
                </a:cubicBezTo>
                <a:cubicBezTo>
                  <a:pt x="589" y="272"/>
                  <a:pt x="589" y="272"/>
                  <a:pt x="589" y="272"/>
                </a:cubicBezTo>
                <a:cubicBezTo>
                  <a:pt x="589" y="134"/>
                  <a:pt x="589" y="134"/>
                  <a:pt x="589" y="134"/>
                </a:cubicBezTo>
                <a:cubicBezTo>
                  <a:pt x="572" y="134"/>
                  <a:pt x="572" y="134"/>
                  <a:pt x="572" y="134"/>
                </a:cubicBezTo>
                <a:cubicBezTo>
                  <a:pt x="572" y="92"/>
                  <a:pt x="572" y="92"/>
                  <a:pt x="572" y="92"/>
                </a:cubicBezTo>
                <a:cubicBezTo>
                  <a:pt x="556" y="71"/>
                  <a:pt x="556" y="71"/>
                  <a:pt x="556" y="71"/>
                </a:cubicBezTo>
                <a:cubicBezTo>
                  <a:pt x="556" y="40"/>
                  <a:pt x="556" y="40"/>
                  <a:pt x="556" y="40"/>
                </a:cubicBezTo>
                <a:cubicBezTo>
                  <a:pt x="546" y="40"/>
                  <a:pt x="546" y="40"/>
                  <a:pt x="546" y="40"/>
                </a:cubicBezTo>
                <a:cubicBezTo>
                  <a:pt x="546" y="69"/>
                  <a:pt x="546" y="69"/>
                  <a:pt x="546" y="69"/>
                </a:cubicBezTo>
                <a:cubicBezTo>
                  <a:pt x="518" y="91"/>
                  <a:pt x="518" y="91"/>
                  <a:pt x="518" y="91"/>
                </a:cubicBezTo>
                <a:cubicBezTo>
                  <a:pt x="518" y="133"/>
                  <a:pt x="518" y="133"/>
                  <a:pt x="518" y="133"/>
                </a:cubicBezTo>
                <a:cubicBezTo>
                  <a:pt x="503" y="133"/>
                  <a:pt x="503" y="133"/>
                  <a:pt x="503" y="133"/>
                </a:cubicBezTo>
                <a:cubicBezTo>
                  <a:pt x="503" y="274"/>
                  <a:pt x="503" y="274"/>
                  <a:pt x="503" y="274"/>
                </a:cubicBezTo>
                <a:cubicBezTo>
                  <a:pt x="479" y="259"/>
                  <a:pt x="479" y="259"/>
                  <a:pt x="479" y="259"/>
                </a:cubicBezTo>
                <a:cubicBezTo>
                  <a:pt x="479" y="204"/>
                  <a:pt x="479" y="204"/>
                  <a:pt x="479" y="204"/>
                </a:cubicBezTo>
                <a:cubicBezTo>
                  <a:pt x="470" y="204"/>
                  <a:pt x="470" y="204"/>
                  <a:pt x="470" y="204"/>
                </a:cubicBezTo>
                <a:cubicBezTo>
                  <a:pt x="470" y="264"/>
                  <a:pt x="470" y="264"/>
                  <a:pt x="470" y="264"/>
                </a:cubicBezTo>
                <a:cubicBezTo>
                  <a:pt x="462" y="264"/>
                  <a:pt x="462" y="264"/>
                  <a:pt x="462" y="264"/>
                </a:cubicBezTo>
                <a:cubicBezTo>
                  <a:pt x="462" y="134"/>
                  <a:pt x="462" y="134"/>
                  <a:pt x="462" y="134"/>
                </a:cubicBezTo>
                <a:cubicBezTo>
                  <a:pt x="424" y="103"/>
                  <a:pt x="424" y="103"/>
                  <a:pt x="424" y="103"/>
                </a:cubicBezTo>
                <a:cubicBezTo>
                  <a:pt x="424" y="27"/>
                  <a:pt x="424" y="27"/>
                  <a:pt x="424" y="27"/>
                </a:cubicBezTo>
                <a:cubicBezTo>
                  <a:pt x="408" y="27"/>
                  <a:pt x="408" y="27"/>
                  <a:pt x="408" y="27"/>
                </a:cubicBezTo>
                <a:cubicBezTo>
                  <a:pt x="408" y="104"/>
                  <a:pt x="408" y="104"/>
                  <a:pt x="408" y="104"/>
                </a:cubicBezTo>
                <a:cubicBezTo>
                  <a:pt x="369" y="135"/>
                  <a:pt x="369" y="135"/>
                  <a:pt x="369" y="135"/>
                </a:cubicBezTo>
                <a:cubicBezTo>
                  <a:pt x="369" y="277"/>
                  <a:pt x="369" y="277"/>
                  <a:pt x="369" y="277"/>
                </a:cubicBezTo>
                <a:cubicBezTo>
                  <a:pt x="352" y="303"/>
                  <a:pt x="352" y="303"/>
                  <a:pt x="352" y="303"/>
                </a:cubicBezTo>
                <a:cubicBezTo>
                  <a:pt x="336" y="303"/>
                  <a:pt x="336" y="303"/>
                  <a:pt x="336" y="303"/>
                </a:cubicBezTo>
                <a:cubicBezTo>
                  <a:pt x="336" y="272"/>
                  <a:pt x="336" y="272"/>
                  <a:pt x="336" y="272"/>
                </a:cubicBezTo>
                <a:cubicBezTo>
                  <a:pt x="282" y="272"/>
                  <a:pt x="282" y="272"/>
                  <a:pt x="282" y="272"/>
                </a:cubicBezTo>
                <a:cubicBezTo>
                  <a:pt x="282" y="301"/>
                  <a:pt x="282" y="301"/>
                  <a:pt x="282" y="301"/>
                </a:cubicBezTo>
                <a:cubicBezTo>
                  <a:pt x="251" y="301"/>
                  <a:pt x="251" y="301"/>
                  <a:pt x="251" y="301"/>
                </a:cubicBezTo>
                <a:cubicBezTo>
                  <a:pt x="251" y="389"/>
                  <a:pt x="251" y="389"/>
                  <a:pt x="251" y="389"/>
                </a:cubicBezTo>
                <a:cubicBezTo>
                  <a:pt x="231" y="389"/>
                  <a:pt x="231" y="389"/>
                  <a:pt x="231" y="389"/>
                </a:cubicBezTo>
                <a:cubicBezTo>
                  <a:pt x="231" y="128"/>
                  <a:pt x="231" y="128"/>
                  <a:pt x="231" y="128"/>
                </a:cubicBezTo>
                <a:cubicBezTo>
                  <a:pt x="191" y="128"/>
                  <a:pt x="191" y="128"/>
                  <a:pt x="191" y="128"/>
                </a:cubicBezTo>
                <a:cubicBezTo>
                  <a:pt x="191" y="437"/>
                  <a:pt x="191" y="437"/>
                  <a:pt x="191" y="437"/>
                </a:cubicBezTo>
                <a:cubicBezTo>
                  <a:pt x="184" y="437"/>
                  <a:pt x="184" y="437"/>
                  <a:pt x="184" y="437"/>
                </a:cubicBezTo>
                <a:cubicBezTo>
                  <a:pt x="184" y="327"/>
                  <a:pt x="184" y="327"/>
                  <a:pt x="184" y="327"/>
                </a:cubicBezTo>
                <a:cubicBezTo>
                  <a:pt x="152" y="327"/>
                  <a:pt x="152" y="327"/>
                  <a:pt x="152" y="327"/>
                </a:cubicBezTo>
                <a:cubicBezTo>
                  <a:pt x="152" y="299"/>
                  <a:pt x="152" y="299"/>
                  <a:pt x="152" y="299"/>
                </a:cubicBezTo>
                <a:cubicBezTo>
                  <a:pt x="140" y="299"/>
                  <a:pt x="140" y="299"/>
                  <a:pt x="140" y="299"/>
                </a:cubicBezTo>
                <a:cubicBezTo>
                  <a:pt x="140" y="292"/>
                  <a:pt x="140" y="292"/>
                  <a:pt x="140" y="292"/>
                </a:cubicBezTo>
                <a:cubicBezTo>
                  <a:pt x="140" y="275"/>
                  <a:pt x="140" y="275"/>
                  <a:pt x="140" y="275"/>
                </a:cubicBezTo>
                <a:cubicBezTo>
                  <a:pt x="130" y="261"/>
                  <a:pt x="130" y="261"/>
                  <a:pt x="130" y="261"/>
                </a:cubicBezTo>
                <a:cubicBezTo>
                  <a:pt x="115" y="261"/>
                  <a:pt x="115" y="261"/>
                  <a:pt x="115" y="261"/>
                </a:cubicBezTo>
                <a:cubicBezTo>
                  <a:pt x="115" y="215"/>
                  <a:pt x="115" y="215"/>
                  <a:pt x="115" y="215"/>
                </a:cubicBezTo>
                <a:cubicBezTo>
                  <a:pt x="115" y="214"/>
                  <a:pt x="114" y="212"/>
                  <a:pt x="112" y="212"/>
                </a:cubicBezTo>
                <a:cubicBezTo>
                  <a:pt x="108" y="212"/>
                  <a:pt x="108" y="212"/>
                  <a:pt x="108" y="212"/>
                </a:cubicBezTo>
                <a:cubicBezTo>
                  <a:pt x="106" y="212"/>
                  <a:pt x="105" y="214"/>
                  <a:pt x="105" y="215"/>
                </a:cubicBezTo>
                <a:cubicBezTo>
                  <a:pt x="105" y="261"/>
                  <a:pt x="105" y="261"/>
                  <a:pt x="105" y="261"/>
                </a:cubicBezTo>
                <a:cubicBezTo>
                  <a:pt x="90" y="261"/>
                  <a:pt x="90" y="261"/>
                  <a:pt x="90" y="261"/>
                </a:cubicBezTo>
                <a:cubicBezTo>
                  <a:pt x="80" y="274"/>
                  <a:pt x="80" y="274"/>
                  <a:pt x="80" y="274"/>
                </a:cubicBezTo>
                <a:cubicBezTo>
                  <a:pt x="80" y="292"/>
                  <a:pt x="80" y="292"/>
                  <a:pt x="80" y="292"/>
                </a:cubicBezTo>
                <a:cubicBezTo>
                  <a:pt x="80" y="388"/>
                  <a:pt x="80" y="388"/>
                  <a:pt x="80" y="388"/>
                </a:cubicBezTo>
                <a:cubicBezTo>
                  <a:pt x="64" y="388"/>
                  <a:pt x="64" y="388"/>
                  <a:pt x="64" y="388"/>
                </a:cubicBezTo>
                <a:cubicBezTo>
                  <a:pt x="64" y="302"/>
                  <a:pt x="64" y="302"/>
                  <a:pt x="64" y="302"/>
                </a:cubicBezTo>
                <a:cubicBezTo>
                  <a:pt x="46" y="302"/>
                  <a:pt x="46" y="302"/>
                  <a:pt x="46" y="302"/>
                </a:cubicBezTo>
                <a:cubicBezTo>
                  <a:pt x="46" y="258"/>
                  <a:pt x="46" y="258"/>
                  <a:pt x="46" y="258"/>
                </a:cubicBezTo>
                <a:cubicBezTo>
                  <a:pt x="37" y="258"/>
                  <a:pt x="37" y="258"/>
                  <a:pt x="37" y="258"/>
                </a:cubicBezTo>
                <a:cubicBezTo>
                  <a:pt x="37" y="227"/>
                  <a:pt x="37" y="227"/>
                  <a:pt x="37" y="227"/>
                </a:cubicBezTo>
                <a:cubicBezTo>
                  <a:pt x="25" y="227"/>
                  <a:pt x="25" y="227"/>
                  <a:pt x="25" y="227"/>
                </a:cubicBezTo>
                <a:cubicBezTo>
                  <a:pt x="25" y="259"/>
                  <a:pt x="25" y="259"/>
                  <a:pt x="25" y="259"/>
                </a:cubicBezTo>
                <a:cubicBezTo>
                  <a:pt x="14" y="259"/>
                  <a:pt x="14" y="259"/>
                  <a:pt x="14" y="259"/>
                </a:cubicBezTo>
                <a:cubicBezTo>
                  <a:pt x="14" y="298"/>
                  <a:pt x="14" y="298"/>
                  <a:pt x="14" y="298"/>
                </a:cubicBezTo>
                <a:cubicBezTo>
                  <a:pt x="0" y="298"/>
                  <a:pt x="0" y="298"/>
                  <a:pt x="0" y="298"/>
                </a:cubicBezTo>
                <a:cubicBezTo>
                  <a:pt x="0" y="642"/>
                  <a:pt x="0" y="642"/>
                  <a:pt x="0" y="642"/>
                </a:cubicBezTo>
                <a:cubicBezTo>
                  <a:pt x="1998" y="641"/>
                  <a:pt x="1998" y="641"/>
                  <a:pt x="1998" y="641"/>
                </a:cubicBezTo>
                <a:cubicBezTo>
                  <a:pt x="1998" y="124"/>
                  <a:pt x="1998" y="124"/>
                  <a:pt x="1998" y="124"/>
                </a:cubicBezTo>
                <a:cubicBezTo>
                  <a:pt x="1998" y="117"/>
                  <a:pt x="1993" y="112"/>
                  <a:pt x="1987" y="112"/>
                </a:cubicBezTo>
                <a:cubicBezTo>
                  <a:pt x="1981" y="112"/>
                  <a:pt x="1976" y="117"/>
                  <a:pt x="1976" y="124"/>
                </a:cubicBezTo>
                <a:cubicBezTo>
                  <a:pt x="1976" y="211"/>
                  <a:pt x="1976" y="211"/>
                  <a:pt x="1976" y="211"/>
                </a:cubicBezTo>
                <a:cubicBezTo>
                  <a:pt x="1955" y="193"/>
                  <a:pt x="1955" y="193"/>
                  <a:pt x="1955" y="193"/>
                </a:cubicBezTo>
                <a:cubicBezTo>
                  <a:pt x="1955" y="193"/>
                  <a:pt x="1955" y="193"/>
                  <a:pt x="1955" y="193"/>
                </a:cubicBezTo>
                <a:cubicBezTo>
                  <a:pt x="1955" y="158"/>
                  <a:pt x="1955" y="158"/>
                  <a:pt x="1955" y="158"/>
                </a:cubicBezTo>
                <a:cubicBezTo>
                  <a:pt x="1955" y="156"/>
                  <a:pt x="1954" y="154"/>
                  <a:pt x="1952" y="154"/>
                </a:cubicBezTo>
                <a:cubicBezTo>
                  <a:pt x="1943" y="154"/>
                  <a:pt x="1943" y="154"/>
                  <a:pt x="1943" y="154"/>
                </a:cubicBezTo>
                <a:cubicBezTo>
                  <a:pt x="1941" y="154"/>
                  <a:pt x="1940" y="156"/>
                  <a:pt x="1940" y="158"/>
                </a:cubicBezTo>
                <a:cubicBezTo>
                  <a:pt x="1940" y="193"/>
                  <a:pt x="1940" y="193"/>
                  <a:pt x="1940" y="193"/>
                </a:cubicBezTo>
                <a:cubicBezTo>
                  <a:pt x="1923" y="211"/>
                  <a:pt x="1923" y="211"/>
                  <a:pt x="1923" y="211"/>
                </a:cubicBezTo>
                <a:cubicBezTo>
                  <a:pt x="1923" y="143"/>
                  <a:pt x="1923" y="143"/>
                  <a:pt x="1923" y="143"/>
                </a:cubicBezTo>
                <a:cubicBezTo>
                  <a:pt x="1923" y="143"/>
                  <a:pt x="1922" y="142"/>
                  <a:pt x="1922" y="141"/>
                </a:cubicBezTo>
                <a:cubicBezTo>
                  <a:pt x="1916" y="135"/>
                  <a:pt x="1916" y="135"/>
                  <a:pt x="1916" y="135"/>
                </a:cubicBezTo>
                <a:cubicBezTo>
                  <a:pt x="1916" y="135"/>
                  <a:pt x="1915" y="134"/>
                  <a:pt x="1914" y="134"/>
                </a:cubicBezTo>
                <a:cubicBezTo>
                  <a:pt x="1906" y="134"/>
                  <a:pt x="1906" y="134"/>
                  <a:pt x="1906" y="134"/>
                </a:cubicBezTo>
                <a:cubicBezTo>
                  <a:pt x="1906" y="90"/>
                  <a:pt x="1906" y="90"/>
                  <a:pt x="1906" y="90"/>
                </a:cubicBezTo>
                <a:cubicBezTo>
                  <a:pt x="1906" y="89"/>
                  <a:pt x="1905" y="88"/>
                  <a:pt x="1905" y="88"/>
                </a:cubicBezTo>
                <a:cubicBezTo>
                  <a:pt x="1901" y="88"/>
                  <a:pt x="1901" y="88"/>
                  <a:pt x="1901" y="88"/>
                </a:cubicBezTo>
                <a:cubicBezTo>
                  <a:pt x="1900" y="88"/>
                  <a:pt x="1899" y="89"/>
                  <a:pt x="1899" y="90"/>
                </a:cubicBezTo>
                <a:cubicBezTo>
                  <a:pt x="1899" y="134"/>
                  <a:pt x="1899" y="134"/>
                  <a:pt x="1899" y="134"/>
                </a:cubicBezTo>
                <a:cubicBezTo>
                  <a:pt x="1892" y="134"/>
                  <a:pt x="1892" y="134"/>
                  <a:pt x="1892" y="134"/>
                </a:cubicBezTo>
                <a:cubicBezTo>
                  <a:pt x="1891" y="134"/>
                  <a:pt x="1890" y="135"/>
                  <a:pt x="1890" y="135"/>
                </a:cubicBezTo>
                <a:cubicBezTo>
                  <a:pt x="1885" y="141"/>
                  <a:pt x="1885" y="141"/>
                  <a:pt x="1885" y="141"/>
                </a:cubicBezTo>
                <a:cubicBezTo>
                  <a:pt x="1884" y="142"/>
                  <a:pt x="1884" y="143"/>
                  <a:pt x="1884" y="144"/>
                </a:cubicBezTo>
                <a:cubicBezTo>
                  <a:pt x="1884" y="179"/>
                  <a:pt x="1884" y="179"/>
                  <a:pt x="1884" y="179"/>
                </a:cubicBezTo>
                <a:cubicBezTo>
                  <a:pt x="1868" y="150"/>
                  <a:pt x="1868" y="150"/>
                  <a:pt x="1868" y="150"/>
                </a:cubicBezTo>
                <a:cubicBezTo>
                  <a:pt x="1868" y="148"/>
                  <a:pt x="1866" y="148"/>
                  <a:pt x="1865" y="148"/>
                </a:cubicBezTo>
                <a:cubicBezTo>
                  <a:pt x="1858" y="148"/>
                  <a:pt x="1858" y="148"/>
                  <a:pt x="1858" y="148"/>
                </a:cubicBezTo>
                <a:cubicBezTo>
                  <a:pt x="1858" y="112"/>
                  <a:pt x="1858" y="112"/>
                  <a:pt x="1858" y="112"/>
                </a:cubicBezTo>
                <a:cubicBezTo>
                  <a:pt x="1844" y="112"/>
                  <a:pt x="1844" y="112"/>
                  <a:pt x="1844" y="112"/>
                </a:cubicBezTo>
                <a:cubicBezTo>
                  <a:pt x="1844" y="141"/>
                  <a:pt x="1844" y="141"/>
                  <a:pt x="1844" y="141"/>
                </a:cubicBezTo>
                <a:cubicBezTo>
                  <a:pt x="1823" y="141"/>
                  <a:pt x="1823" y="141"/>
                  <a:pt x="1823" y="141"/>
                </a:cubicBezTo>
                <a:cubicBezTo>
                  <a:pt x="1823" y="68"/>
                  <a:pt x="1823" y="68"/>
                  <a:pt x="1823" y="68"/>
                </a:cubicBezTo>
                <a:cubicBezTo>
                  <a:pt x="1815" y="68"/>
                  <a:pt x="1815" y="68"/>
                  <a:pt x="1815" y="68"/>
                </a:cubicBezTo>
                <a:cubicBezTo>
                  <a:pt x="1815" y="141"/>
                  <a:pt x="1815" y="141"/>
                  <a:pt x="1815" y="141"/>
                </a:cubicBezTo>
                <a:cubicBezTo>
                  <a:pt x="1776" y="141"/>
                  <a:pt x="1776" y="141"/>
                  <a:pt x="1776" y="141"/>
                </a:cubicBezTo>
                <a:cubicBezTo>
                  <a:pt x="1759" y="163"/>
                  <a:pt x="1759" y="163"/>
                  <a:pt x="1759" y="163"/>
                </a:cubicBezTo>
                <a:cubicBezTo>
                  <a:pt x="1759" y="232"/>
                  <a:pt x="1759" y="232"/>
                  <a:pt x="1759" y="232"/>
                </a:cubicBezTo>
                <a:cubicBezTo>
                  <a:pt x="1747" y="232"/>
                  <a:pt x="1747" y="232"/>
                  <a:pt x="1747" y="232"/>
                </a:cubicBezTo>
                <a:cubicBezTo>
                  <a:pt x="1747" y="199"/>
                  <a:pt x="1747" y="199"/>
                  <a:pt x="1747" y="199"/>
                </a:cubicBezTo>
                <a:cubicBezTo>
                  <a:pt x="1730" y="199"/>
                  <a:pt x="1730" y="199"/>
                  <a:pt x="1730" y="199"/>
                </a:cubicBezTo>
                <a:cubicBezTo>
                  <a:pt x="1730" y="240"/>
                  <a:pt x="1730" y="240"/>
                  <a:pt x="1730" y="240"/>
                </a:cubicBezTo>
                <a:cubicBezTo>
                  <a:pt x="1722" y="240"/>
                  <a:pt x="1722" y="240"/>
                  <a:pt x="1722" y="240"/>
                </a:cubicBezTo>
                <a:cubicBezTo>
                  <a:pt x="1714" y="225"/>
                  <a:pt x="1714" y="225"/>
                  <a:pt x="1714" y="225"/>
                </a:cubicBezTo>
                <a:cubicBezTo>
                  <a:pt x="1708" y="225"/>
                  <a:pt x="1708" y="225"/>
                  <a:pt x="1708" y="225"/>
                </a:cubicBezTo>
                <a:cubicBezTo>
                  <a:pt x="1708" y="188"/>
                  <a:pt x="1708" y="188"/>
                  <a:pt x="1708" y="188"/>
                </a:cubicBezTo>
                <a:cubicBezTo>
                  <a:pt x="1699" y="188"/>
                  <a:pt x="1699" y="188"/>
                  <a:pt x="1699" y="188"/>
                </a:cubicBezTo>
                <a:cubicBezTo>
                  <a:pt x="1699" y="225"/>
                  <a:pt x="1699" y="225"/>
                  <a:pt x="1699" y="225"/>
                </a:cubicBezTo>
                <a:cubicBezTo>
                  <a:pt x="1693" y="225"/>
                  <a:pt x="1693" y="225"/>
                  <a:pt x="1693" y="225"/>
                </a:cubicBezTo>
                <a:cubicBezTo>
                  <a:pt x="1676" y="240"/>
                  <a:pt x="1676" y="240"/>
                  <a:pt x="1676" y="240"/>
                </a:cubicBezTo>
                <a:cubicBezTo>
                  <a:pt x="1676" y="292"/>
                  <a:pt x="1676" y="292"/>
                  <a:pt x="1676" y="292"/>
                </a:cubicBezTo>
                <a:cubicBezTo>
                  <a:pt x="1676" y="414"/>
                  <a:pt x="1676" y="414"/>
                  <a:pt x="1676" y="414"/>
                </a:cubicBezTo>
                <a:cubicBezTo>
                  <a:pt x="1649" y="414"/>
                  <a:pt x="1649" y="414"/>
                  <a:pt x="1649" y="414"/>
                </a:cubicBezTo>
                <a:cubicBezTo>
                  <a:pt x="1649" y="249"/>
                  <a:pt x="1649" y="249"/>
                  <a:pt x="1649" y="249"/>
                </a:cubicBezTo>
                <a:cubicBezTo>
                  <a:pt x="1631" y="249"/>
                  <a:pt x="1631" y="249"/>
                  <a:pt x="1631" y="249"/>
                </a:cubicBezTo>
                <a:cubicBezTo>
                  <a:pt x="1631" y="224"/>
                  <a:pt x="1631" y="224"/>
                  <a:pt x="1631" y="224"/>
                </a:cubicBezTo>
                <a:cubicBezTo>
                  <a:pt x="1638" y="224"/>
                  <a:pt x="1638" y="224"/>
                  <a:pt x="1638" y="224"/>
                </a:cubicBezTo>
                <a:cubicBezTo>
                  <a:pt x="1638" y="216"/>
                  <a:pt x="1638" y="216"/>
                  <a:pt x="1638" y="216"/>
                </a:cubicBezTo>
                <a:cubicBezTo>
                  <a:pt x="1631" y="216"/>
                  <a:pt x="1631" y="216"/>
                  <a:pt x="1631" y="216"/>
                </a:cubicBezTo>
                <a:cubicBezTo>
                  <a:pt x="1631" y="208"/>
                  <a:pt x="1631" y="208"/>
                  <a:pt x="1631" y="208"/>
                </a:cubicBezTo>
                <a:cubicBezTo>
                  <a:pt x="1622" y="208"/>
                  <a:pt x="1622" y="208"/>
                  <a:pt x="1622" y="208"/>
                </a:cubicBezTo>
                <a:cubicBezTo>
                  <a:pt x="1622" y="191"/>
                  <a:pt x="1622" y="191"/>
                  <a:pt x="1622" y="191"/>
                </a:cubicBezTo>
                <a:cubicBezTo>
                  <a:pt x="1614" y="191"/>
                  <a:pt x="1614" y="191"/>
                  <a:pt x="1614" y="191"/>
                </a:cubicBezTo>
                <a:cubicBezTo>
                  <a:pt x="1614" y="208"/>
                  <a:pt x="1614" y="208"/>
                  <a:pt x="1614" y="208"/>
                </a:cubicBezTo>
                <a:cubicBezTo>
                  <a:pt x="1608" y="208"/>
                  <a:pt x="1608" y="208"/>
                  <a:pt x="1608" y="208"/>
                </a:cubicBezTo>
                <a:cubicBezTo>
                  <a:pt x="1608" y="216"/>
                  <a:pt x="1608" y="216"/>
                  <a:pt x="1608" y="216"/>
                </a:cubicBezTo>
                <a:cubicBezTo>
                  <a:pt x="1599" y="216"/>
                  <a:pt x="1599" y="216"/>
                  <a:pt x="1599" y="216"/>
                </a:cubicBezTo>
                <a:cubicBezTo>
                  <a:pt x="1599" y="224"/>
                  <a:pt x="1599" y="224"/>
                  <a:pt x="1599" y="224"/>
                </a:cubicBezTo>
                <a:cubicBezTo>
                  <a:pt x="1606" y="224"/>
                  <a:pt x="1606" y="224"/>
                  <a:pt x="1606" y="224"/>
                </a:cubicBezTo>
                <a:cubicBezTo>
                  <a:pt x="1606" y="248"/>
                  <a:pt x="1606" y="248"/>
                  <a:pt x="1606" y="248"/>
                </a:cubicBezTo>
                <a:cubicBezTo>
                  <a:pt x="1592" y="248"/>
                  <a:pt x="1592" y="248"/>
                  <a:pt x="1592" y="248"/>
                </a:cubicBezTo>
                <a:cubicBezTo>
                  <a:pt x="1592" y="341"/>
                  <a:pt x="1592" y="341"/>
                  <a:pt x="1592" y="341"/>
                </a:cubicBezTo>
                <a:cubicBezTo>
                  <a:pt x="1584" y="341"/>
                  <a:pt x="1584" y="341"/>
                  <a:pt x="1584" y="341"/>
                </a:cubicBezTo>
                <a:cubicBezTo>
                  <a:pt x="1584" y="266"/>
                  <a:pt x="1584" y="266"/>
                  <a:pt x="1584" y="266"/>
                </a:cubicBezTo>
                <a:cubicBezTo>
                  <a:pt x="1568" y="255"/>
                  <a:pt x="1568" y="255"/>
                  <a:pt x="1568" y="255"/>
                </a:cubicBezTo>
                <a:cubicBezTo>
                  <a:pt x="1568" y="226"/>
                  <a:pt x="1568" y="226"/>
                  <a:pt x="1568" y="226"/>
                </a:cubicBezTo>
                <a:cubicBezTo>
                  <a:pt x="1560" y="226"/>
                  <a:pt x="1560" y="226"/>
                  <a:pt x="1560" y="226"/>
                </a:cubicBezTo>
                <a:cubicBezTo>
                  <a:pt x="1560" y="249"/>
                  <a:pt x="1560" y="249"/>
                  <a:pt x="1560" y="249"/>
                </a:cubicBezTo>
                <a:cubicBezTo>
                  <a:pt x="1521" y="249"/>
                  <a:pt x="1521" y="249"/>
                  <a:pt x="1521" y="249"/>
                </a:cubicBezTo>
                <a:cubicBezTo>
                  <a:pt x="1521" y="135"/>
                  <a:pt x="1521" y="135"/>
                  <a:pt x="1521" y="135"/>
                </a:cubicBezTo>
                <a:cubicBezTo>
                  <a:pt x="1476" y="135"/>
                  <a:pt x="1476" y="135"/>
                  <a:pt x="1476" y="135"/>
                </a:cubicBezTo>
                <a:cubicBezTo>
                  <a:pt x="1476" y="93"/>
                  <a:pt x="1476" y="93"/>
                  <a:pt x="1476" y="93"/>
                </a:cubicBezTo>
                <a:cubicBezTo>
                  <a:pt x="1383" y="93"/>
                  <a:pt x="1383" y="93"/>
                  <a:pt x="1383" y="93"/>
                </a:cubicBezTo>
                <a:cubicBezTo>
                  <a:pt x="1383" y="133"/>
                  <a:pt x="1383" y="133"/>
                  <a:pt x="1383" y="133"/>
                </a:cubicBezTo>
                <a:cubicBezTo>
                  <a:pt x="1353" y="133"/>
                  <a:pt x="1353" y="133"/>
                  <a:pt x="1353" y="133"/>
                </a:cubicBezTo>
                <a:cubicBezTo>
                  <a:pt x="1353" y="80"/>
                  <a:pt x="1353" y="80"/>
                  <a:pt x="1353" y="80"/>
                </a:cubicBezTo>
                <a:cubicBezTo>
                  <a:pt x="1321" y="80"/>
                  <a:pt x="1321" y="80"/>
                  <a:pt x="1321" y="80"/>
                </a:cubicBezTo>
                <a:cubicBezTo>
                  <a:pt x="1321" y="52"/>
                  <a:pt x="1321" y="52"/>
                  <a:pt x="1321" y="52"/>
                </a:cubicBezTo>
                <a:cubicBezTo>
                  <a:pt x="1336" y="52"/>
                  <a:pt x="1336" y="52"/>
                  <a:pt x="1336" y="52"/>
                </a:cubicBezTo>
                <a:cubicBezTo>
                  <a:pt x="1336" y="45"/>
                  <a:pt x="1336" y="45"/>
                  <a:pt x="1336" y="45"/>
                </a:cubicBezTo>
                <a:cubicBezTo>
                  <a:pt x="1321" y="45"/>
                  <a:pt x="1321" y="45"/>
                  <a:pt x="1321" y="45"/>
                </a:cubicBezTo>
                <a:cubicBezTo>
                  <a:pt x="1321" y="20"/>
                  <a:pt x="1321" y="20"/>
                  <a:pt x="1321" y="20"/>
                </a:cubicBezTo>
                <a:cubicBezTo>
                  <a:pt x="1305" y="20"/>
                  <a:pt x="1305" y="20"/>
                  <a:pt x="1305" y="20"/>
                </a:cubicBezTo>
                <a:cubicBezTo>
                  <a:pt x="1305" y="3"/>
                  <a:pt x="1305" y="3"/>
                  <a:pt x="1305" y="3"/>
                </a:cubicBezTo>
                <a:cubicBezTo>
                  <a:pt x="1298" y="3"/>
                  <a:pt x="1298" y="3"/>
                  <a:pt x="1298" y="3"/>
                </a:cubicBezTo>
                <a:cubicBezTo>
                  <a:pt x="1298" y="20"/>
                  <a:pt x="1298" y="20"/>
                  <a:pt x="1298" y="20"/>
                </a:cubicBezTo>
                <a:cubicBezTo>
                  <a:pt x="1282" y="20"/>
                  <a:pt x="1282" y="20"/>
                  <a:pt x="1282" y="20"/>
                </a:cubicBezTo>
                <a:cubicBezTo>
                  <a:pt x="1282" y="45"/>
                  <a:pt x="1282" y="45"/>
                  <a:pt x="1282" y="45"/>
                </a:cubicBezTo>
                <a:cubicBezTo>
                  <a:pt x="1267" y="45"/>
                  <a:pt x="1267" y="45"/>
                  <a:pt x="1267" y="45"/>
                </a:cubicBezTo>
                <a:cubicBezTo>
                  <a:pt x="1267" y="53"/>
                  <a:pt x="1267" y="53"/>
                  <a:pt x="1267" y="53"/>
                </a:cubicBezTo>
                <a:cubicBezTo>
                  <a:pt x="1282" y="53"/>
                  <a:pt x="1282" y="53"/>
                  <a:pt x="1282" y="53"/>
                </a:cubicBezTo>
                <a:cubicBezTo>
                  <a:pt x="1282" y="79"/>
                  <a:pt x="1282" y="79"/>
                  <a:pt x="1282" y="79"/>
                </a:cubicBezTo>
                <a:cubicBezTo>
                  <a:pt x="1261" y="79"/>
                  <a:pt x="1261" y="79"/>
                  <a:pt x="1261" y="79"/>
                </a:cubicBezTo>
                <a:cubicBezTo>
                  <a:pt x="1261" y="68"/>
                  <a:pt x="1261" y="68"/>
                  <a:pt x="1261" y="68"/>
                </a:cubicBezTo>
                <a:cubicBezTo>
                  <a:pt x="1251" y="68"/>
                  <a:pt x="1251" y="68"/>
                  <a:pt x="1251" y="68"/>
                </a:cubicBezTo>
                <a:cubicBezTo>
                  <a:pt x="1251" y="44"/>
                  <a:pt x="1251" y="44"/>
                  <a:pt x="1251" y="44"/>
                </a:cubicBezTo>
                <a:cubicBezTo>
                  <a:pt x="1228" y="44"/>
                  <a:pt x="1228" y="44"/>
                  <a:pt x="1228" y="44"/>
                </a:cubicBezTo>
                <a:cubicBezTo>
                  <a:pt x="1228" y="76"/>
                  <a:pt x="1228" y="76"/>
                  <a:pt x="1228" y="76"/>
                </a:cubicBezTo>
                <a:cubicBezTo>
                  <a:pt x="1220" y="76"/>
                  <a:pt x="1220" y="76"/>
                  <a:pt x="1220" y="76"/>
                </a:cubicBezTo>
                <a:cubicBezTo>
                  <a:pt x="1220" y="134"/>
                  <a:pt x="1220" y="134"/>
                  <a:pt x="1220" y="134"/>
                </a:cubicBezTo>
                <a:cubicBezTo>
                  <a:pt x="1205" y="134"/>
                  <a:pt x="1205" y="134"/>
                  <a:pt x="1205" y="134"/>
                </a:cubicBezTo>
                <a:cubicBezTo>
                  <a:pt x="1205" y="89"/>
                  <a:pt x="1205" y="89"/>
                  <a:pt x="1205" y="89"/>
                </a:cubicBezTo>
                <a:cubicBezTo>
                  <a:pt x="1173" y="50"/>
                  <a:pt x="1173" y="50"/>
                  <a:pt x="1173" y="50"/>
                </a:cubicBezTo>
                <a:cubicBezTo>
                  <a:pt x="1173" y="0"/>
                  <a:pt x="1173" y="0"/>
                  <a:pt x="1173" y="0"/>
                </a:cubicBezTo>
              </a:path>
            </a:pathLst>
          </a:custGeom>
          <a:solidFill>
            <a:schemeClr val="bg1">
              <a:lumMod val="95000"/>
            </a:schemeClr>
          </a:solidFill>
          <a:ln>
            <a:noFill/>
          </a:ln>
        </p:spPr>
        <p:txBody>
          <a:bodyPr anchor="ctr"/>
          <a:lstStyle/>
          <a:p>
            <a:pPr algn="ctr"/>
            <a:endParaRPr/>
          </a:p>
        </p:txBody>
      </p:sp>
      <p:grpSp>
        <p:nvGrpSpPr>
          <p:cNvPr id="6" name="组合 5">
            <a:extLst>
              <a:ext uri="{FF2B5EF4-FFF2-40B4-BE49-F238E27FC236}">
                <a16:creationId xmlns:a16="http://schemas.microsoft.com/office/drawing/2014/main" id="{9FABCF2A-A1C9-4DE1-A3AE-28A3D06CA848}"/>
              </a:ext>
            </a:extLst>
          </p:cNvPr>
          <p:cNvGrpSpPr/>
          <p:nvPr userDrawn="1"/>
        </p:nvGrpSpPr>
        <p:grpSpPr>
          <a:xfrm>
            <a:off x="0" y="1047231"/>
            <a:ext cx="6771409" cy="2560419"/>
            <a:chOff x="2978965" y="2144757"/>
            <a:chExt cx="9245731" cy="3496016"/>
          </a:xfrm>
          <a:solidFill>
            <a:schemeClr val="tx2"/>
          </a:solidFill>
        </p:grpSpPr>
        <p:sp>
          <p:nvSpPr>
            <p:cNvPr id="7" name="矩形 6">
              <a:extLst>
                <a:ext uri="{FF2B5EF4-FFF2-40B4-BE49-F238E27FC236}">
                  <a16:creationId xmlns:a16="http://schemas.microsoft.com/office/drawing/2014/main" id="{B70959D0-6536-47C8-BF69-14F46EAFB5F9}"/>
                </a:ext>
              </a:extLst>
            </p:cNvPr>
            <p:cNvSpPr/>
            <p:nvPr/>
          </p:nvSpPr>
          <p:spPr bwMode="auto">
            <a:xfrm>
              <a:off x="2978965" y="5501656"/>
              <a:ext cx="9245731" cy="13633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8" name="任意多边形: 形状 7">
              <a:extLst>
                <a:ext uri="{FF2B5EF4-FFF2-40B4-BE49-F238E27FC236}">
                  <a16:creationId xmlns:a16="http://schemas.microsoft.com/office/drawing/2014/main" id="{E6C708C1-62A5-4ACB-B705-1788ECFB7D01}"/>
                </a:ext>
              </a:extLst>
            </p:cNvPr>
            <p:cNvSpPr/>
            <p:nvPr/>
          </p:nvSpPr>
          <p:spPr bwMode="auto">
            <a:xfrm>
              <a:off x="2987312" y="4593220"/>
              <a:ext cx="1247882" cy="1044770"/>
            </a:xfrm>
            <a:custGeom>
              <a:avLst/>
              <a:gdLst>
                <a:gd name="T0" fmla="*/ 398 w 432"/>
                <a:gd name="T1" fmla="*/ 96 h 362"/>
                <a:gd name="T2" fmla="*/ 398 w 432"/>
                <a:gd name="T3" fmla="*/ 105 h 362"/>
                <a:gd name="T4" fmla="*/ 398 w 432"/>
                <a:gd name="T5" fmla="*/ 174 h 362"/>
                <a:gd name="T6" fmla="*/ 398 w 432"/>
                <a:gd name="T7" fmla="*/ 180 h 362"/>
                <a:gd name="T8" fmla="*/ 398 w 432"/>
                <a:gd name="T9" fmla="*/ 191 h 362"/>
                <a:gd name="T10" fmla="*/ 398 w 432"/>
                <a:gd name="T11" fmla="*/ 305 h 362"/>
                <a:gd name="T12" fmla="*/ 398 w 432"/>
                <a:gd name="T13" fmla="*/ 343 h 362"/>
                <a:gd name="T14" fmla="*/ 412 w 432"/>
                <a:gd name="T15" fmla="*/ 362 h 362"/>
                <a:gd name="T16" fmla="*/ 373 w 432"/>
                <a:gd name="T17" fmla="*/ 362 h 362"/>
                <a:gd name="T18" fmla="*/ 314 w 432"/>
                <a:gd name="T19" fmla="*/ 362 h 362"/>
                <a:gd name="T20" fmla="*/ 262 w 432"/>
                <a:gd name="T21" fmla="*/ 362 h 362"/>
                <a:gd name="T22" fmla="*/ 274 w 432"/>
                <a:gd name="T23" fmla="*/ 343 h 362"/>
                <a:gd name="T24" fmla="*/ 274 w 432"/>
                <a:gd name="T25" fmla="*/ 343 h 362"/>
                <a:gd name="T26" fmla="*/ 274 w 432"/>
                <a:gd name="T27" fmla="*/ 194 h 362"/>
                <a:gd name="T28" fmla="*/ 267 w 432"/>
                <a:gd name="T29" fmla="*/ 173 h 362"/>
                <a:gd name="T30" fmla="*/ 293 w 432"/>
                <a:gd name="T31" fmla="*/ 173 h 362"/>
                <a:gd name="T32" fmla="*/ 285 w 432"/>
                <a:gd name="T33" fmla="*/ 173 h 362"/>
                <a:gd name="T34" fmla="*/ 275 w 432"/>
                <a:gd name="T35" fmla="*/ 173 h 362"/>
                <a:gd name="T36" fmla="*/ 216 w 432"/>
                <a:gd name="T37" fmla="*/ 119 h 362"/>
                <a:gd name="T38" fmla="*/ 157 w 432"/>
                <a:gd name="T39" fmla="*/ 173 h 362"/>
                <a:gd name="T40" fmla="*/ 147 w 432"/>
                <a:gd name="T41" fmla="*/ 173 h 362"/>
                <a:gd name="T42" fmla="*/ 138 w 432"/>
                <a:gd name="T43" fmla="*/ 173 h 362"/>
                <a:gd name="T44" fmla="*/ 165 w 432"/>
                <a:gd name="T45" fmla="*/ 173 h 362"/>
                <a:gd name="T46" fmla="*/ 157 w 432"/>
                <a:gd name="T47" fmla="*/ 194 h 362"/>
                <a:gd name="T48" fmla="*/ 157 w 432"/>
                <a:gd name="T49" fmla="*/ 343 h 362"/>
                <a:gd name="T50" fmla="*/ 158 w 432"/>
                <a:gd name="T51" fmla="*/ 343 h 362"/>
                <a:gd name="T52" fmla="*/ 171 w 432"/>
                <a:gd name="T53" fmla="*/ 362 h 362"/>
                <a:gd name="T54" fmla="*/ 118 w 432"/>
                <a:gd name="T55" fmla="*/ 362 h 362"/>
                <a:gd name="T56" fmla="*/ 61 w 432"/>
                <a:gd name="T57" fmla="*/ 362 h 362"/>
                <a:gd name="T58" fmla="*/ 22 w 432"/>
                <a:gd name="T59" fmla="*/ 362 h 362"/>
                <a:gd name="T60" fmla="*/ 33 w 432"/>
                <a:gd name="T61" fmla="*/ 343 h 362"/>
                <a:gd name="T62" fmla="*/ 33 w 432"/>
                <a:gd name="T63" fmla="*/ 305 h 362"/>
                <a:gd name="T64" fmla="*/ 33 w 432"/>
                <a:gd name="T65" fmla="*/ 191 h 362"/>
                <a:gd name="T66" fmla="*/ 33 w 432"/>
                <a:gd name="T67" fmla="*/ 180 h 362"/>
                <a:gd name="T68" fmla="*/ 33 w 432"/>
                <a:gd name="T69" fmla="*/ 174 h 362"/>
                <a:gd name="T70" fmla="*/ 33 w 432"/>
                <a:gd name="T71" fmla="*/ 105 h 362"/>
                <a:gd name="T72" fmla="*/ 33 w 432"/>
                <a:gd name="T73" fmla="*/ 96 h 362"/>
                <a:gd name="T74" fmla="*/ 33 w 432"/>
                <a:gd name="T75" fmla="*/ 72 h 362"/>
                <a:gd name="T76" fmla="*/ 33 w 432"/>
                <a:gd name="T77" fmla="*/ 68 h 362"/>
                <a:gd name="T78" fmla="*/ 1 w 432"/>
                <a:gd name="T79" fmla="*/ 43 h 362"/>
                <a:gd name="T80" fmla="*/ 0 w 432"/>
                <a:gd name="T81" fmla="*/ 43 h 362"/>
                <a:gd name="T82" fmla="*/ 0 w 432"/>
                <a:gd name="T83" fmla="*/ 42 h 362"/>
                <a:gd name="T84" fmla="*/ 0 w 432"/>
                <a:gd name="T85" fmla="*/ 41 h 362"/>
                <a:gd name="T86" fmla="*/ 33 w 432"/>
                <a:gd name="T87" fmla="*/ 41 h 362"/>
                <a:gd name="T88" fmla="*/ 33 w 432"/>
                <a:gd name="T89" fmla="*/ 16 h 362"/>
                <a:gd name="T90" fmla="*/ 33 w 432"/>
                <a:gd name="T91" fmla="*/ 10 h 362"/>
                <a:gd name="T92" fmla="*/ 33 w 432"/>
                <a:gd name="T93" fmla="*/ 4 h 362"/>
                <a:gd name="T94" fmla="*/ 33 w 432"/>
                <a:gd name="T95" fmla="*/ 0 h 362"/>
                <a:gd name="T96" fmla="*/ 398 w 432"/>
                <a:gd name="T97" fmla="*/ 0 h 362"/>
                <a:gd name="T98" fmla="*/ 398 w 432"/>
                <a:gd name="T99" fmla="*/ 4 h 362"/>
                <a:gd name="T100" fmla="*/ 398 w 432"/>
                <a:gd name="T101" fmla="*/ 10 h 362"/>
                <a:gd name="T102" fmla="*/ 398 w 432"/>
                <a:gd name="T103" fmla="*/ 16 h 362"/>
                <a:gd name="T104" fmla="*/ 398 w 432"/>
                <a:gd name="T105" fmla="*/ 41 h 362"/>
                <a:gd name="T106" fmla="*/ 432 w 432"/>
                <a:gd name="T107" fmla="*/ 41 h 362"/>
                <a:gd name="T108" fmla="*/ 432 w 432"/>
                <a:gd name="T109" fmla="*/ 41 h 362"/>
                <a:gd name="T110" fmla="*/ 432 w 432"/>
                <a:gd name="T111" fmla="*/ 43 h 362"/>
                <a:gd name="T112" fmla="*/ 430 w 432"/>
                <a:gd name="T113" fmla="*/ 43 h 362"/>
                <a:gd name="T114" fmla="*/ 398 w 432"/>
                <a:gd name="T115" fmla="*/ 68 h 362"/>
                <a:gd name="T116" fmla="*/ 398 w 432"/>
                <a:gd name="T117" fmla="*/ 72 h 362"/>
                <a:gd name="T118" fmla="*/ 398 w 432"/>
                <a:gd name="T119" fmla="*/ 96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32" h="362">
                  <a:moveTo>
                    <a:pt x="398" y="96"/>
                  </a:moveTo>
                  <a:cubicBezTo>
                    <a:pt x="398" y="105"/>
                    <a:pt x="398" y="105"/>
                    <a:pt x="398" y="105"/>
                  </a:cubicBezTo>
                  <a:cubicBezTo>
                    <a:pt x="398" y="174"/>
                    <a:pt x="398" y="174"/>
                    <a:pt x="398" y="174"/>
                  </a:cubicBezTo>
                  <a:cubicBezTo>
                    <a:pt x="398" y="180"/>
                    <a:pt x="398" y="180"/>
                    <a:pt x="398" y="180"/>
                  </a:cubicBezTo>
                  <a:cubicBezTo>
                    <a:pt x="398" y="191"/>
                    <a:pt x="398" y="191"/>
                    <a:pt x="398" y="191"/>
                  </a:cubicBezTo>
                  <a:cubicBezTo>
                    <a:pt x="398" y="305"/>
                    <a:pt x="398" y="305"/>
                    <a:pt x="398" y="305"/>
                  </a:cubicBezTo>
                  <a:cubicBezTo>
                    <a:pt x="398" y="343"/>
                    <a:pt x="398" y="343"/>
                    <a:pt x="398" y="343"/>
                  </a:cubicBezTo>
                  <a:cubicBezTo>
                    <a:pt x="412" y="362"/>
                    <a:pt x="412" y="362"/>
                    <a:pt x="412" y="362"/>
                  </a:cubicBezTo>
                  <a:cubicBezTo>
                    <a:pt x="373" y="362"/>
                    <a:pt x="373" y="362"/>
                    <a:pt x="373" y="362"/>
                  </a:cubicBezTo>
                  <a:cubicBezTo>
                    <a:pt x="314" y="362"/>
                    <a:pt x="314" y="362"/>
                    <a:pt x="314" y="362"/>
                  </a:cubicBezTo>
                  <a:cubicBezTo>
                    <a:pt x="262" y="362"/>
                    <a:pt x="262" y="362"/>
                    <a:pt x="262" y="362"/>
                  </a:cubicBezTo>
                  <a:cubicBezTo>
                    <a:pt x="274" y="343"/>
                    <a:pt x="274" y="343"/>
                    <a:pt x="274" y="343"/>
                  </a:cubicBezTo>
                  <a:cubicBezTo>
                    <a:pt x="274" y="343"/>
                    <a:pt x="274" y="343"/>
                    <a:pt x="274" y="343"/>
                  </a:cubicBezTo>
                  <a:cubicBezTo>
                    <a:pt x="274" y="194"/>
                    <a:pt x="274" y="194"/>
                    <a:pt x="274" y="194"/>
                  </a:cubicBezTo>
                  <a:cubicBezTo>
                    <a:pt x="267" y="173"/>
                    <a:pt x="267" y="173"/>
                    <a:pt x="267" y="173"/>
                  </a:cubicBezTo>
                  <a:cubicBezTo>
                    <a:pt x="293" y="173"/>
                    <a:pt x="293" y="173"/>
                    <a:pt x="293" y="173"/>
                  </a:cubicBezTo>
                  <a:cubicBezTo>
                    <a:pt x="285" y="173"/>
                    <a:pt x="285" y="173"/>
                    <a:pt x="285" y="173"/>
                  </a:cubicBezTo>
                  <a:cubicBezTo>
                    <a:pt x="275" y="173"/>
                    <a:pt x="275" y="173"/>
                    <a:pt x="275" y="173"/>
                  </a:cubicBezTo>
                  <a:cubicBezTo>
                    <a:pt x="272" y="143"/>
                    <a:pt x="246" y="119"/>
                    <a:pt x="216" y="119"/>
                  </a:cubicBezTo>
                  <a:cubicBezTo>
                    <a:pt x="185" y="119"/>
                    <a:pt x="160" y="143"/>
                    <a:pt x="157" y="173"/>
                  </a:cubicBezTo>
                  <a:cubicBezTo>
                    <a:pt x="147" y="173"/>
                    <a:pt x="147" y="173"/>
                    <a:pt x="147" y="173"/>
                  </a:cubicBezTo>
                  <a:cubicBezTo>
                    <a:pt x="138" y="173"/>
                    <a:pt x="138" y="173"/>
                    <a:pt x="138" y="173"/>
                  </a:cubicBezTo>
                  <a:cubicBezTo>
                    <a:pt x="165" y="173"/>
                    <a:pt x="165" y="173"/>
                    <a:pt x="165" y="173"/>
                  </a:cubicBezTo>
                  <a:cubicBezTo>
                    <a:pt x="157" y="194"/>
                    <a:pt x="157" y="194"/>
                    <a:pt x="157" y="194"/>
                  </a:cubicBezTo>
                  <a:cubicBezTo>
                    <a:pt x="157" y="343"/>
                    <a:pt x="157" y="343"/>
                    <a:pt x="157" y="343"/>
                  </a:cubicBezTo>
                  <a:cubicBezTo>
                    <a:pt x="158" y="343"/>
                    <a:pt x="158" y="343"/>
                    <a:pt x="158" y="343"/>
                  </a:cubicBezTo>
                  <a:cubicBezTo>
                    <a:pt x="171" y="362"/>
                    <a:pt x="171" y="362"/>
                    <a:pt x="171" y="362"/>
                  </a:cubicBezTo>
                  <a:cubicBezTo>
                    <a:pt x="118" y="362"/>
                    <a:pt x="118" y="362"/>
                    <a:pt x="118" y="362"/>
                  </a:cubicBezTo>
                  <a:cubicBezTo>
                    <a:pt x="61" y="362"/>
                    <a:pt x="61" y="362"/>
                    <a:pt x="61" y="362"/>
                  </a:cubicBezTo>
                  <a:cubicBezTo>
                    <a:pt x="22" y="362"/>
                    <a:pt x="22" y="362"/>
                    <a:pt x="22" y="362"/>
                  </a:cubicBezTo>
                  <a:cubicBezTo>
                    <a:pt x="33" y="343"/>
                    <a:pt x="33" y="343"/>
                    <a:pt x="33" y="343"/>
                  </a:cubicBezTo>
                  <a:cubicBezTo>
                    <a:pt x="33" y="305"/>
                    <a:pt x="33" y="305"/>
                    <a:pt x="33" y="305"/>
                  </a:cubicBezTo>
                  <a:cubicBezTo>
                    <a:pt x="33" y="191"/>
                    <a:pt x="33" y="191"/>
                    <a:pt x="33" y="191"/>
                  </a:cubicBezTo>
                  <a:cubicBezTo>
                    <a:pt x="33" y="180"/>
                    <a:pt x="33" y="180"/>
                    <a:pt x="33" y="180"/>
                  </a:cubicBezTo>
                  <a:cubicBezTo>
                    <a:pt x="33" y="174"/>
                    <a:pt x="33" y="174"/>
                    <a:pt x="33" y="174"/>
                  </a:cubicBezTo>
                  <a:cubicBezTo>
                    <a:pt x="33" y="105"/>
                    <a:pt x="33" y="105"/>
                    <a:pt x="33" y="105"/>
                  </a:cubicBezTo>
                  <a:cubicBezTo>
                    <a:pt x="33" y="96"/>
                    <a:pt x="33" y="96"/>
                    <a:pt x="33" y="96"/>
                  </a:cubicBezTo>
                  <a:cubicBezTo>
                    <a:pt x="33" y="72"/>
                    <a:pt x="33" y="72"/>
                    <a:pt x="33" y="72"/>
                  </a:cubicBezTo>
                  <a:cubicBezTo>
                    <a:pt x="33" y="68"/>
                    <a:pt x="33" y="68"/>
                    <a:pt x="33" y="68"/>
                  </a:cubicBezTo>
                  <a:cubicBezTo>
                    <a:pt x="1" y="43"/>
                    <a:pt x="1" y="43"/>
                    <a:pt x="1" y="43"/>
                  </a:cubicBezTo>
                  <a:cubicBezTo>
                    <a:pt x="0" y="43"/>
                    <a:pt x="0" y="43"/>
                    <a:pt x="0" y="43"/>
                  </a:cubicBezTo>
                  <a:cubicBezTo>
                    <a:pt x="0" y="42"/>
                    <a:pt x="0" y="42"/>
                    <a:pt x="0" y="42"/>
                  </a:cubicBezTo>
                  <a:cubicBezTo>
                    <a:pt x="0" y="41"/>
                    <a:pt x="0" y="41"/>
                    <a:pt x="0" y="41"/>
                  </a:cubicBezTo>
                  <a:cubicBezTo>
                    <a:pt x="33" y="41"/>
                    <a:pt x="33" y="41"/>
                    <a:pt x="33" y="41"/>
                  </a:cubicBezTo>
                  <a:cubicBezTo>
                    <a:pt x="33" y="16"/>
                    <a:pt x="33" y="16"/>
                    <a:pt x="33" y="16"/>
                  </a:cubicBezTo>
                  <a:cubicBezTo>
                    <a:pt x="33" y="10"/>
                    <a:pt x="33" y="10"/>
                    <a:pt x="33" y="10"/>
                  </a:cubicBezTo>
                  <a:cubicBezTo>
                    <a:pt x="33" y="4"/>
                    <a:pt x="33" y="4"/>
                    <a:pt x="33" y="4"/>
                  </a:cubicBezTo>
                  <a:cubicBezTo>
                    <a:pt x="33" y="0"/>
                    <a:pt x="33" y="0"/>
                    <a:pt x="33" y="0"/>
                  </a:cubicBezTo>
                  <a:cubicBezTo>
                    <a:pt x="398" y="0"/>
                    <a:pt x="398" y="0"/>
                    <a:pt x="398" y="0"/>
                  </a:cubicBezTo>
                  <a:cubicBezTo>
                    <a:pt x="398" y="4"/>
                    <a:pt x="398" y="4"/>
                    <a:pt x="398" y="4"/>
                  </a:cubicBezTo>
                  <a:cubicBezTo>
                    <a:pt x="398" y="10"/>
                    <a:pt x="398" y="10"/>
                    <a:pt x="398" y="10"/>
                  </a:cubicBezTo>
                  <a:cubicBezTo>
                    <a:pt x="398" y="16"/>
                    <a:pt x="398" y="16"/>
                    <a:pt x="398" y="16"/>
                  </a:cubicBezTo>
                  <a:cubicBezTo>
                    <a:pt x="398" y="41"/>
                    <a:pt x="398" y="41"/>
                    <a:pt x="398" y="41"/>
                  </a:cubicBezTo>
                  <a:cubicBezTo>
                    <a:pt x="432" y="41"/>
                    <a:pt x="432" y="41"/>
                    <a:pt x="432" y="41"/>
                  </a:cubicBezTo>
                  <a:cubicBezTo>
                    <a:pt x="432" y="41"/>
                    <a:pt x="432" y="41"/>
                    <a:pt x="432" y="41"/>
                  </a:cubicBezTo>
                  <a:cubicBezTo>
                    <a:pt x="432" y="43"/>
                    <a:pt x="432" y="43"/>
                    <a:pt x="432" y="43"/>
                  </a:cubicBezTo>
                  <a:cubicBezTo>
                    <a:pt x="430" y="43"/>
                    <a:pt x="430" y="43"/>
                    <a:pt x="430" y="43"/>
                  </a:cubicBezTo>
                  <a:cubicBezTo>
                    <a:pt x="398" y="68"/>
                    <a:pt x="398" y="68"/>
                    <a:pt x="398" y="68"/>
                  </a:cubicBezTo>
                  <a:cubicBezTo>
                    <a:pt x="398" y="72"/>
                    <a:pt x="398" y="72"/>
                    <a:pt x="398" y="72"/>
                  </a:cubicBezTo>
                  <a:lnTo>
                    <a:pt x="398"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 name="任意多边形: 形状 8">
              <a:extLst>
                <a:ext uri="{FF2B5EF4-FFF2-40B4-BE49-F238E27FC236}">
                  <a16:creationId xmlns:a16="http://schemas.microsoft.com/office/drawing/2014/main" id="{7504A7A5-7765-449F-920C-D2DC8A792A6A}"/>
                </a:ext>
              </a:extLst>
            </p:cNvPr>
            <p:cNvSpPr/>
            <p:nvPr/>
          </p:nvSpPr>
          <p:spPr bwMode="auto">
            <a:xfrm>
              <a:off x="4151723" y="3752952"/>
              <a:ext cx="1277096" cy="1885038"/>
            </a:xfrm>
            <a:custGeom>
              <a:avLst/>
              <a:gdLst>
                <a:gd name="T0" fmla="*/ 5 w 442"/>
                <a:gd name="T1" fmla="*/ 486 h 653"/>
                <a:gd name="T2" fmla="*/ 8 w 442"/>
                <a:gd name="T3" fmla="*/ 580 h 653"/>
                <a:gd name="T4" fmla="*/ 8 w 442"/>
                <a:gd name="T5" fmla="*/ 653 h 653"/>
                <a:gd name="T6" fmla="*/ 435 w 442"/>
                <a:gd name="T7" fmla="*/ 584 h 653"/>
                <a:gd name="T8" fmla="*/ 435 w 442"/>
                <a:gd name="T9" fmla="*/ 486 h 653"/>
                <a:gd name="T10" fmla="*/ 439 w 442"/>
                <a:gd name="T11" fmla="*/ 440 h 653"/>
                <a:gd name="T12" fmla="*/ 433 w 442"/>
                <a:gd name="T13" fmla="*/ 310 h 653"/>
                <a:gd name="T14" fmla="*/ 433 w 442"/>
                <a:gd name="T15" fmla="*/ 56 h 653"/>
                <a:gd name="T16" fmla="*/ 425 w 442"/>
                <a:gd name="T17" fmla="*/ 29 h 653"/>
                <a:gd name="T18" fmla="*/ 410 w 442"/>
                <a:gd name="T19" fmla="*/ 12 h 653"/>
                <a:gd name="T20" fmla="*/ 388 w 442"/>
                <a:gd name="T21" fmla="*/ 24 h 653"/>
                <a:gd name="T22" fmla="*/ 270 w 442"/>
                <a:gd name="T23" fmla="*/ 45 h 653"/>
                <a:gd name="T24" fmla="*/ 279 w 442"/>
                <a:gd name="T25" fmla="*/ 225 h 653"/>
                <a:gd name="T26" fmla="*/ 229 w 442"/>
                <a:gd name="T27" fmla="*/ 165 h 653"/>
                <a:gd name="T28" fmla="*/ 229 w 442"/>
                <a:gd name="T29" fmla="*/ 83 h 653"/>
                <a:gd name="T30" fmla="*/ 208 w 442"/>
                <a:gd name="T31" fmla="*/ 83 h 653"/>
                <a:gd name="T32" fmla="*/ 218 w 442"/>
                <a:gd name="T33" fmla="*/ 178 h 653"/>
                <a:gd name="T34" fmla="*/ 164 w 442"/>
                <a:gd name="T35" fmla="*/ 219 h 653"/>
                <a:gd name="T36" fmla="*/ 155 w 442"/>
                <a:gd name="T37" fmla="*/ 45 h 653"/>
                <a:gd name="T38" fmla="*/ 55 w 442"/>
                <a:gd name="T39" fmla="*/ 24 h 653"/>
                <a:gd name="T40" fmla="*/ 28 w 442"/>
                <a:gd name="T41" fmla="*/ 24 h 653"/>
                <a:gd name="T42" fmla="*/ 17 w 442"/>
                <a:gd name="T43" fmla="*/ 45 h 653"/>
                <a:gd name="T44" fmla="*/ 10 w 442"/>
                <a:gd name="T45" fmla="*/ 219 h 653"/>
                <a:gd name="T46" fmla="*/ 10 w 442"/>
                <a:gd name="T47" fmla="*/ 398 h 653"/>
                <a:gd name="T48" fmla="*/ 164 w 442"/>
                <a:gd name="T49" fmla="*/ 245 h 653"/>
                <a:gd name="T50" fmla="*/ 192 w 442"/>
                <a:gd name="T51" fmla="*/ 305 h 653"/>
                <a:gd name="T52" fmla="*/ 237 w 442"/>
                <a:gd name="T53" fmla="*/ 245 h 653"/>
                <a:gd name="T54" fmla="*/ 257 w 442"/>
                <a:gd name="T55" fmla="*/ 305 h 653"/>
                <a:gd name="T56" fmla="*/ 171 w 442"/>
                <a:gd name="T57" fmla="*/ 375 h 653"/>
                <a:gd name="T58" fmla="*/ 253 w 442"/>
                <a:gd name="T59" fmla="*/ 339 h 653"/>
                <a:gd name="T60" fmla="*/ 305 w 442"/>
                <a:gd name="T61" fmla="*/ 304 h 653"/>
                <a:gd name="T62" fmla="*/ 408 w 442"/>
                <a:gd name="T63" fmla="*/ 308 h 653"/>
                <a:gd name="T64" fmla="*/ 364 w 442"/>
                <a:gd name="T65" fmla="*/ 300 h 653"/>
                <a:gd name="T66" fmla="*/ 351 w 442"/>
                <a:gd name="T67" fmla="*/ 247 h 653"/>
                <a:gd name="T68" fmla="*/ 344 w 442"/>
                <a:gd name="T69" fmla="*/ 243 h 653"/>
                <a:gd name="T70" fmla="*/ 386 w 442"/>
                <a:gd name="T71" fmla="*/ 320 h 653"/>
                <a:gd name="T72" fmla="*/ 328 w 442"/>
                <a:gd name="T73" fmla="*/ 320 h 653"/>
                <a:gd name="T74" fmla="*/ 108 w 442"/>
                <a:gd name="T75" fmla="*/ 247 h 653"/>
                <a:gd name="T76" fmla="*/ 101 w 442"/>
                <a:gd name="T77" fmla="*/ 243 h 653"/>
                <a:gd name="T78" fmla="*/ 68 w 442"/>
                <a:gd name="T79" fmla="*/ 300 h 653"/>
                <a:gd name="T80" fmla="*/ 130 w 442"/>
                <a:gd name="T81" fmla="*/ 334 h 653"/>
                <a:gd name="T82" fmla="*/ 44 w 442"/>
                <a:gd name="T83" fmla="*/ 334 h 653"/>
                <a:gd name="T84" fmla="*/ 44 w 442"/>
                <a:gd name="T85" fmla="*/ 334 h 653"/>
                <a:gd name="T86" fmla="*/ 357 w 442"/>
                <a:gd name="T87" fmla="*/ 497 h 653"/>
                <a:gd name="T88" fmla="*/ 301 w 442"/>
                <a:gd name="T89" fmla="*/ 584 h 653"/>
                <a:gd name="T90" fmla="*/ 301 w 442"/>
                <a:gd name="T91" fmla="*/ 486 h 653"/>
                <a:gd name="T92" fmla="*/ 409 w 442"/>
                <a:gd name="T93" fmla="*/ 580 h 653"/>
                <a:gd name="T94" fmla="*/ 264 w 442"/>
                <a:gd name="T95" fmla="*/ 643 h 653"/>
                <a:gd name="T96" fmla="*/ 180 w 442"/>
                <a:gd name="T97" fmla="*/ 643 h 653"/>
                <a:gd name="T98" fmla="*/ 167 w 442"/>
                <a:gd name="T99" fmla="*/ 555 h 653"/>
                <a:gd name="T100" fmla="*/ 275 w 442"/>
                <a:gd name="T101" fmla="*/ 551 h 653"/>
                <a:gd name="T102" fmla="*/ 275 w 442"/>
                <a:gd name="T103" fmla="*/ 643 h 653"/>
                <a:gd name="T104" fmla="*/ 87 w 442"/>
                <a:gd name="T105" fmla="*/ 497 h 653"/>
                <a:gd name="T106" fmla="*/ 34 w 442"/>
                <a:gd name="T107" fmla="*/ 584 h 653"/>
                <a:gd name="T108" fmla="*/ 34 w 442"/>
                <a:gd name="T109" fmla="*/ 486 h 653"/>
                <a:gd name="T110" fmla="*/ 141 w 442"/>
                <a:gd name="T111" fmla="*/ 580 h 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42" h="653">
                  <a:moveTo>
                    <a:pt x="5" y="440"/>
                  </a:moveTo>
                  <a:cubicBezTo>
                    <a:pt x="5" y="479"/>
                    <a:pt x="5" y="479"/>
                    <a:pt x="5" y="479"/>
                  </a:cubicBezTo>
                  <a:cubicBezTo>
                    <a:pt x="5" y="483"/>
                    <a:pt x="5" y="483"/>
                    <a:pt x="5" y="483"/>
                  </a:cubicBezTo>
                  <a:cubicBezTo>
                    <a:pt x="5" y="486"/>
                    <a:pt x="5" y="486"/>
                    <a:pt x="5" y="486"/>
                  </a:cubicBezTo>
                  <a:cubicBezTo>
                    <a:pt x="8" y="486"/>
                    <a:pt x="8" y="486"/>
                    <a:pt x="8" y="486"/>
                  </a:cubicBezTo>
                  <a:cubicBezTo>
                    <a:pt x="8" y="551"/>
                    <a:pt x="8" y="551"/>
                    <a:pt x="8" y="551"/>
                  </a:cubicBezTo>
                  <a:cubicBezTo>
                    <a:pt x="8" y="555"/>
                    <a:pt x="8" y="555"/>
                    <a:pt x="8" y="555"/>
                  </a:cubicBezTo>
                  <a:cubicBezTo>
                    <a:pt x="8" y="580"/>
                    <a:pt x="8" y="580"/>
                    <a:pt x="8" y="580"/>
                  </a:cubicBezTo>
                  <a:cubicBezTo>
                    <a:pt x="8" y="584"/>
                    <a:pt x="8" y="584"/>
                    <a:pt x="8" y="584"/>
                  </a:cubicBezTo>
                  <a:cubicBezTo>
                    <a:pt x="8" y="643"/>
                    <a:pt x="8" y="643"/>
                    <a:pt x="8" y="643"/>
                  </a:cubicBezTo>
                  <a:cubicBezTo>
                    <a:pt x="8" y="650"/>
                    <a:pt x="8" y="650"/>
                    <a:pt x="8" y="650"/>
                  </a:cubicBezTo>
                  <a:cubicBezTo>
                    <a:pt x="8" y="653"/>
                    <a:pt x="8" y="653"/>
                    <a:pt x="8" y="653"/>
                  </a:cubicBezTo>
                  <a:cubicBezTo>
                    <a:pt x="435" y="653"/>
                    <a:pt x="435" y="653"/>
                    <a:pt x="435" y="653"/>
                  </a:cubicBezTo>
                  <a:cubicBezTo>
                    <a:pt x="435" y="650"/>
                    <a:pt x="435" y="650"/>
                    <a:pt x="435" y="650"/>
                  </a:cubicBezTo>
                  <a:cubicBezTo>
                    <a:pt x="435" y="643"/>
                    <a:pt x="435" y="643"/>
                    <a:pt x="435" y="643"/>
                  </a:cubicBezTo>
                  <a:cubicBezTo>
                    <a:pt x="435" y="584"/>
                    <a:pt x="435" y="584"/>
                    <a:pt x="435" y="584"/>
                  </a:cubicBezTo>
                  <a:cubicBezTo>
                    <a:pt x="435" y="580"/>
                    <a:pt x="435" y="580"/>
                    <a:pt x="435" y="580"/>
                  </a:cubicBezTo>
                  <a:cubicBezTo>
                    <a:pt x="435" y="555"/>
                    <a:pt x="435" y="555"/>
                    <a:pt x="435" y="555"/>
                  </a:cubicBezTo>
                  <a:cubicBezTo>
                    <a:pt x="435" y="551"/>
                    <a:pt x="435" y="551"/>
                    <a:pt x="435" y="551"/>
                  </a:cubicBezTo>
                  <a:cubicBezTo>
                    <a:pt x="435" y="486"/>
                    <a:pt x="435" y="486"/>
                    <a:pt x="435" y="486"/>
                  </a:cubicBezTo>
                  <a:cubicBezTo>
                    <a:pt x="439" y="486"/>
                    <a:pt x="439" y="486"/>
                    <a:pt x="439" y="486"/>
                  </a:cubicBezTo>
                  <a:cubicBezTo>
                    <a:pt x="439" y="483"/>
                    <a:pt x="439" y="483"/>
                    <a:pt x="439" y="483"/>
                  </a:cubicBezTo>
                  <a:cubicBezTo>
                    <a:pt x="439" y="479"/>
                    <a:pt x="439" y="479"/>
                    <a:pt x="439" y="479"/>
                  </a:cubicBezTo>
                  <a:cubicBezTo>
                    <a:pt x="439" y="440"/>
                    <a:pt x="439" y="440"/>
                    <a:pt x="439" y="440"/>
                  </a:cubicBezTo>
                  <a:cubicBezTo>
                    <a:pt x="439" y="435"/>
                    <a:pt x="439" y="435"/>
                    <a:pt x="439" y="435"/>
                  </a:cubicBezTo>
                  <a:cubicBezTo>
                    <a:pt x="433" y="435"/>
                    <a:pt x="433" y="435"/>
                    <a:pt x="433" y="435"/>
                  </a:cubicBezTo>
                  <a:cubicBezTo>
                    <a:pt x="433" y="398"/>
                    <a:pt x="433" y="398"/>
                    <a:pt x="433" y="398"/>
                  </a:cubicBezTo>
                  <a:cubicBezTo>
                    <a:pt x="433" y="310"/>
                    <a:pt x="433" y="310"/>
                    <a:pt x="433" y="310"/>
                  </a:cubicBezTo>
                  <a:cubicBezTo>
                    <a:pt x="433" y="304"/>
                    <a:pt x="433" y="304"/>
                    <a:pt x="433" y="304"/>
                  </a:cubicBezTo>
                  <a:cubicBezTo>
                    <a:pt x="433" y="225"/>
                    <a:pt x="433" y="225"/>
                    <a:pt x="433" y="225"/>
                  </a:cubicBezTo>
                  <a:cubicBezTo>
                    <a:pt x="433" y="219"/>
                    <a:pt x="433" y="219"/>
                    <a:pt x="433" y="219"/>
                  </a:cubicBezTo>
                  <a:cubicBezTo>
                    <a:pt x="433" y="56"/>
                    <a:pt x="433" y="56"/>
                    <a:pt x="433" y="56"/>
                  </a:cubicBezTo>
                  <a:cubicBezTo>
                    <a:pt x="442" y="56"/>
                    <a:pt x="442" y="56"/>
                    <a:pt x="442" y="56"/>
                  </a:cubicBezTo>
                  <a:cubicBezTo>
                    <a:pt x="442" y="45"/>
                    <a:pt x="442" y="45"/>
                    <a:pt x="442" y="45"/>
                  </a:cubicBezTo>
                  <a:cubicBezTo>
                    <a:pt x="425" y="45"/>
                    <a:pt x="425" y="45"/>
                    <a:pt x="425" y="45"/>
                  </a:cubicBezTo>
                  <a:cubicBezTo>
                    <a:pt x="425" y="29"/>
                    <a:pt x="425" y="29"/>
                    <a:pt x="425" y="29"/>
                  </a:cubicBezTo>
                  <a:cubicBezTo>
                    <a:pt x="419" y="29"/>
                    <a:pt x="419" y="29"/>
                    <a:pt x="419" y="29"/>
                  </a:cubicBezTo>
                  <a:cubicBezTo>
                    <a:pt x="419" y="24"/>
                    <a:pt x="419" y="24"/>
                    <a:pt x="419" y="24"/>
                  </a:cubicBezTo>
                  <a:cubicBezTo>
                    <a:pt x="417" y="24"/>
                    <a:pt x="417" y="24"/>
                    <a:pt x="417" y="24"/>
                  </a:cubicBezTo>
                  <a:cubicBezTo>
                    <a:pt x="410" y="12"/>
                    <a:pt x="410" y="12"/>
                    <a:pt x="410" y="12"/>
                  </a:cubicBezTo>
                  <a:cubicBezTo>
                    <a:pt x="403" y="0"/>
                    <a:pt x="403" y="0"/>
                    <a:pt x="403" y="0"/>
                  </a:cubicBezTo>
                  <a:cubicBezTo>
                    <a:pt x="396" y="12"/>
                    <a:pt x="396" y="12"/>
                    <a:pt x="396" y="12"/>
                  </a:cubicBezTo>
                  <a:cubicBezTo>
                    <a:pt x="390" y="24"/>
                    <a:pt x="390" y="24"/>
                    <a:pt x="390" y="24"/>
                  </a:cubicBezTo>
                  <a:cubicBezTo>
                    <a:pt x="388" y="24"/>
                    <a:pt x="388" y="24"/>
                    <a:pt x="388" y="24"/>
                  </a:cubicBezTo>
                  <a:cubicBezTo>
                    <a:pt x="388" y="29"/>
                    <a:pt x="388" y="29"/>
                    <a:pt x="388" y="29"/>
                  </a:cubicBezTo>
                  <a:cubicBezTo>
                    <a:pt x="287" y="29"/>
                    <a:pt x="287" y="29"/>
                    <a:pt x="287" y="29"/>
                  </a:cubicBezTo>
                  <a:cubicBezTo>
                    <a:pt x="287" y="45"/>
                    <a:pt x="287" y="45"/>
                    <a:pt x="287" y="45"/>
                  </a:cubicBezTo>
                  <a:cubicBezTo>
                    <a:pt x="270" y="45"/>
                    <a:pt x="270" y="45"/>
                    <a:pt x="270" y="45"/>
                  </a:cubicBezTo>
                  <a:cubicBezTo>
                    <a:pt x="270" y="56"/>
                    <a:pt x="270" y="56"/>
                    <a:pt x="270" y="56"/>
                  </a:cubicBezTo>
                  <a:cubicBezTo>
                    <a:pt x="279" y="56"/>
                    <a:pt x="279" y="56"/>
                    <a:pt x="279" y="56"/>
                  </a:cubicBezTo>
                  <a:cubicBezTo>
                    <a:pt x="279" y="219"/>
                    <a:pt x="279" y="219"/>
                    <a:pt x="279" y="219"/>
                  </a:cubicBezTo>
                  <a:cubicBezTo>
                    <a:pt x="279" y="225"/>
                    <a:pt x="279" y="225"/>
                    <a:pt x="279" y="225"/>
                  </a:cubicBezTo>
                  <a:cubicBezTo>
                    <a:pt x="279" y="229"/>
                    <a:pt x="279" y="229"/>
                    <a:pt x="279" y="229"/>
                  </a:cubicBezTo>
                  <a:cubicBezTo>
                    <a:pt x="237" y="229"/>
                    <a:pt x="237" y="229"/>
                    <a:pt x="237" y="229"/>
                  </a:cubicBezTo>
                  <a:cubicBezTo>
                    <a:pt x="231" y="178"/>
                    <a:pt x="231" y="178"/>
                    <a:pt x="231" y="178"/>
                  </a:cubicBezTo>
                  <a:cubicBezTo>
                    <a:pt x="229" y="165"/>
                    <a:pt x="229" y="165"/>
                    <a:pt x="229" y="165"/>
                  </a:cubicBezTo>
                  <a:cubicBezTo>
                    <a:pt x="229" y="92"/>
                    <a:pt x="229" y="92"/>
                    <a:pt x="229" y="92"/>
                  </a:cubicBezTo>
                  <a:cubicBezTo>
                    <a:pt x="241" y="92"/>
                    <a:pt x="241" y="92"/>
                    <a:pt x="241" y="92"/>
                  </a:cubicBezTo>
                  <a:cubicBezTo>
                    <a:pt x="241" y="83"/>
                    <a:pt x="241" y="83"/>
                    <a:pt x="241" y="83"/>
                  </a:cubicBezTo>
                  <a:cubicBezTo>
                    <a:pt x="229" y="83"/>
                    <a:pt x="229" y="83"/>
                    <a:pt x="229" y="83"/>
                  </a:cubicBezTo>
                  <a:cubicBezTo>
                    <a:pt x="229" y="74"/>
                    <a:pt x="229" y="74"/>
                    <a:pt x="229" y="74"/>
                  </a:cubicBezTo>
                  <a:cubicBezTo>
                    <a:pt x="220" y="74"/>
                    <a:pt x="220" y="74"/>
                    <a:pt x="220" y="74"/>
                  </a:cubicBezTo>
                  <a:cubicBezTo>
                    <a:pt x="220" y="83"/>
                    <a:pt x="220" y="83"/>
                    <a:pt x="220" y="83"/>
                  </a:cubicBezTo>
                  <a:cubicBezTo>
                    <a:pt x="208" y="83"/>
                    <a:pt x="208" y="83"/>
                    <a:pt x="208" y="83"/>
                  </a:cubicBezTo>
                  <a:cubicBezTo>
                    <a:pt x="208" y="92"/>
                    <a:pt x="208" y="92"/>
                    <a:pt x="208" y="92"/>
                  </a:cubicBezTo>
                  <a:cubicBezTo>
                    <a:pt x="220" y="92"/>
                    <a:pt x="220" y="92"/>
                    <a:pt x="220" y="92"/>
                  </a:cubicBezTo>
                  <a:cubicBezTo>
                    <a:pt x="220" y="163"/>
                    <a:pt x="220" y="163"/>
                    <a:pt x="220" y="163"/>
                  </a:cubicBezTo>
                  <a:cubicBezTo>
                    <a:pt x="218" y="178"/>
                    <a:pt x="218" y="178"/>
                    <a:pt x="218" y="178"/>
                  </a:cubicBezTo>
                  <a:cubicBezTo>
                    <a:pt x="211" y="229"/>
                    <a:pt x="211" y="229"/>
                    <a:pt x="211" y="229"/>
                  </a:cubicBezTo>
                  <a:cubicBezTo>
                    <a:pt x="164" y="229"/>
                    <a:pt x="164" y="229"/>
                    <a:pt x="164" y="229"/>
                  </a:cubicBezTo>
                  <a:cubicBezTo>
                    <a:pt x="164" y="225"/>
                    <a:pt x="164" y="225"/>
                    <a:pt x="164" y="225"/>
                  </a:cubicBezTo>
                  <a:cubicBezTo>
                    <a:pt x="164" y="219"/>
                    <a:pt x="164" y="219"/>
                    <a:pt x="164" y="219"/>
                  </a:cubicBezTo>
                  <a:cubicBezTo>
                    <a:pt x="164" y="56"/>
                    <a:pt x="164" y="56"/>
                    <a:pt x="164" y="56"/>
                  </a:cubicBezTo>
                  <a:cubicBezTo>
                    <a:pt x="172" y="56"/>
                    <a:pt x="172" y="56"/>
                    <a:pt x="172" y="56"/>
                  </a:cubicBezTo>
                  <a:cubicBezTo>
                    <a:pt x="172" y="45"/>
                    <a:pt x="172" y="45"/>
                    <a:pt x="172" y="45"/>
                  </a:cubicBezTo>
                  <a:cubicBezTo>
                    <a:pt x="155" y="45"/>
                    <a:pt x="155" y="45"/>
                    <a:pt x="155" y="45"/>
                  </a:cubicBezTo>
                  <a:cubicBezTo>
                    <a:pt x="155" y="29"/>
                    <a:pt x="155" y="29"/>
                    <a:pt x="155" y="29"/>
                  </a:cubicBezTo>
                  <a:cubicBezTo>
                    <a:pt x="56" y="29"/>
                    <a:pt x="56" y="29"/>
                    <a:pt x="56" y="29"/>
                  </a:cubicBezTo>
                  <a:cubicBezTo>
                    <a:pt x="56" y="24"/>
                    <a:pt x="56" y="24"/>
                    <a:pt x="56" y="24"/>
                  </a:cubicBezTo>
                  <a:cubicBezTo>
                    <a:pt x="55" y="24"/>
                    <a:pt x="55" y="24"/>
                    <a:pt x="55" y="24"/>
                  </a:cubicBezTo>
                  <a:cubicBezTo>
                    <a:pt x="48" y="12"/>
                    <a:pt x="48" y="12"/>
                    <a:pt x="48" y="12"/>
                  </a:cubicBezTo>
                  <a:cubicBezTo>
                    <a:pt x="41" y="0"/>
                    <a:pt x="41" y="0"/>
                    <a:pt x="41" y="0"/>
                  </a:cubicBezTo>
                  <a:cubicBezTo>
                    <a:pt x="34" y="12"/>
                    <a:pt x="34" y="12"/>
                    <a:pt x="34" y="12"/>
                  </a:cubicBezTo>
                  <a:cubicBezTo>
                    <a:pt x="28" y="24"/>
                    <a:pt x="28" y="24"/>
                    <a:pt x="28" y="24"/>
                  </a:cubicBezTo>
                  <a:cubicBezTo>
                    <a:pt x="26" y="24"/>
                    <a:pt x="26" y="24"/>
                    <a:pt x="26" y="24"/>
                  </a:cubicBezTo>
                  <a:cubicBezTo>
                    <a:pt x="26" y="29"/>
                    <a:pt x="26" y="29"/>
                    <a:pt x="26" y="29"/>
                  </a:cubicBezTo>
                  <a:cubicBezTo>
                    <a:pt x="17" y="29"/>
                    <a:pt x="17" y="29"/>
                    <a:pt x="17" y="29"/>
                  </a:cubicBezTo>
                  <a:cubicBezTo>
                    <a:pt x="17" y="45"/>
                    <a:pt x="17" y="45"/>
                    <a:pt x="17" y="45"/>
                  </a:cubicBezTo>
                  <a:cubicBezTo>
                    <a:pt x="0" y="45"/>
                    <a:pt x="0" y="45"/>
                    <a:pt x="0" y="45"/>
                  </a:cubicBezTo>
                  <a:cubicBezTo>
                    <a:pt x="0" y="56"/>
                    <a:pt x="0" y="56"/>
                    <a:pt x="0" y="56"/>
                  </a:cubicBezTo>
                  <a:cubicBezTo>
                    <a:pt x="10" y="56"/>
                    <a:pt x="10" y="56"/>
                    <a:pt x="10" y="56"/>
                  </a:cubicBezTo>
                  <a:cubicBezTo>
                    <a:pt x="10" y="219"/>
                    <a:pt x="10" y="219"/>
                    <a:pt x="10" y="219"/>
                  </a:cubicBezTo>
                  <a:cubicBezTo>
                    <a:pt x="10" y="225"/>
                    <a:pt x="10" y="225"/>
                    <a:pt x="10" y="225"/>
                  </a:cubicBezTo>
                  <a:cubicBezTo>
                    <a:pt x="10" y="304"/>
                    <a:pt x="10" y="304"/>
                    <a:pt x="10" y="304"/>
                  </a:cubicBezTo>
                  <a:cubicBezTo>
                    <a:pt x="10" y="310"/>
                    <a:pt x="10" y="310"/>
                    <a:pt x="10" y="310"/>
                  </a:cubicBezTo>
                  <a:cubicBezTo>
                    <a:pt x="10" y="398"/>
                    <a:pt x="10" y="398"/>
                    <a:pt x="10" y="398"/>
                  </a:cubicBezTo>
                  <a:cubicBezTo>
                    <a:pt x="10" y="435"/>
                    <a:pt x="10" y="435"/>
                    <a:pt x="10" y="435"/>
                  </a:cubicBezTo>
                  <a:cubicBezTo>
                    <a:pt x="5" y="435"/>
                    <a:pt x="5" y="435"/>
                    <a:pt x="5" y="435"/>
                  </a:cubicBezTo>
                  <a:lnTo>
                    <a:pt x="5" y="440"/>
                  </a:lnTo>
                  <a:close/>
                  <a:moveTo>
                    <a:pt x="164" y="245"/>
                  </a:moveTo>
                  <a:cubicBezTo>
                    <a:pt x="211" y="245"/>
                    <a:pt x="211" y="245"/>
                    <a:pt x="211" y="245"/>
                  </a:cubicBezTo>
                  <a:cubicBezTo>
                    <a:pt x="211" y="275"/>
                    <a:pt x="211" y="275"/>
                    <a:pt x="211" y="275"/>
                  </a:cubicBezTo>
                  <a:cubicBezTo>
                    <a:pt x="208" y="279"/>
                    <a:pt x="208" y="279"/>
                    <a:pt x="208" y="279"/>
                  </a:cubicBezTo>
                  <a:cubicBezTo>
                    <a:pt x="192" y="305"/>
                    <a:pt x="192" y="305"/>
                    <a:pt x="192" y="305"/>
                  </a:cubicBezTo>
                  <a:cubicBezTo>
                    <a:pt x="164" y="305"/>
                    <a:pt x="164" y="305"/>
                    <a:pt x="164" y="305"/>
                  </a:cubicBezTo>
                  <a:cubicBezTo>
                    <a:pt x="164" y="304"/>
                    <a:pt x="164" y="304"/>
                    <a:pt x="164" y="304"/>
                  </a:cubicBezTo>
                  <a:lnTo>
                    <a:pt x="164" y="245"/>
                  </a:lnTo>
                  <a:close/>
                  <a:moveTo>
                    <a:pt x="237" y="245"/>
                  </a:moveTo>
                  <a:cubicBezTo>
                    <a:pt x="279" y="245"/>
                    <a:pt x="279" y="245"/>
                    <a:pt x="279" y="245"/>
                  </a:cubicBezTo>
                  <a:cubicBezTo>
                    <a:pt x="279" y="304"/>
                    <a:pt x="279" y="304"/>
                    <a:pt x="279" y="304"/>
                  </a:cubicBezTo>
                  <a:cubicBezTo>
                    <a:pt x="279" y="305"/>
                    <a:pt x="279" y="305"/>
                    <a:pt x="279" y="305"/>
                  </a:cubicBezTo>
                  <a:cubicBezTo>
                    <a:pt x="257" y="305"/>
                    <a:pt x="257" y="305"/>
                    <a:pt x="257" y="305"/>
                  </a:cubicBezTo>
                  <a:cubicBezTo>
                    <a:pt x="241" y="279"/>
                    <a:pt x="241" y="279"/>
                    <a:pt x="241" y="279"/>
                  </a:cubicBezTo>
                  <a:cubicBezTo>
                    <a:pt x="237" y="275"/>
                    <a:pt x="237" y="275"/>
                    <a:pt x="237" y="275"/>
                  </a:cubicBezTo>
                  <a:lnTo>
                    <a:pt x="237" y="245"/>
                  </a:lnTo>
                  <a:close/>
                  <a:moveTo>
                    <a:pt x="171" y="375"/>
                  </a:moveTo>
                  <a:cubicBezTo>
                    <a:pt x="172" y="350"/>
                    <a:pt x="192" y="330"/>
                    <a:pt x="218" y="328"/>
                  </a:cubicBezTo>
                  <a:cubicBezTo>
                    <a:pt x="192" y="330"/>
                    <a:pt x="172" y="350"/>
                    <a:pt x="171" y="375"/>
                  </a:cubicBezTo>
                  <a:close/>
                  <a:moveTo>
                    <a:pt x="225" y="328"/>
                  </a:moveTo>
                  <a:cubicBezTo>
                    <a:pt x="236" y="329"/>
                    <a:pt x="246" y="333"/>
                    <a:pt x="253" y="339"/>
                  </a:cubicBezTo>
                  <a:cubicBezTo>
                    <a:pt x="246" y="333"/>
                    <a:pt x="236" y="329"/>
                    <a:pt x="225" y="328"/>
                  </a:cubicBezTo>
                  <a:close/>
                  <a:moveTo>
                    <a:pt x="408" y="308"/>
                  </a:moveTo>
                  <a:cubicBezTo>
                    <a:pt x="305" y="308"/>
                    <a:pt x="305" y="308"/>
                    <a:pt x="305" y="308"/>
                  </a:cubicBezTo>
                  <a:cubicBezTo>
                    <a:pt x="305" y="304"/>
                    <a:pt x="305" y="304"/>
                    <a:pt x="305" y="304"/>
                  </a:cubicBezTo>
                  <a:cubicBezTo>
                    <a:pt x="305" y="230"/>
                    <a:pt x="305" y="230"/>
                    <a:pt x="305" y="230"/>
                  </a:cubicBezTo>
                  <a:cubicBezTo>
                    <a:pt x="408" y="230"/>
                    <a:pt x="408" y="230"/>
                    <a:pt x="408" y="230"/>
                  </a:cubicBezTo>
                  <a:cubicBezTo>
                    <a:pt x="408" y="304"/>
                    <a:pt x="408" y="304"/>
                    <a:pt x="408" y="304"/>
                  </a:cubicBezTo>
                  <a:lnTo>
                    <a:pt x="408" y="308"/>
                  </a:lnTo>
                  <a:close/>
                  <a:moveTo>
                    <a:pt x="371" y="243"/>
                  </a:moveTo>
                  <a:cubicBezTo>
                    <a:pt x="374" y="243"/>
                    <a:pt x="378" y="245"/>
                    <a:pt x="378" y="247"/>
                  </a:cubicBezTo>
                  <a:cubicBezTo>
                    <a:pt x="378" y="300"/>
                    <a:pt x="378" y="300"/>
                    <a:pt x="378" y="300"/>
                  </a:cubicBezTo>
                  <a:cubicBezTo>
                    <a:pt x="364" y="300"/>
                    <a:pt x="364" y="300"/>
                    <a:pt x="364" y="300"/>
                  </a:cubicBezTo>
                  <a:cubicBezTo>
                    <a:pt x="364" y="247"/>
                    <a:pt x="364" y="247"/>
                    <a:pt x="364" y="247"/>
                  </a:cubicBezTo>
                  <a:cubicBezTo>
                    <a:pt x="364" y="245"/>
                    <a:pt x="367" y="243"/>
                    <a:pt x="371" y="243"/>
                  </a:cubicBezTo>
                  <a:close/>
                  <a:moveTo>
                    <a:pt x="344" y="243"/>
                  </a:moveTo>
                  <a:cubicBezTo>
                    <a:pt x="348" y="243"/>
                    <a:pt x="351" y="245"/>
                    <a:pt x="351" y="247"/>
                  </a:cubicBezTo>
                  <a:cubicBezTo>
                    <a:pt x="351" y="300"/>
                    <a:pt x="351" y="300"/>
                    <a:pt x="351" y="300"/>
                  </a:cubicBezTo>
                  <a:cubicBezTo>
                    <a:pt x="337" y="300"/>
                    <a:pt x="337" y="300"/>
                    <a:pt x="337" y="300"/>
                  </a:cubicBezTo>
                  <a:cubicBezTo>
                    <a:pt x="337" y="247"/>
                    <a:pt x="337" y="247"/>
                    <a:pt x="337" y="247"/>
                  </a:cubicBezTo>
                  <a:cubicBezTo>
                    <a:pt x="337" y="245"/>
                    <a:pt x="340" y="243"/>
                    <a:pt x="344" y="243"/>
                  </a:cubicBezTo>
                  <a:close/>
                  <a:moveTo>
                    <a:pt x="386" y="334"/>
                  </a:moveTo>
                  <a:cubicBezTo>
                    <a:pt x="400" y="334"/>
                    <a:pt x="400" y="334"/>
                    <a:pt x="400" y="334"/>
                  </a:cubicBezTo>
                  <a:cubicBezTo>
                    <a:pt x="400" y="320"/>
                    <a:pt x="400" y="320"/>
                    <a:pt x="400" y="320"/>
                  </a:cubicBezTo>
                  <a:cubicBezTo>
                    <a:pt x="386" y="320"/>
                    <a:pt x="386" y="320"/>
                    <a:pt x="386" y="320"/>
                  </a:cubicBezTo>
                  <a:lnTo>
                    <a:pt x="386" y="334"/>
                  </a:lnTo>
                  <a:close/>
                  <a:moveTo>
                    <a:pt x="313" y="334"/>
                  </a:moveTo>
                  <a:cubicBezTo>
                    <a:pt x="328" y="334"/>
                    <a:pt x="328" y="334"/>
                    <a:pt x="328" y="334"/>
                  </a:cubicBezTo>
                  <a:cubicBezTo>
                    <a:pt x="328" y="320"/>
                    <a:pt x="328" y="320"/>
                    <a:pt x="328" y="320"/>
                  </a:cubicBezTo>
                  <a:cubicBezTo>
                    <a:pt x="313" y="320"/>
                    <a:pt x="313" y="320"/>
                    <a:pt x="313" y="320"/>
                  </a:cubicBezTo>
                  <a:lnTo>
                    <a:pt x="313" y="334"/>
                  </a:lnTo>
                  <a:close/>
                  <a:moveTo>
                    <a:pt x="101" y="243"/>
                  </a:moveTo>
                  <a:cubicBezTo>
                    <a:pt x="105" y="243"/>
                    <a:pt x="108" y="245"/>
                    <a:pt x="108" y="247"/>
                  </a:cubicBezTo>
                  <a:cubicBezTo>
                    <a:pt x="108" y="300"/>
                    <a:pt x="108" y="300"/>
                    <a:pt x="108" y="300"/>
                  </a:cubicBezTo>
                  <a:cubicBezTo>
                    <a:pt x="94" y="300"/>
                    <a:pt x="94" y="300"/>
                    <a:pt x="94" y="300"/>
                  </a:cubicBezTo>
                  <a:cubicBezTo>
                    <a:pt x="94" y="247"/>
                    <a:pt x="94" y="247"/>
                    <a:pt x="94" y="247"/>
                  </a:cubicBezTo>
                  <a:cubicBezTo>
                    <a:pt x="94" y="245"/>
                    <a:pt x="97" y="243"/>
                    <a:pt x="101" y="243"/>
                  </a:cubicBezTo>
                  <a:close/>
                  <a:moveTo>
                    <a:pt x="75" y="243"/>
                  </a:moveTo>
                  <a:cubicBezTo>
                    <a:pt x="78" y="243"/>
                    <a:pt x="81" y="245"/>
                    <a:pt x="81" y="247"/>
                  </a:cubicBezTo>
                  <a:cubicBezTo>
                    <a:pt x="81" y="300"/>
                    <a:pt x="81" y="300"/>
                    <a:pt x="81" y="300"/>
                  </a:cubicBezTo>
                  <a:cubicBezTo>
                    <a:pt x="68" y="300"/>
                    <a:pt x="68" y="300"/>
                    <a:pt x="68" y="300"/>
                  </a:cubicBezTo>
                  <a:cubicBezTo>
                    <a:pt x="68" y="247"/>
                    <a:pt x="68" y="247"/>
                    <a:pt x="68" y="247"/>
                  </a:cubicBezTo>
                  <a:cubicBezTo>
                    <a:pt x="68" y="245"/>
                    <a:pt x="71" y="243"/>
                    <a:pt x="75" y="243"/>
                  </a:cubicBezTo>
                  <a:close/>
                  <a:moveTo>
                    <a:pt x="116" y="334"/>
                  </a:moveTo>
                  <a:cubicBezTo>
                    <a:pt x="130" y="334"/>
                    <a:pt x="130" y="334"/>
                    <a:pt x="130" y="334"/>
                  </a:cubicBezTo>
                  <a:cubicBezTo>
                    <a:pt x="130" y="320"/>
                    <a:pt x="130" y="320"/>
                    <a:pt x="130" y="320"/>
                  </a:cubicBezTo>
                  <a:cubicBezTo>
                    <a:pt x="116" y="320"/>
                    <a:pt x="116" y="320"/>
                    <a:pt x="116" y="320"/>
                  </a:cubicBezTo>
                  <a:lnTo>
                    <a:pt x="116" y="334"/>
                  </a:lnTo>
                  <a:close/>
                  <a:moveTo>
                    <a:pt x="44" y="334"/>
                  </a:moveTo>
                  <a:cubicBezTo>
                    <a:pt x="57" y="334"/>
                    <a:pt x="57" y="334"/>
                    <a:pt x="57" y="334"/>
                  </a:cubicBezTo>
                  <a:cubicBezTo>
                    <a:pt x="57" y="320"/>
                    <a:pt x="57" y="320"/>
                    <a:pt x="57" y="320"/>
                  </a:cubicBezTo>
                  <a:cubicBezTo>
                    <a:pt x="44" y="320"/>
                    <a:pt x="44" y="320"/>
                    <a:pt x="44" y="320"/>
                  </a:cubicBezTo>
                  <a:lnTo>
                    <a:pt x="44" y="334"/>
                  </a:lnTo>
                  <a:close/>
                  <a:moveTo>
                    <a:pt x="409" y="643"/>
                  </a:moveTo>
                  <a:cubicBezTo>
                    <a:pt x="399" y="643"/>
                    <a:pt x="399" y="643"/>
                    <a:pt x="399" y="643"/>
                  </a:cubicBezTo>
                  <a:cubicBezTo>
                    <a:pt x="399" y="549"/>
                    <a:pt x="399" y="549"/>
                    <a:pt x="399" y="549"/>
                  </a:cubicBezTo>
                  <a:cubicBezTo>
                    <a:pt x="399" y="520"/>
                    <a:pt x="357" y="497"/>
                    <a:pt x="357" y="497"/>
                  </a:cubicBezTo>
                  <a:cubicBezTo>
                    <a:pt x="357" y="497"/>
                    <a:pt x="315" y="520"/>
                    <a:pt x="315" y="549"/>
                  </a:cubicBezTo>
                  <a:cubicBezTo>
                    <a:pt x="315" y="643"/>
                    <a:pt x="315" y="643"/>
                    <a:pt x="315" y="643"/>
                  </a:cubicBezTo>
                  <a:cubicBezTo>
                    <a:pt x="301" y="643"/>
                    <a:pt x="301" y="643"/>
                    <a:pt x="301" y="643"/>
                  </a:cubicBezTo>
                  <a:cubicBezTo>
                    <a:pt x="301" y="584"/>
                    <a:pt x="301" y="584"/>
                    <a:pt x="301" y="584"/>
                  </a:cubicBezTo>
                  <a:cubicBezTo>
                    <a:pt x="301" y="580"/>
                    <a:pt x="301" y="580"/>
                    <a:pt x="301" y="580"/>
                  </a:cubicBezTo>
                  <a:cubicBezTo>
                    <a:pt x="301" y="555"/>
                    <a:pt x="301" y="555"/>
                    <a:pt x="301" y="555"/>
                  </a:cubicBezTo>
                  <a:cubicBezTo>
                    <a:pt x="301" y="551"/>
                    <a:pt x="301" y="551"/>
                    <a:pt x="301" y="551"/>
                  </a:cubicBezTo>
                  <a:cubicBezTo>
                    <a:pt x="301" y="486"/>
                    <a:pt x="301" y="486"/>
                    <a:pt x="301" y="486"/>
                  </a:cubicBezTo>
                  <a:cubicBezTo>
                    <a:pt x="409" y="486"/>
                    <a:pt x="409" y="486"/>
                    <a:pt x="409" y="486"/>
                  </a:cubicBezTo>
                  <a:cubicBezTo>
                    <a:pt x="409" y="551"/>
                    <a:pt x="409" y="551"/>
                    <a:pt x="409" y="551"/>
                  </a:cubicBezTo>
                  <a:cubicBezTo>
                    <a:pt x="409" y="555"/>
                    <a:pt x="409" y="555"/>
                    <a:pt x="409" y="555"/>
                  </a:cubicBezTo>
                  <a:cubicBezTo>
                    <a:pt x="409" y="580"/>
                    <a:pt x="409" y="580"/>
                    <a:pt x="409" y="580"/>
                  </a:cubicBezTo>
                  <a:cubicBezTo>
                    <a:pt x="409" y="584"/>
                    <a:pt x="409" y="584"/>
                    <a:pt x="409" y="584"/>
                  </a:cubicBezTo>
                  <a:lnTo>
                    <a:pt x="409" y="643"/>
                  </a:lnTo>
                  <a:close/>
                  <a:moveTo>
                    <a:pt x="275" y="643"/>
                  </a:moveTo>
                  <a:cubicBezTo>
                    <a:pt x="264" y="643"/>
                    <a:pt x="264" y="643"/>
                    <a:pt x="264" y="643"/>
                  </a:cubicBezTo>
                  <a:cubicBezTo>
                    <a:pt x="264" y="549"/>
                    <a:pt x="264" y="549"/>
                    <a:pt x="264" y="549"/>
                  </a:cubicBezTo>
                  <a:cubicBezTo>
                    <a:pt x="264" y="520"/>
                    <a:pt x="222" y="497"/>
                    <a:pt x="222" y="497"/>
                  </a:cubicBezTo>
                  <a:cubicBezTo>
                    <a:pt x="222" y="497"/>
                    <a:pt x="180" y="520"/>
                    <a:pt x="180" y="549"/>
                  </a:cubicBezTo>
                  <a:cubicBezTo>
                    <a:pt x="180" y="643"/>
                    <a:pt x="180" y="643"/>
                    <a:pt x="180" y="643"/>
                  </a:cubicBezTo>
                  <a:cubicBezTo>
                    <a:pt x="167" y="643"/>
                    <a:pt x="167" y="643"/>
                    <a:pt x="167" y="643"/>
                  </a:cubicBezTo>
                  <a:cubicBezTo>
                    <a:pt x="167" y="584"/>
                    <a:pt x="167" y="584"/>
                    <a:pt x="167" y="584"/>
                  </a:cubicBezTo>
                  <a:cubicBezTo>
                    <a:pt x="167" y="580"/>
                    <a:pt x="167" y="580"/>
                    <a:pt x="167" y="580"/>
                  </a:cubicBezTo>
                  <a:cubicBezTo>
                    <a:pt x="167" y="555"/>
                    <a:pt x="167" y="555"/>
                    <a:pt x="167" y="555"/>
                  </a:cubicBezTo>
                  <a:cubicBezTo>
                    <a:pt x="167" y="551"/>
                    <a:pt x="167" y="551"/>
                    <a:pt x="167" y="551"/>
                  </a:cubicBezTo>
                  <a:cubicBezTo>
                    <a:pt x="167" y="486"/>
                    <a:pt x="167" y="486"/>
                    <a:pt x="167" y="486"/>
                  </a:cubicBezTo>
                  <a:cubicBezTo>
                    <a:pt x="275" y="486"/>
                    <a:pt x="275" y="486"/>
                    <a:pt x="275" y="486"/>
                  </a:cubicBezTo>
                  <a:cubicBezTo>
                    <a:pt x="275" y="551"/>
                    <a:pt x="275" y="551"/>
                    <a:pt x="275" y="551"/>
                  </a:cubicBezTo>
                  <a:cubicBezTo>
                    <a:pt x="275" y="555"/>
                    <a:pt x="275" y="555"/>
                    <a:pt x="275" y="555"/>
                  </a:cubicBezTo>
                  <a:cubicBezTo>
                    <a:pt x="275" y="580"/>
                    <a:pt x="275" y="580"/>
                    <a:pt x="275" y="580"/>
                  </a:cubicBezTo>
                  <a:cubicBezTo>
                    <a:pt x="275" y="584"/>
                    <a:pt x="275" y="584"/>
                    <a:pt x="275" y="584"/>
                  </a:cubicBezTo>
                  <a:lnTo>
                    <a:pt x="275" y="643"/>
                  </a:lnTo>
                  <a:close/>
                  <a:moveTo>
                    <a:pt x="141" y="643"/>
                  </a:moveTo>
                  <a:cubicBezTo>
                    <a:pt x="129" y="643"/>
                    <a:pt x="129" y="643"/>
                    <a:pt x="129" y="643"/>
                  </a:cubicBezTo>
                  <a:cubicBezTo>
                    <a:pt x="129" y="549"/>
                    <a:pt x="129" y="549"/>
                    <a:pt x="129" y="549"/>
                  </a:cubicBezTo>
                  <a:cubicBezTo>
                    <a:pt x="129" y="520"/>
                    <a:pt x="87" y="497"/>
                    <a:pt x="87" y="497"/>
                  </a:cubicBezTo>
                  <a:cubicBezTo>
                    <a:pt x="87" y="497"/>
                    <a:pt x="45" y="520"/>
                    <a:pt x="45" y="549"/>
                  </a:cubicBezTo>
                  <a:cubicBezTo>
                    <a:pt x="45" y="643"/>
                    <a:pt x="45" y="643"/>
                    <a:pt x="45" y="643"/>
                  </a:cubicBezTo>
                  <a:cubicBezTo>
                    <a:pt x="34" y="643"/>
                    <a:pt x="34" y="643"/>
                    <a:pt x="34" y="643"/>
                  </a:cubicBezTo>
                  <a:cubicBezTo>
                    <a:pt x="34" y="584"/>
                    <a:pt x="34" y="584"/>
                    <a:pt x="34" y="584"/>
                  </a:cubicBezTo>
                  <a:cubicBezTo>
                    <a:pt x="34" y="580"/>
                    <a:pt x="34" y="580"/>
                    <a:pt x="34" y="580"/>
                  </a:cubicBezTo>
                  <a:cubicBezTo>
                    <a:pt x="34" y="555"/>
                    <a:pt x="34" y="555"/>
                    <a:pt x="34" y="555"/>
                  </a:cubicBezTo>
                  <a:cubicBezTo>
                    <a:pt x="34" y="551"/>
                    <a:pt x="34" y="551"/>
                    <a:pt x="34" y="551"/>
                  </a:cubicBezTo>
                  <a:cubicBezTo>
                    <a:pt x="34" y="486"/>
                    <a:pt x="34" y="486"/>
                    <a:pt x="34" y="486"/>
                  </a:cubicBezTo>
                  <a:cubicBezTo>
                    <a:pt x="141" y="486"/>
                    <a:pt x="141" y="486"/>
                    <a:pt x="141" y="486"/>
                  </a:cubicBezTo>
                  <a:cubicBezTo>
                    <a:pt x="141" y="551"/>
                    <a:pt x="141" y="551"/>
                    <a:pt x="141" y="551"/>
                  </a:cubicBezTo>
                  <a:cubicBezTo>
                    <a:pt x="141" y="555"/>
                    <a:pt x="141" y="555"/>
                    <a:pt x="141" y="555"/>
                  </a:cubicBezTo>
                  <a:cubicBezTo>
                    <a:pt x="141" y="580"/>
                    <a:pt x="141" y="580"/>
                    <a:pt x="141" y="580"/>
                  </a:cubicBezTo>
                  <a:cubicBezTo>
                    <a:pt x="141" y="584"/>
                    <a:pt x="141" y="584"/>
                    <a:pt x="141" y="584"/>
                  </a:cubicBezTo>
                  <a:lnTo>
                    <a:pt x="141" y="6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 name="任意多边形: 形状 9">
              <a:extLst>
                <a:ext uri="{FF2B5EF4-FFF2-40B4-BE49-F238E27FC236}">
                  <a16:creationId xmlns:a16="http://schemas.microsoft.com/office/drawing/2014/main" id="{574B0888-CDE9-401E-A6EE-DE66A5854A52}"/>
                </a:ext>
              </a:extLst>
            </p:cNvPr>
            <p:cNvSpPr/>
            <p:nvPr/>
          </p:nvSpPr>
          <p:spPr bwMode="auto">
            <a:xfrm>
              <a:off x="8049788" y="2144757"/>
              <a:ext cx="1649931" cy="3493233"/>
            </a:xfrm>
            <a:custGeom>
              <a:avLst/>
              <a:gdLst>
                <a:gd name="T0" fmla="*/ 199 w 571"/>
                <a:gd name="T1" fmla="*/ 761 h 1210"/>
                <a:gd name="T2" fmla="*/ 289 w 571"/>
                <a:gd name="T3" fmla="*/ 47 h 1210"/>
                <a:gd name="T4" fmla="*/ 362 w 571"/>
                <a:gd name="T5" fmla="*/ 761 h 1210"/>
                <a:gd name="T6" fmla="*/ 183 w 571"/>
                <a:gd name="T7" fmla="*/ 872 h 1210"/>
                <a:gd name="T8" fmla="*/ 397 w 571"/>
                <a:gd name="T9" fmla="*/ 888 h 1210"/>
                <a:gd name="T10" fmla="*/ 276 w 571"/>
                <a:gd name="T11" fmla="*/ 172 h 1210"/>
                <a:gd name="T12" fmla="*/ 261 w 571"/>
                <a:gd name="T13" fmla="*/ 211 h 1210"/>
                <a:gd name="T14" fmla="*/ 269 w 571"/>
                <a:gd name="T15" fmla="*/ 236 h 1210"/>
                <a:gd name="T16" fmla="*/ 283 w 571"/>
                <a:gd name="T17" fmla="*/ 259 h 1210"/>
                <a:gd name="T18" fmla="*/ 259 w 571"/>
                <a:gd name="T19" fmla="*/ 294 h 1210"/>
                <a:gd name="T20" fmla="*/ 283 w 571"/>
                <a:gd name="T21" fmla="*/ 315 h 1210"/>
                <a:gd name="T22" fmla="*/ 267 w 571"/>
                <a:gd name="T23" fmla="*/ 344 h 1210"/>
                <a:gd name="T24" fmla="*/ 283 w 571"/>
                <a:gd name="T25" fmla="*/ 355 h 1210"/>
                <a:gd name="T26" fmla="*/ 272 w 571"/>
                <a:gd name="T27" fmla="*/ 381 h 1210"/>
                <a:gd name="T28" fmla="*/ 265 w 571"/>
                <a:gd name="T29" fmla="*/ 416 h 1210"/>
                <a:gd name="T30" fmla="*/ 266 w 571"/>
                <a:gd name="T31" fmla="*/ 448 h 1210"/>
                <a:gd name="T32" fmla="*/ 280 w 571"/>
                <a:gd name="T33" fmla="*/ 474 h 1210"/>
                <a:gd name="T34" fmla="*/ 280 w 571"/>
                <a:gd name="T35" fmla="*/ 492 h 1210"/>
                <a:gd name="T36" fmla="*/ 279 w 571"/>
                <a:gd name="T37" fmla="*/ 514 h 1210"/>
                <a:gd name="T38" fmla="*/ 264 w 571"/>
                <a:gd name="T39" fmla="*/ 560 h 1210"/>
                <a:gd name="T40" fmla="*/ 244 w 571"/>
                <a:gd name="T41" fmla="*/ 611 h 1210"/>
                <a:gd name="T42" fmla="*/ 268 w 571"/>
                <a:gd name="T43" fmla="*/ 647 h 1210"/>
                <a:gd name="T44" fmla="*/ 252 w 571"/>
                <a:gd name="T45" fmla="*/ 672 h 1210"/>
                <a:gd name="T46" fmla="*/ 247 w 571"/>
                <a:gd name="T47" fmla="*/ 708 h 1210"/>
                <a:gd name="T48" fmla="*/ 308 w 571"/>
                <a:gd name="T49" fmla="*/ 180 h 1210"/>
                <a:gd name="T50" fmla="*/ 302 w 571"/>
                <a:gd name="T51" fmla="*/ 198 h 1210"/>
                <a:gd name="T52" fmla="*/ 291 w 571"/>
                <a:gd name="T53" fmla="*/ 222 h 1210"/>
                <a:gd name="T54" fmla="*/ 300 w 571"/>
                <a:gd name="T55" fmla="*/ 236 h 1210"/>
                <a:gd name="T56" fmla="*/ 300 w 571"/>
                <a:gd name="T57" fmla="*/ 273 h 1210"/>
                <a:gd name="T58" fmla="*/ 290 w 571"/>
                <a:gd name="T59" fmla="*/ 320 h 1210"/>
                <a:gd name="T60" fmla="*/ 291 w 571"/>
                <a:gd name="T61" fmla="*/ 334 h 1210"/>
                <a:gd name="T62" fmla="*/ 320 w 571"/>
                <a:gd name="T63" fmla="*/ 395 h 1210"/>
                <a:gd name="T64" fmla="*/ 294 w 571"/>
                <a:gd name="T65" fmla="*/ 402 h 1210"/>
                <a:gd name="T66" fmla="*/ 296 w 571"/>
                <a:gd name="T67" fmla="*/ 438 h 1210"/>
                <a:gd name="T68" fmla="*/ 305 w 571"/>
                <a:gd name="T69" fmla="*/ 452 h 1210"/>
                <a:gd name="T70" fmla="*/ 294 w 571"/>
                <a:gd name="T71" fmla="*/ 483 h 1210"/>
                <a:gd name="T72" fmla="*/ 307 w 571"/>
                <a:gd name="T73" fmla="*/ 524 h 1210"/>
                <a:gd name="T74" fmla="*/ 303 w 571"/>
                <a:gd name="T75" fmla="*/ 575 h 1210"/>
                <a:gd name="T76" fmla="*/ 315 w 571"/>
                <a:gd name="T77" fmla="*/ 598 h 1210"/>
                <a:gd name="T78" fmla="*/ 336 w 571"/>
                <a:gd name="T79" fmla="*/ 647 h 1210"/>
                <a:gd name="T80" fmla="*/ 333 w 571"/>
                <a:gd name="T81" fmla="*/ 681 h 1210"/>
                <a:gd name="T82" fmla="*/ 345 w 571"/>
                <a:gd name="T83" fmla="*/ 723 h 1210"/>
                <a:gd name="T84" fmla="*/ 233 w 571"/>
                <a:gd name="T85" fmla="*/ 805 h 1210"/>
                <a:gd name="T86" fmla="*/ 320 w 571"/>
                <a:gd name="T87" fmla="*/ 822 h 1210"/>
                <a:gd name="T88" fmla="*/ 393 w 571"/>
                <a:gd name="T89" fmla="*/ 878 h 1210"/>
                <a:gd name="T90" fmla="*/ 369 w 571"/>
                <a:gd name="T91" fmla="*/ 905 h 1210"/>
                <a:gd name="T92" fmla="*/ 244 w 571"/>
                <a:gd name="T93" fmla="*/ 891 h 1210"/>
                <a:gd name="T94" fmla="*/ 340 w 571"/>
                <a:gd name="T95" fmla="*/ 1013 h 1210"/>
                <a:gd name="T96" fmla="*/ 310 w 571"/>
                <a:gd name="T97" fmla="*/ 1006 h 1210"/>
                <a:gd name="T98" fmla="*/ 282 w 571"/>
                <a:gd name="T99" fmla="*/ 980 h 1210"/>
                <a:gd name="T100" fmla="*/ 264 w 571"/>
                <a:gd name="T101" fmla="*/ 1004 h 1210"/>
                <a:gd name="T102" fmla="*/ 234 w 571"/>
                <a:gd name="T103" fmla="*/ 1010 h 1210"/>
                <a:gd name="T104" fmla="*/ 431 w 571"/>
                <a:gd name="T105" fmla="*/ 1123 h 1210"/>
                <a:gd name="T106" fmla="*/ 470 w 571"/>
                <a:gd name="T107" fmla="*/ 1079 h 1210"/>
                <a:gd name="T108" fmla="*/ 421 w 571"/>
                <a:gd name="T109" fmla="*/ 1056 h 1210"/>
                <a:gd name="T110" fmla="*/ 112 w 571"/>
                <a:gd name="T111" fmla="*/ 1177 h 1210"/>
                <a:gd name="T112" fmla="*/ 140 w 571"/>
                <a:gd name="T113" fmla="*/ 1123 h 1210"/>
                <a:gd name="T114" fmla="*/ 74 w 571"/>
                <a:gd name="T115" fmla="*/ 1116 h 1210"/>
                <a:gd name="T116" fmla="*/ 118 w 571"/>
                <a:gd name="T117" fmla="*/ 1036 h 1210"/>
                <a:gd name="T118" fmla="*/ 265 w 571"/>
                <a:gd name="T119" fmla="*/ 810 h 1210"/>
                <a:gd name="T120" fmla="*/ 370 w 571"/>
                <a:gd name="T121" fmla="*/ 1042 h 1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71" h="1210">
                  <a:moveTo>
                    <a:pt x="436" y="1185"/>
                  </a:moveTo>
                  <a:cubicBezTo>
                    <a:pt x="444" y="1185"/>
                    <a:pt x="444" y="1185"/>
                    <a:pt x="444" y="1185"/>
                  </a:cubicBezTo>
                  <a:cubicBezTo>
                    <a:pt x="390" y="1081"/>
                    <a:pt x="390" y="1081"/>
                    <a:pt x="390" y="1081"/>
                  </a:cubicBezTo>
                  <a:cubicBezTo>
                    <a:pt x="362" y="1054"/>
                    <a:pt x="324" y="1038"/>
                    <a:pt x="282" y="1038"/>
                  </a:cubicBezTo>
                  <a:cubicBezTo>
                    <a:pt x="243" y="1038"/>
                    <a:pt x="209" y="1052"/>
                    <a:pt x="182" y="1074"/>
                  </a:cubicBezTo>
                  <a:cubicBezTo>
                    <a:pt x="124" y="1185"/>
                    <a:pt x="124" y="1185"/>
                    <a:pt x="124" y="1185"/>
                  </a:cubicBezTo>
                  <a:cubicBezTo>
                    <a:pt x="135" y="1185"/>
                    <a:pt x="135" y="1185"/>
                    <a:pt x="135" y="1185"/>
                  </a:cubicBezTo>
                  <a:cubicBezTo>
                    <a:pt x="135" y="1210"/>
                    <a:pt x="135" y="1210"/>
                    <a:pt x="135" y="1210"/>
                  </a:cubicBezTo>
                  <a:cubicBezTo>
                    <a:pt x="0" y="1210"/>
                    <a:pt x="0" y="1210"/>
                    <a:pt x="0" y="1210"/>
                  </a:cubicBezTo>
                  <a:cubicBezTo>
                    <a:pt x="0" y="1185"/>
                    <a:pt x="0" y="1185"/>
                    <a:pt x="0" y="1185"/>
                  </a:cubicBezTo>
                  <a:cubicBezTo>
                    <a:pt x="18" y="1185"/>
                    <a:pt x="18" y="1185"/>
                    <a:pt x="18" y="1185"/>
                  </a:cubicBezTo>
                  <a:cubicBezTo>
                    <a:pt x="129" y="970"/>
                    <a:pt x="129" y="970"/>
                    <a:pt x="129" y="970"/>
                  </a:cubicBezTo>
                  <a:cubicBezTo>
                    <a:pt x="129" y="938"/>
                    <a:pt x="129" y="938"/>
                    <a:pt x="129" y="938"/>
                  </a:cubicBezTo>
                  <a:cubicBezTo>
                    <a:pt x="153" y="938"/>
                    <a:pt x="153" y="938"/>
                    <a:pt x="153" y="938"/>
                  </a:cubicBezTo>
                  <a:cubicBezTo>
                    <a:pt x="192" y="825"/>
                    <a:pt x="192" y="825"/>
                    <a:pt x="192" y="825"/>
                  </a:cubicBezTo>
                  <a:cubicBezTo>
                    <a:pt x="192" y="822"/>
                    <a:pt x="192" y="822"/>
                    <a:pt x="192" y="822"/>
                  </a:cubicBezTo>
                  <a:cubicBezTo>
                    <a:pt x="193" y="822"/>
                    <a:pt x="193" y="822"/>
                    <a:pt x="193" y="822"/>
                  </a:cubicBezTo>
                  <a:cubicBezTo>
                    <a:pt x="204" y="790"/>
                    <a:pt x="204" y="790"/>
                    <a:pt x="204" y="790"/>
                  </a:cubicBezTo>
                  <a:cubicBezTo>
                    <a:pt x="199" y="790"/>
                    <a:pt x="199" y="790"/>
                    <a:pt x="199" y="790"/>
                  </a:cubicBezTo>
                  <a:cubicBezTo>
                    <a:pt x="199" y="761"/>
                    <a:pt x="199" y="761"/>
                    <a:pt x="199" y="761"/>
                  </a:cubicBezTo>
                  <a:cubicBezTo>
                    <a:pt x="212" y="761"/>
                    <a:pt x="212" y="761"/>
                    <a:pt x="212" y="761"/>
                  </a:cubicBezTo>
                  <a:cubicBezTo>
                    <a:pt x="212" y="755"/>
                    <a:pt x="212" y="755"/>
                    <a:pt x="212" y="755"/>
                  </a:cubicBezTo>
                  <a:cubicBezTo>
                    <a:pt x="193" y="755"/>
                    <a:pt x="193" y="755"/>
                    <a:pt x="193" y="755"/>
                  </a:cubicBezTo>
                  <a:cubicBezTo>
                    <a:pt x="193" y="723"/>
                    <a:pt x="193" y="723"/>
                    <a:pt x="193" y="723"/>
                  </a:cubicBezTo>
                  <a:cubicBezTo>
                    <a:pt x="221" y="723"/>
                    <a:pt x="221" y="723"/>
                    <a:pt x="221" y="723"/>
                  </a:cubicBezTo>
                  <a:cubicBezTo>
                    <a:pt x="242" y="559"/>
                    <a:pt x="252" y="277"/>
                    <a:pt x="255" y="187"/>
                  </a:cubicBezTo>
                  <a:cubicBezTo>
                    <a:pt x="255" y="187"/>
                    <a:pt x="255" y="187"/>
                    <a:pt x="255" y="187"/>
                  </a:cubicBezTo>
                  <a:cubicBezTo>
                    <a:pt x="255" y="180"/>
                    <a:pt x="255" y="180"/>
                    <a:pt x="255" y="180"/>
                  </a:cubicBezTo>
                  <a:cubicBezTo>
                    <a:pt x="256" y="180"/>
                    <a:pt x="256" y="180"/>
                    <a:pt x="256" y="180"/>
                  </a:cubicBezTo>
                  <a:cubicBezTo>
                    <a:pt x="256" y="162"/>
                    <a:pt x="256" y="162"/>
                    <a:pt x="256" y="162"/>
                  </a:cubicBezTo>
                  <a:cubicBezTo>
                    <a:pt x="251" y="162"/>
                    <a:pt x="251" y="162"/>
                    <a:pt x="251" y="162"/>
                  </a:cubicBezTo>
                  <a:cubicBezTo>
                    <a:pt x="251" y="133"/>
                    <a:pt x="251" y="133"/>
                    <a:pt x="251" y="133"/>
                  </a:cubicBezTo>
                  <a:cubicBezTo>
                    <a:pt x="264" y="133"/>
                    <a:pt x="264" y="133"/>
                    <a:pt x="264" y="133"/>
                  </a:cubicBezTo>
                  <a:cubicBezTo>
                    <a:pt x="264" y="97"/>
                    <a:pt x="264" y="97"/>
                    <a:pt x="264" y="97"/>
                  </a:cubicBezTo>
                  <a:cubicBezTo>
                    <a:pt x="279" y="97"/>
                    <a:pt x="279" y="97"/>
                    <a:pt x="279" y="97"/>
                  </a:cubicBezTo>
                  <a:cubicBezTo>
                    <a:pt x="279" y="47"/>
                    <a:pt x="279" y="47"/>
                    <a:pt x="279" y="47"/>
                  </a:cubicBezTo>
                  <a:cubicBezTo>
                    <a:pt x="284" y="47"/>
                    <a:pt x="284" y="47"/>
                    <a:pt x="284" y="47"/>
                  </a:cubicBezTo>
                  <a:cubicBezTo>
                    <a:pt x="284" y="0"/>
                    <a:pt x="284" y="0"/>
                    <a:pt x="284" y="0"/>
                  </a:cubicBezTo>
                  <a:cubicBezTo>
                    <a:pt x="289" y="0"/>
                    <a:pt x="289" y="0"/>
                    <a:pt x="289" y="0"/>
                  </a:cubicBezTo>
                  <a:cubicBezTo>
                    <a:pt x="289" y="47"/>
                    <a:pt x="289" y="47"/>
                    <a:pt x="289" y="47"/>
                  </a:cubicBezTo>
                  <a:cubicBezTo>
                    <a:pt x="295" y="47"/>
                    <a:pt x="295" y="47"/>
                    <a:pt x="295" y="47"/>
                  </a:cubicBezTo>
                  <a:cubicBezTo>
                    <a:pt x="295" y="97"/>
                    <a:pt x="295" y="97"/>
                    <a:pt x="295" y="97"/>
                  </a:cubicBezTo>
                  <a:cubicBezTo>
                    <a:pt x="309" y="97"/>
                    <a:pt x="309" y="97"/>
                    <a:pt x="309" y="97"/>
                  </a:cubicBezTo>
                  <a:cubicBezTo>
                    <a:pt x="309" y="133"/>
                    <a:pt x="309" y="133"/>
                    <a:pt x="309" y="133"/>
                  </a:cubicBezTo>
                  <a:cubicBezTo>
                    <a:pt x="322" y="133"/>
                    <a:pt x="322" y="133"/>
                    <a:pt x="322" y="133"/>
                  </a:cubicBezTo>
                  <a:cubicBezTo>
                    <a:pt x="322" y="162"/>
                    <a:pt x="322" y="162"/>
                    <a:pt x="322" y="162"/>
                  </a:cubicBezTo>
                  <a:cubicBezTo>
                    <a:pt x="317" y="162"/>
                    <a:pt x="317" y="162"/>
                    <a:pt x="317" y="162"/>
                  </a:cubicBezTo>
                  <a:cubicBezTo>
                    <a:pt x="318" y="180"/>
                    <a:pt x="318" y="180"/>
                    <a:pt x="318" y="180"/>
                  </a:cubicBezTo>
                  <a:cubicBezTo>
                    <a:pt x="319" y="180"/>
                    <a:pt x="319" y="180"/>
                    <a:pt x="319" y="180"/>
                  </a:cubicBezTo>
                  <a:cubicBezTo>
                    <a:pt x="319" y="187"/>
                    <a:pt x="319" y="187"/>
                    <a:pt x="319" y="187"/>
                  </a:cubicBezTo>
                  <a:cubicBezTo>
                    <a:pt x="318" y="187"/>
                    <a:pt x="318" y="187"/>
                    <a:pt x="318" y="187"/>
                  </a:cubicBezTo>
                  <a:cubicBezTo>
                    <a:pt x="320" y="238"/>
                    <a:pt x="324" y="350"/>
                    <a:pt x="331" y="468"/>
                  </a:cubicBezTo>
                  <a:cubicBezTo>
                    <a:pt x="331" y="469"/>
                    <a:pt x="331" y="469"/>
                    <a:pt x="331" y="469"/>
                  </a:cubicBezTo>
                  <a:cubicBezTo>
                    <a:pt x="331" y="469"/>
                    <a:pt x="331" y="469"/>
                    <a:pt x="331" y="469"/>
                  </a:cubicBezTo>
                  <a:cubicBezTo>
                    <a:pt x="335" y="540"/>
                    <a:pt x="340" y="613"/>
                    <a:pt x="347" y="675"/>
                  </a:cubicBezTo>
                  <a:cubicBezTo>
                    <a:pt x="348" y="692"/>
                    <a:pt x="351" y="708"/>
                    <a:pt x="352" y="723"/>
                  </a:cubicBezTo>
                  <a:cubicBezTo>
                    <a:pt x="380" y="723"/>
                    <a:pt x="380" y="723"/>
                    <a:pt x="380" y="723"/>
                  </a:cubicBezTo>
                  <a:cubicBezTo>
                    <a:pt x="380" y="755"/>
                    <a:pt x="380" y="755"/>
                    <a:pt x="380" y="755"/>
                  </a:cubicBezTo>
                  <a:cubicBezTo>
                    <a:pt x="362" y="755"/>
                    <a:pt x="362" y="755"/>
                    <a:pt x="362" y="755"/>
                  </a:cubicBezTo>
                  <a:cubicBezTo>
                    <a:pt x="362" y="761"/>
                    <a:pt x="362" y="761"/>
                    <a:pt x="362" y="761"/>
                  </a:cubicBezTo>
                  <a:cubicBezTo>
                    <a:pt x="374" y="761"/>
                    <a:pt x="374" y="761"/>
                    <a:pt x="374" y="761"/>
                  </a:cubicBezTo>
                  <a:cubicBezTo>
                    <a:pt x="374" y="790"/>
                    <a:pt x="374" y="790"/>
                    <a:pt x="374" y="790"/>
                  </a:cubicBezTo>
                  <a:cubicBezTo>
                    <a:pt x="371" y="790"/>
                    <a:pt x="371" y="790"/>
                    <a:pt x="371" y="790"/>
                  </a:cubicBezTo>
                  <a:cubicBezTo>
                    <a:pt x="382" y="822"/>
                    <a:pt x="382" y="822"/>
                    <a:pt x="382" y="822"/>
                  </a:cubicBezTo>
                  <a:cubicBezTo>
                    <a:pt x="422" y="938"/>
                    <a:pt x="422" y="938"/>
                    <a:pt x="422" y="938"/>
                  </a:cubicBezTo>
                  <a:cubicBezTo>
                    <a:pt x="435" y="938"/>
                    <a:pt x="435" y="938"/>
                    <a:pt x="435" y="938"/>
                  </a:cubicBezTo>
                  <a:cubicBezTo>
                    <a:pt x="435" y="968"/>
                    <a:pt x="435" y="968"/>
                    <a:pt x="435" y="968"/>
                  </a:cubicBezTo>
                  <a:cubicBezTo>
                    <a:pt x="437" y="967"/>
                    <a:pt x="437" y="967"/>
                    <a:pt x="437" y="967"/>
                  </a:cubicBezTo>
                  <a:cubicBezTo>
                    <a:pt x="550" y="1185"/>
                    <a:pt x="550" y="1185"/>
                    <a:pt x="550" y="1185"/>
                  </a:cubicBezTo>
                  <a:cubicBezTo>
                    <a:pt x="571" y="1185"/>
                    <a:pt x="571" y="1185"/>
                    <a:pt x="571" y="1185"/>
                  </a:cubicBezTo>
                  <a:cubicBezTo>
                    <a:pt x="571" y="1210"/>
                    <a:pt x="571" y="1210"/>
                    <a:pt x="571" y="1210"/>
                  </a:cubicBezTo>
                  <a:cubicBezTo>
                    <a:pt x="436" y="1210"/>
                    <a:pt x="436" y="1210"/>
                    <a:pt x="436" y="1210"/>
                  </a:cubicBezTo>
                  <a:lnTo>
                    <a:pt x="436" y="1185"/>
                  </a:lnTo>
                  <a:close/>
                  <a:moveTo>
                    <a:pt x="162" y="930"/>
                  </a:moveTo>
                  <a:cubicBezTo>
                    <a:pt x="162" y="930"/>
                    <a:pt x="162" y="930"/>
                    <a:pt x="162" y="930"/>
                  </a:cubicBezTo>
                  <a:cubicBezTo>
                    <a:pt x="198" y="909"/>
                    <a:pt x="198" y="909"/>
                    <a:pt x="198" y="909"/>
                  </a:cubicBezTo>
                  <a:cubicBezTo>
                    <a:pt x="177" y="889"/>
                    <a:pt x="177" y="889"/>
                    <a:pt x="177" y="889"/>
                  </a:cubicBezTo>
                  <a:lnTo>
                    <a:pt x="162" y="930"/>
                  </a:lnTo>
                  <a:close/>
                  <a:moveTo>
                    <a:pt x="183" y="872"/>
                  </a:moveTo>
                  <a:cubicBezTo>
                    <a:pt x="183" y="872"/>
                    <a:pt x="183" y="872"/>
                    <a:pt x="183" y="872"/>
                  </a:cubicBezTo>
                  <a:cubicBezTo>
                    <a:pt x="215" y="851"/>
                    <a:pt x="215" y="851"/>
                    <a:pt x="215" y="851"/>
                  </a:cubicBezTo>
                  <a:cubicBezTo>
                    <a:pt x="197" y="833"/>
                    <a:pt x="197" y="833"/>
                    <a:pt x="197" y="833"/>
                  </a:cubicBezTo>
                  <a:lnTo>
                    <a:pt x="183" y="872"/>
                  </a:lnTo>
                  <a:close/>
                  <a:moveTo>
                    <a:pt x="201" y="819"/>
                  </a:moveTo>
                  <a:cubicBezTo>
                    <a:pt x="201" y="819"/>
                    <a:pt x="201" y="819"/>
                    <a:pt x="201" y="819"/>
                  </a:cubicBezTo>
                  <a:cubicBezTo>
                    <a:pt x="225" y="804"/>
                    <a:pt x="225" y="804"/>
                    <a:pt x="225" y="804"/>
                  </a:cubicBezTo>
                  <a:cubicBezTo>
                    <a:pt x="211" y="792"/>
                    <a:pt x="211" y="792"/>
                    <a:pt x="211" y="792"/>
                  </a:cubicBezTo>
                  <a:lnTo>
                    <a:pt x="201" y="819"/>
                  </a:lnTo>
                  <a:close/>
                  <a:moveTo>
                    <a:pt x="363" y="790"/>
                  </a:moveTo>
                  <a:cubicBezTo>
                    <a:pt x="363" y="790"/>
                    <a:pt x="363" y="790"/>
                    <a:pt x="363" y="790"/>
                  </a:cubicBezTo>
                  <a:cubicBezTo>
                    <a:pt x="362" y="790"/>
                    <a:pt x="362" y="790"/>
                    <a:pt x="362" y="790"/>
                  </a:cubicBezTo>
                  <a:cubicBezTo>
                    <a:pt x="349" y="803"/>
                    <a:pt x="349" y="803"/>
                    <a:pt x="349" y="803"/>
                  </a:cubicBezTo>
                  <a:cubicBezTo>
                    <a:pt x="373" y="817"/>
                    <a:pt x="373" y="817"/>
                    <a:pt x="373" y="817"/>
                  </a:cubicBezTo>
                  <a:lnTo>
                    <a:pt x="363" y="790"/>
                  </a:lnTo>
                  <a:close/>
                  <a:moveTo>
                    <a:pt x="379" y="834"/>
                  </a:moveTo>
                  <a:cubicBezTo>
                    <a:pt x="379" y="834"/>
                    <a:pt x="379" y="834"/>
                    <a:pt x="379" y="834"/>
                  </a:cubicBezTo>
                  <a:cubicBezTo>
                    <a:pt x="362" y="851"/>
                    <a:pt x="362" y="851"/>
                    <a:pt x="362" y="851"/>
                  </a:cubicBezTo>
                  <a:cubicBezTo>
                    <a:pt x="391" y="869"/>
                    <a:pt x="391" y="869"/>
                    <a:pt x="391" y="869"/>
                  </a:cubicBezTo>
                  <a:lnTo>
                    <a:pt x="379" y="834"/>
                  </a:lnTo>
                  <a:close/>
                  <a:moveTo>
                    <a:pt x="397" y="888"/>
                  </a:moveTo>
                  <a:cubicBezTo>
                    <a:pt x="397" y="888"/>
                    <a:pt x="397" y="888"/>
                    <a:pt x="397" y="888"/>
                  </a:cubicBezTo>
                  <a:cubicBezTo>
                    <a:pt x="375" y="909"/>
                    <a:pt x="375" y="909"/>
                    <a:pt x="375" y="909"/>
                  </a:cubicBezTo>
                  <a:cubicBezTo>
                    <a:pt x="413" y="931"/>
                    <a:pt x="413" y="931"/>
                    <a:pt x="413" y="931"/>
                  </a:cubicBezTo>
                  <a:lnTo>
                    <a:pt x="397" y="888"/>
                  </a:lnTo>
                  <a:close/>
                  <a:moveTo>
                    <a:pt x="283" y="162"/>
                  </a:moveTo>
                  <a:cubicBezTo>
                    <a:pt x="283" y="162"/>
                    <a:pt x="283" y="162"/>
                    <a:pt x="283" y="162"/>
                  </a:cubicBezTo>
                  <a:cubicBezTo>
                    <a:pt x="274" y="169"/>
                    <a:pt x="274" y="169"/>
                    <a:pt x="274" y="169"/>
                  </a:cubicBezTo>
                  <a:cubicBezTo>
                    <a:pt x="266" y="162"/>
                    <a:pt x="266" y="162"/>
                    <a:pt x="266" y="162"/>
                  </a:cubicBezTo>
                  <a:lnTo>
                    <a:pt x="283" y="162"/>
                  </a:lnTo>
                  <a:close/>
                  <a:moveTo>
                    <a:pt x="272" y="172"/>
                  </a:moveTo>
                  <a:cubicBezTo>
                    <a:pt x="272" y="172"/>
                    <a:pt x="272" y="172"/>
                    <a:pt x="272" y="172"/>
                  </a:cubicBezTo>
                  <a:cubicBezTo>
                    <a:pt x="262" y="180"/>
                    <a:pt x="262" y="180"/>
                    <a:pt x="262" y="180"/>
                  </a:cubicBezTo>
                  <a:cubicBezTo>
                    <a:pt x="263" y="164"/>
                    <a:pt x="263" y="164"/>
                    <a:pt x="263" y="164"/>
                  </a:cubicBezTo>
                  <a:lnTo>
                    <a:pt x="272" y="172"/>
                  </a:lnTo>
                  <a:close/>
                  <a:moveTo>
                    <a:pt x="266" y="180"/>
                  </a:moveTo>
                  <a:cubicBezTo>
                    <a:pt x="266" y="180"/>
                    <a:pt x="266" y="180"/>
                    <a:pt x="266" y="180"/>
                  </a:cubicBezTo>
                  <a:cubicBezTo>
                    <a:pt x="274" y="174"/>
                    <a:pt x="274" y="174"/>
                    <a:pt x="274" y="174"/>
                  </a:cubicBezTo>
                  <a:cubicBezTo>
                    <a:pt x="280" y="180"/>
                    <a:pt x="280" y="180"/>
                    <a:pt x="280" y="180"/>
                  </a:cubicBezTo>
                  <a:lnTo>
                    <a:pt x="266" y="180"/>
                  </a:lnTo>
                  <a:close/>
                  <a:moveTo>
                    <a:pt x="276" y="172"/>
                  </a:moveTo>
                  <a:cubicBezTo>
                    <a:pt x="276" y="172"/>
                    <a:pt x="276" y="172"/>
                    <a:pt x="276" y="172"/>
                  </a:cubicBezTo>
                  <a:cubicBezTo>
                    <a:pt x="283" y="166"/>
                    <a:pt x="283" y="166"/>
                    <a:pt x="283" y="166"/>
                  </a:cubicBezTo>
                  <a:cubicBezTo>
                    <a:pt x="283" y="166"/>
                    <a:pt x="283" y="166"/>
                    <a:pt x="283" y="166"/>
                  </a:cubicBezTo>
                  <a:cubicBezTo>
                    <a:pt x="283" y="167"/>
                    <a:pt x="283" y="167"/>
                    <a:pt x="283" y="167"/>
                  </a:cubicBezTo>
                  <a:cubicBezTo>
                    <a:pt x="283" y="168"/>
                    <a:pt x="283" y="168"/>
                    <a:pt x="283" y="168"/>
                  </a:cubicBezTo>
                  <a:cubicBezTo>
                    <a:pt x="283" y="169"/>
                    <a:pt x="283" y="169"/>
                    <a:pt x="283" y="169"/>
                  </a:cubicBezTo>
                  <a:cubicBezTo>
                    <a:pt x="283" y="171"/>
                    <a:pt x="283" y="171"/>
                    <a:pt x="283" y="171"/>
                  </a:cubicBezTo>
                  <a:cubicBezTo>
                    <a:pt x="283" y="171"/>
                    <a:pt x="283" y="171"/>
                    <a:pt x="283" y="171"/>
                  </a:cubicBezTo>
                  <a:cubicBezTo>
                    <a:pt x="283" y="174"/>
                    <a:pt x="283" y="174"/>
                    <a:pt x="283" y="174"/>
                  </a:cubicBezTo>
                  <a:cubicBezTo>
                    <a:pt x="283" y="174"/>
                    <a:pt x="283" y="174"/>
                    <a:pt x="283" y="174"/>
                  </a:cubicBezTo>
                  <a:cubicBezTo>
                    <a:pt x="283" y="178"/>
                    <a:pt x="283" y="178"/>
                    <a:pt x="283" y="178"/>
                  </a:cubicBezTo>
                  <a:lnTo>
                    <a:pt x="276" y="172"/>
                  </a:lnTo>
                  <a:close/>
                  <a:moveTo>
                    <a:pt x="283" y="187"/>
                  </a:moveTo>
                  <a:cubicBezTo>
                    <a:pt x="283" y="187"/>
                    <a:pt x="283" y="187"/>
                    <a:pt x="283" y="187"/>
                  </a:cubicBezTo>
                  <a:cubicBezTo>
                    <a:pt x="273" y="198"/>
                    <a:pt x="273" y="198"/>
                    <a:pt x="273" y="198"/>
                  </a:cubicBezTo>
                  <a:cubicBezTo>
                    <a:pt x="262" y="187"/>
                    <a:pt x="262" y="187"/>
                    <a:pt x="262" y="187"/>
                  </a:cubicBezTo>
                  <a:cubicBezTo>
                    <a:pt x="283" y="187"/>
                    <a:pt x="283" y="187"/>
                    <a:pt x="283" y="187"/>
                  </a:cubicBezTo>
                  <a:close/>
                  <a:moveTo>
                    <a:pt x="270" y="201"/>
                  </a:moveTo>
                  <a:cubicBezTo>
                    <a:pt x="270" y="201"/>
                    <a:pt x="270" y="201"/>
                    <a:pt x="270" y="201"/>
                  </a:cubicBezTo>
                  <a:cubicBezTo>
                    <a:pt x="261" y="211"/>
                    <a:pt x="261" y="211"/>
                    <a:pt x="261" y="211"/>
                  </a:cubicBezTo>
                  <a:cubicBezTo>
                    <a:pt x="261" y="192"/>
                    <a:pt x="261" y="192"/>
                    <a:pt x="261" y="192"/>
                  </a:cubicBezTo>
                  <a:lnTo>
                    <a:pt x="270" y="201"/>
                  </a:lnTo>
                  <a:close/>
                  <a:moveTo>
                    <a:pt x="261" y="216"/>
                  </a:moveTo>
                  <a:cubicBezTo>
                    <a:pt x="261" y="216"/>
                    <a:pt x="261" y="216"/>
                    <a:pt x="261" y="216"/>
                  </a:cubicBezTo>
                  <a:cubicBezTo>
                    <a:pt x="272" y="204"/>
                    <a:pt x="272" y="204"/>
                    <a:pt x="272" y="204"/>
                  </a:cubicBezTo>
                  <a:cubicBezTo>
                    <a:pt x="283" y="216"/>
                    <a:pt x="283" y="216"/>
                    <a:pt x="283" y="216"/>
                  </a:cubicBezTo>
                  <a:lnTo>
                    <a:pt x="261" y="216"/>
                  </a:lnTo>
                  <a:close/>
                  <a:moveTo>
                    <a:pt x="275" y="201"/>
                  </a:moveTo>
                  <a:cubicBezTo>
                    <a:pt x="275" y="201"/>
                    <a:pt x="275" y="201"/>
                    <a:pt x="275" y="201"/>
                  </a:cubicBezTo>
                  <a:cubicBezTo>
                    <a:pt x="283" y="192"/>
                    <a:pt x="283" y="192"/>
                    <a:pt x="283" y="192"/>
                  </a:cubicBezTo>
                  <a:cubicBezTo>
                    <a:pt x="283" y="210"/>
                    <a:pt x="283" y="210"/>
                    <a:pt x="283" y="210"/>
                  </a:cubicBezTo>
                  <a:lnTo>
                    <a:pt x="275" y="201"/>
                  </a:lnTo>
                  <a:close/>
                  <a:moveTo>
                    <a:pt x="283" y="223"/>
                  </a:moveTo>
                  <a:cubicBezTo>
                    <a:pt x="283" y="223"/>
                    <a:pt x="283" y="223"/>
                    <a:pt x="283" y="223"/>
                  </a:cubicBezTo>
                  <a:cubicBezTo>
                    <a:pt x="272" y="234"/>
                    <a:pt x="272" y="234"/>
                    <a:pt x="272" y="234"/>
                  </a:cubicBezTo>
                  <a:cubicBezTo>
                    <a:pt x="262" y="222"/>
                    <a:pt x="262" y="222"/>
                    <a:pt x="262" y="222"/>
                  </a:cubicBezTo>
                  <a:cubicBezTo>
                    <a:pt x="283" y="222"/>
                    <a:pt x="283" y="222"/>
                    <a:pt x="283" y="222"/>
                  </a:cubicBezTo>
                  <a:lnTo>
                    <a:pt x="283" y="223"/>
                  </a:lnTo>
                  <a:close/>
                  <a:moveTo>
                    <a:pt x="269" y="236"/>
                  </a:moveTo>
                  <a:cubicBezTo>
                    <a:pt x="269" y="236"/>
                    <a:pt x="269" y="236"/>
                    <a:pt x="269" y="236"/>
                  </a:cubicBezTo>
                  <a:cubicBezTo>
                    <a:pt x="260" y="246"/>
                    <a:pt x="260" y="246"/>
                    <a:pt x="260" y="246"/>
                  </a:cubicBezTo>
                  <a:cubicBezTo>
                    <a:pt x="260" y="226"/>
                    <a:pt x="260" y="226"/>
                    <a:pt x="260" y="226"/>
                  </a:cubicBezTo>
                  <a:lnTo>
                    <a:pt x="269" y="236"/>
                  </a:lnTo>
                  <a:close/>
                  <a:moveTo>
                    <a:pt x="259" y="251"/>
                  </a:moveTo>
                  <a:cubicBezTo>
                    <a:pt x="259" y="251"/>
                    <a:pt x="259" y="251"/>
                    <a:pt x="259" y="251"/>
                  </a:cubicBezTo>
                  <a:cubicBezTo>
                    <a:pt x="272" y="239"/>
                    <a:pt x="272" y="239"/>
                    <a:pt x="272" y="239"/>
                  </a:cubicBezTo>
                  <a:cubicBezTo>
                    <a:pt x="282" y="252"/>
                    <a:pt x="282" y="252"/>
                    <a:pt x="282" y="252"/>
                  </a:cubicBezTo>
                  <a:cubicBezTo>
                    <a:pt x="259" y="252"/>
                    <a:pt x="259" y="252"/>
                    <a:pt x="259" y="252"/>
                  </a:cubicBezTo>
                  <a:lnTo>
                    <a:pt x="259" y="251"/>
                  </a:lnTo>
                  <a:close/>
                  <a:moveTo>
                    <a:pt x="274" y="236"/>
                  </a:moveTo>
                  <a:cubicBezTo>
                    <a:pt x="274" y="236"/>
                    <a:pt x="274" y="236"/>
                    <a:pt x="274" y="236"/>
                  </a:cubicBezTo>
                  <a:cubicBezTo>
                    <a:pt x="283" y="227"/>
                    <a:pt x="283" y="227"/>
                    <a:pt x="283" y="227"/>
                  </a:cubicBezTo>
                  <a:cubicBezTo>
                    <a:pt x="283" y="247"/>
                    <a:pt x="283" y="247"/>
                    <a:pt x="283" y="247"/>
                  </a:cubicBezTo>
                  <a:lnTo>
                    <a:pt x="274" y="236"/>
                  </a:lnTo>
                  <a:close/>
                  <a:moveTo>
                    <a:pt x="283" y="259"/>
                  </a:moveTo>
                  <a:cubicBezTo>
                    <a:pt x="283" y="259"/>
                    <a:pt x="283" y="259"/>
                    <a:pt x="283" y="259"/>
                  </a:cubicBezTo>
                  <a:cubicBezTo>
                    <a:pt x="272" y="271"/>
                    <a:pt x="272" y="271"/>
                    <a:pt x="272" y="271"/>
                  </a:cubicBezTo>
                  <a:cubicBezTo>
                    <a:pt x="261" y="258"/>
                    <a:pt x="261" y="258"/>
                    <a:pt x="261" y="258"/>
                  </a:cubicBezTo>
                  <a:cubicBezTo>
                    <a:pt x="283" y="258"/>
                    <a:pt x="283" y="258"/>
                    <a:pt x="283" y="258"/>
                  </a:cubicBezTo>
                  <a:lnTo>
                    <a:pt x="283" y="259"/>
                  </a:lnTo>
                  <a:close/>
                  <a:moveTo>
                    <a:pt x="269" y="273"/>
                  </a:moveTo>
                  <a:cubicBezTo>
                    <a:pt x="269" y="273"/>
                    <a:pt x="269" y="273"/>
                    <a:pt x="269" y="273"/>
                  </a:cubicBezTo>
                  <a:cubicBezTo>
                    <a:pt x="258" y="283"/>
                    <a:pt x="258" y="283"/>
                    <a:pt x="258" y="283"/>
                  </a:cubicBezTo>
                  <a:cubicBezTo>
                    <a:pt x="258" y="281"/>
                    <a:pt x="258" y="281"/>
                    <a:pt x="258" y="281"/>
                  </a:cubicBezTo>
                  <a:cubicBezTo>
                    <a:pt x="259" y="263"/>
                    <a:pt x="259" y="263"/>
                    <a:pt x="259" y="263"/>
                  </a:cubicBezTo>
                  <a:lnTo>
                    <a:pt x="269" y="273"/>
                  </a:lnTo>
                  <a:close/>
                  <a:moveTo>
                    <a:pt x="259" y="287"/>
                  </a:moveTo>
                  <a:cubicBezTo>
                    <a:pt x="259" y="287"/>
                    <a:pt x="259" y="287"/>
                    <a:pt x="259" y="287"/>
                  </a:cubicBezTo>
                  <a:cubicBezTo>
                    <a:pt x="271" y="276"/>
                    <a:pt x="271" y="276"/>
                    <a:pt x="271" y="276"/>
                  </a:cubicBezTo>
                  <a:cubicBezTo>
                    <a:pt x="281" y="287"/>
                    <a:pt x="281" y="287"/>
                    <a:pt x="281" y="287"/>
                  </a:cubicBezTo>
                  <a:lnTo>
                    <a:pt x="259" y="287"/>
                  </a:lnTo>
                  <a:close/>
                  <a:moveTo>
                    <a:pt x="274" y="273"/>
                  </a:moveTo>
                  <a:cubicBezTo>
                    <a:pt x="274" y="273"/>
                    <a:pt x="274" y="273"/>
                    <a:pt x="274" y="273"/>
                  </a:cubicBezTo>
                  <a:cubicBezTo>
                    <a:pt x="283" y="264"/>
                    <a:pt x="283" y="264"/>
                    <a:pt x="283" y="264"/>
                  </a:cubicBezTo>
                  <a:cubicBezTo>
                    <a:pt x="283" y="284"/>
                    <a:pt x="283" y="284"/>
                    <a:pt x="283" y="284"/>
                  </a:cubicBezTo>
                  <a:lnTo>
                    <a:pt x="274" y="273"/>
                  </a:lnTo>
                  <a:close/>
                  <a:moveTo>
                    <a:pt x="283" y="296"/>
                  </a:moveTo>
                  <a:cubicBezTo>
                    <a:pt x="283" y="296"/>
                    <a:pt x="283" y="296"/>
                    <a:pt x="283" y="296"/>
                  </a:cubicBezTo>
                  <a:cubicBezTo>
                    <a:pt x="272" y="307"/>
                    <a:pt x="272" y="307"/>
                    <a:pt x="272" y="307"/>
                  </a:cubicBezTo>
                  <a:cubicBezTo>
                    <a:pt x="259" y="294"/>
                    <a:pt x="259" y="294"/>
                    <a:pt x="259" y="294"/>
                  </a:cubicBezTo>
                  <a:cubicBezTo>
                    <a:pt x="283" y="294"/>
                    <a:pt x="283" y="294"/>
                    <a:pt x="283" y="294"/>
                  </a:cubicBezTo>
                  <a:cubicBezTo>
                    <a:pt x="283" y="294"/>
                    <a:pt x="283" y="294"/>
                    <a:pt x="283" y="294"/>
                  </a:cubicBezTo>
                  <a:lnTo>
                    <a:pt x="283" y="296"/>
                  </a:lnTo>
                  <a:close/>
                  <a:moveTo>
                    <a:pt x="269" y="309"/>
                  </a:moveTo>
                  <a:cubicBezTo>
                    <a:pt x="269" y="309"/>
                    <a:pt x="269" y="309"/>
                    <a:pt x="269" y="309"/>
                  </a:cubicBezTo>
                  <a:cubicBezTo>
                    <a:pt x="257" y="319"/>
                    <a:pt x="257" y="319"/>
                    <a:pt x="257" y="319"/>
                  </a:cubicBezTo>
                  <a:cubicBezTo>
                    <a:pt x="258" y="298"/>
                    <a:pt x="258" y="298"/>
                    <a:pt x="258" y="298"/>
                  </a:cubicBezTo>
                  <a:lnTo>
                    <a:pt x="269" y="309"/>
                  </a:lnTo>
                  <a:close/>
                  <a:moveTo>
                    <a:pt x="257" y="323"/>
                  </a:moveTo>
                  <a:cubicBezTo>
                    <a:pt x="257" y="323"/>
                    <a:pt x="257" y="323"/>
                    <a:pt x="257" y="323"/>
                  </a:cubicBezTo>
                  <a:cubicBezTo>
                    <a:pt x="271" y="312"/>
                    <a:pt x="271" y="312"/>
                    <a:pt x="271" y="312"/>
                  </a:cubicBezTo>
                  <a:cubicBezTo>
                    <a:pt x="282" y="323"/>
                    <a:pt x="282" y="323"/>
                    <a:pt x="282" y="323"/>
                  </a:cubicBezTo>
                  <a:lnTo>
                    <a:pt x="257" y="323"/>
                  </a:lnTo>
                  <a:close/>
                  <a:moveTo>
                    <a:pt x="274" y="309"/>
                  </a:moveTo>
                  <a:cubicBezTo>
                    <a:pt x="274" y="309"/>
                    <a:pt x="274" y="309"/>
                    <a:pt x="274" y="309"/>
                  </a:cubicBezTo>
                  <a:cubicBezTo>
                    <a:pt x="283" y="301"/>
                    <a:pt x="283" y="301"/>
                    <a:pt x="283" y="301"/>
                  </a:cubicBezTo>
                  <a:cubicBezTo>
                    <a:pt x="283" y="310"/>
                    <a:pt x="283" y="310"/>
                    <a:pt x="283" y="310"/>
                  </a:cubicBezTo>
                  <a:cubicBezTo>
                    <a:pt x="283" y="311"/>
                    <a:pt x="283" y="311"/>
                    <a:pt x="283" y="311"/>
                  </a:cubicBezTo>
                  <a:cubicBezTo>
                    <a:pt x="283" y="313"/>
                    <a:pt x="283" y="313"/>
                    <a:pt x="283" y="313"/>
                  </a:cubicBezTo>
                  <a:cubicBezTo>
                    <a:pt x="283" y="315"/>
                    <a:pt x="283" y="315"/>
                    <a:pt x="283" y="315"/>
                  </a:cubicBezTo>
                  <a:cubicBezTo>
                    <a:pt x="283" y="317"/>
                    <a:pt x="283" y="317"/>
                    <a:pt x="283" y="317"/>
                  </a:cubicBezTo>
                  <a:cubicBezTo>
                    <a:pt x="283" y="319"/>
                    <a:pt x="283" y="319"/>
                    <a:pt x="283" y="319"/>
                  </a:cubicBezTo>
                  <a:lnTo>
                    <a:pt x="274" y="309"/>
                  </a:lnTo>
                  <a:close/>
                  <a:moveTo>
                    <a:pt x="290" y="295"/>
                  </a:moveTo>
                  <a:cubicBezTo>
                    <a:pt x="290" y="295"/>
                    <a:pt x="290" y="295"/>
                    <a:pt x="290" y="295"/>
                  </a:cubicBezTo>
                  <a:cubicBezTo>
                    <a:pt x="291" y="294"/>
                    <a:pt x="291" y="294"/>
                    <a:pt x="291" y="294"/>
                  </a:cubicBezTo>
                  <a:cubicBezTo>
                    <a:pt x="315" y="294"/>
                    <a:pt x="315" y="294"/>
                    <a:pt x="315" y="294"/>
                  </a:cubicBezTo>
                  <a:cubicBezTo>
                    <a:pt x="303" y="307"/>
                    <a:pt x="303" y="307"/>
                    <a:pt x="303" y="307"/>
                  </a:cubicBezTo>
                  <a:cubicBezTo>
                    <a:pt x="290" y="296"/>
                    <a:pt x="290" y="296"/>
                    <a:pt x="290" y="296"/>
                  </a:cubicBezTo>
                  <a:lnTo>
                    <a:pt x="290" y="295"/>
                  </a:lnTo>
                  <a:close/>
                  <a:moveTo>
                    <a:pt x="258" y="294"/>
                  </a:moveTo>
                  <a:cubicBezTo>
                    <a:pt x="258" y="294"/>
                    <a:pt x="258" y="294"/>
                    <a:pt x="258" y="294"/>
                  </a:cubicBezTo>
                  <a:cubicBezTo>
                    <a:pt x="258" y="294"/>
                    <a:pt x="258" y="294"/>
                    <a:pt x="258" y="294"/>
                  </a:cubicBezTo>
                  <a:close/>
                  <a:moveTo>
                    <a:pt x="283" y="331"/>
                  </a:moveTo>
                  <a:cubicBezTo>
                    <a:pt x="283" y="331"/>
                    <a:pt x="283" y="331"/>
                    <a:pt x="283" y="331"/>
                  </a:cubicBezTo>
                  <a:cubicBezTo>
                    <a:pt x="270" y="342"/>
                    <a:pt x="270" y="342"/>
                    <a:pt x="270" y="342"/>
                  </a:cubicBezTo>
                  <a:cubicBezTo>
                    <a:pt x="258" y="330"/>
                    <a:pt x="258" y="330"/>
                    <a:pt x="258" y="330"/>
                  </a:cubicBezTo>
                  <a:cubicBezTo>
                    <a:pt x="283" y="330"/>
                    <a:pt x="283" y="330"/>
                    <a:pt x="283" y="330"/>
                  </a:cubicBezTo>
                  <a:lnTo>
                    <a:pt x="283" y="331"/>
                  </a:lnTo>
                  <a:close/>
                  <a:moveTo>
                    <a:pt x="267" y="344"/>
                  </a:moveTo>
                  <a:cubicBezTo>
                    <a:pt x="267" y="344"/>
                    <a:pt x="267" y="344"/>
                    <a:pt x="267" y="344"/>
                  </a:cubicBezTo>
                  <a:cubicBezTo>
                    <a:pt x="255" y="354"/>
                    <a:pt x="255" y="354"/>
                    <a:pt x="255" y="354"/>
                  </a:cubicBezTo>
                  <a:cubicBezTo>
                    <a:pt x="256" y="333"/>
                    <a:pt x="256" y="333"/>
                    <a:pt x="256" y="333"/>
                  </a:cubicBezTo>
                  <a:lnTo>
                    <a:pt x="267" y="344"/>
                  </a:lnTo>
                  <a:close/>
                  <a:moveTo>
                    <a:pt x="255" y="359"/>
                  </a:moveTo>
                  <a:cubicBezTo>
                    <a:pt x="255" y="359"/>
                    <a:pt x="255" y="359"/>
                    <a:pt x="255" y="359"/>
                  </a:cubicBezTo>
                  <a:cubicBezTo>
                    <a:pt x="270" y="347"/>
                    <a:pt x="270" y="347"/>
                    <a:pt x="270" y="347"/>
                  </a:cubicBezTo>
                  <a:cubicBezTo>
                    <a:pt x="282" y="360"/>
                    <a:pt x="282" y="360"/>
                    <a:pt x="282" y="360"/>
                  </a:cubicBezTo>
                  <a:cubicBezTo>
                    <a:pt x="255" y="360"/>
                    <a:pt x="255" y="360"/>
                    <a:pt x="255" y="360"/>
                  </a:cubicBezTo>
                  <a:lnTo>
                    <a:pt x="255" y="359"/>
                  </a:lnTo>
                  <a:close/>
                  <a:moveTo>
                    <a:pt x="272" y="344"/>
                  </a:moveTo>
                  <a:cubicBezTo>
                    <a:pt x="272" y="344"/>
                    <a:pt x="272" y="344"/>
                    <a:pt x="272" y="344"/>
                  </a:cubicBezTo>
                  <a:cubicBezTo>
                    <a:pt x="283" y="335"/>
                    <a:pt x="283" y="335"/>
                    <a:pt x="283" y="335"/>
                  </a:cubicBezTo>
                  <a:cubicBezTo>
                    <a:pt x="283" y="337"/>
                    <a:pt x="283" y="337"/>
                    <a:pt x="283" y="337"/>
                  </a:cubicBezTo>
                  <a:cubicBezTo>
                    <a:pt x="283" y="340"/>
                    <a:pt x="283" y="340"/>
                    <a:pt x="283" y="340"/>
                  </a:cubicBezTo>
                  <a:cubicBezTo>
                    <a:pt x="283" y="343"/>
                    <a:pt x="283" y="343"/>
                    <a:pt x="283" y="343"/>
                  </a:cubicBezTo>
                  <a:cubicBezTo>
                    <a:pt x="283" y="346"/>
                    <a:pt x="283" y="346"/>
                    <a:pt x="283" y="346"/>
                  </a:cubicBezTo>
                  <a:cubicBezTo>
                    <a:pt x="283" y="349"/>
                    <a:pt x="283" y="349"/>
                    <a:pt x="283" y="349"/>
                  </a:cubicBezTo>
                  <a:cubicBezTo>
                    <a:pt x="283" y="352"/>
                    <a:pt x="283" y="352"/>
                    <a:pt x="283" y="352"/>
                  </a:cubicBezTo>
                  <a:cubicBezTo>
                    <a:pt x="283" y="355"/>
                    <a:pt x="283" y="355"/>
                    <a:pt x="283" y="355"/>
                  </a:cubicBezTo>
                  <a:cubicBezTo>
                    <a:pt x="283" y="355"/>
                    <a:pt x="283" y="355"/>
                    <a:pt x="283" y="355"/>
                  </a:cubicBezTo>
                  <a:lnTo>
                    <a:pt x="272" y="344"/>
                  </a:lnTo>
                  <a:close/>
                  <a:moveTo>
                    <a:pt x="282" y="367"/>
                  </a:moveTo>
                  <a:cubicBezTo>
                    <a:pt x="282" y="367"/>
                    <a:pt x="282" y="367"/>
                    <a:pt x="282" y="367"/>
                  </a:cubicBezTo>
                  <a:cubicBezTo>
                    <a:pt x="269" y="378"/>
                    <a:pt x="269" y="378"/>
                    <a:pt x="269" y="378"/>
                  </a:cubicBezTo>
                  <a:cubicBezTo>
                    <a:pt x="257" y="366"/>
                    <a:pt x="257" y="366"/>
                    <a:pt x="257" y="366"/>
                  </a:cubicBezTo>
                  <a:cubicBezTo>
                    <a:pt x="282" y="366"/>
                    <a:pt x="282" y="366"/>
                    <a:pt x="282" y="366"/>
                  </a:cubicBezTo>
                  <a:lnTo>
                    <a:pt x="282" y="367"/>
                  </a:lnTo>
                  <a:close/>
                  <a:moveTo>
                    <a:pt x="266" y="381"/>
                  </a:moveTo>
                  <a:cubicBezTo>
                    <a:pt x="266" y="381"/>
                    <a:pt x="266" y="381"/>
                    <a:pt x="266" y="381"/>
                  </a:cubicBezTo>
                  <a:cubicBezTo>
                    <a:pt x="254" y="392"/>
                    <a:pt x="254" y="392"/>
                    <a:pt x="254" y="392"/>
                  </a:cubicBezTo>
                  <a:cubicBezTo>
                    <a:pt x="254" y="369"/>
                    <a:pt x="254" y="369"/>
                    <a:pt x="254" y="369"/>
                  </a:cubicBezTo>
                  <a:lnTo>
                    <a:pt x="266" y="381"/>
                  </a:lnTo>
                  <a:close/>
                  <a:moveTo>
                    <a:pt x="255" y="395"/>
                  </a:moveTo>
                  <a:cubicBezTo>
                    <a:pt x="255" y="395"/>
                    <a:pt x="255" y="395"/>
                    <a:pt x="255" y="395"/>
                  </a:cubicBezTo>
                  <a:cubicBezTo>
                    <a:pt x="269" y="383"/>
                    <a:pt x="269" y="383"/>
                    <a:pt x="269" y="383"/>
                  </a:cubicBezTo>
                  <a:cubicBezTo>
                    <a:pt x="280" y="395"/>
                    <a:pt x="280" y="395"/>
                    <a:pt x="280" y="395"/>
                  </a:cubicBezTo>
                  <a:lnTo>
                    <a:pt x="255" y="395"/>
                  </a:lnTo>
                  <a:close/>
                  <a:moveTo>
                    <a:pt x="272" y="381"/>
                  </a:moveTo>
                  <a:cubicBezTo>
                    <a:pt x="272" y="381"/>
                    <a:pt x="272" y="381"/>
                    <a:pt x="272" y="381"/>
                  </a:cubicBezTo>
                  <a:cubicBezTo>
                    <a:pt x="282" y="371"/>
                    <a:pt x="282" y="371"/>
                    <a:pt x="282" y="371"/>
                  </a:cubicBezTo>
                  <a:cubicBezTo>
                    <a:pt x="282" y="373"/>
                    <a:pt x="282" y="373"/>
                    <a:pt x="282" y="373"/>
                  </a:cubicBezTo>
                  <a:cubicBezTo>
                    <a:pt x="282" y="375"/>
                    <a:pt x="282" y="375"/>
                    <a:pt x="282" y="375"/>
                  </a:cubicBezTo>
                  <a:cubicBezTo>
                    <a:pt x="282" y="381"/>
                    <a:pt x="282" y="381"/>
                    <a:pt x="282" y="381"/>
                  </a:cubicBezTo>
                  <a:cubicBezTo>
                    <a:pt x="282" y="383"/>
                    <a:pt x="282" y="383"/>
                    <a:pt x="282" y="383"/>
                  </a:cubicBezTo>
                  <a:cubicBezTo>
                    <a:pt x="282" y="388"/>
                    <a:pt x="282" y="388"/>
                    <a:pt x="282" y="388"/>
                  </a:cubicBezTo>
                  <a:cubicBezTo>
                    <a:pt x="282" y="390"/>
                    <a:pt x="282" y="390"/>
                    <a:pt x="282" y="390"/>
                  </a:cubicBezTo>
                  <a:cubicBezTo>
                    <a:pt x="282" y="392"/>
                    <a:pt x="282" y="392"/>
                    <a:pt x="282" y="392"/>
                  </a:cubicBezTo>
                  <a:lnTo>
                    <a:pt x="272" y="381"/>
                  </a:lnTo>
                  <a:close/>
                  <a:moveTo>
                    <a:pt x="255" y="366"/>
                  </a:moveTo>
                  <a:cubicBezTo>
                    <a:pt x="255" y="366"/>
                    <a:pt x="255" y="366"/>
                    <a:pt x="255" y="366"/>
                  </a:cubicBezTo>
                  <a:cubicBezTo>
                    <a:pt x="254" y="369"/>
                    <a:pt x="254" y="369"/>
                    <a:pt x="254" y="369"/>
                  </a:cubicBezTo>
                  <a:cubicBezTo>
                    <a:pt x="255" y="366"/>
                    <a:pt x="255" y="366"/>
                    <a:pt x="255" y="366"/>
                  </a:cubicBezTo>
                  <a:close/>
                  <a:moveTo>
                    <a:pt x="281" y="402"/>
                  </a:moveTo>
                  <a:cubicBezTo>
                    <a:pt x="281" y="402"/>
                    <a:pt x="281" y="402"/>
                    <a:pt x="281" y="402"/>
                  </a:cubicBezTo>
                  <a:cubicBezTo>
                    <a:pt x="268" y="413"/>
                    <a:pt x="268" y="413"/>
                    <a:pt x="268" y="413"/>
                  </a:cubicBezTo>
                  <a:cubicBezTo>
                    <a:pt x="257" y="402"/>
                    <a:pt x="257" y="402"/>
                    <a:pt x="257" y="402"/>
                  </a:cubicBezTo>
                  <a:lnTo>
                    <a:pt x="281" y="402"/>
                  </a:lnTo>
                  <a:close/>
                  <a:moveTo>
                    <a:pt x="265" y="416"/>
                  </a:moveTo>
                  <a:cubicBezTo>
                    <a:pt x="265" y="416"/>
                    <a:pt x="265" y="416"/>
                    <a:pt x="265" y="416"/>
                  </a:cubicBezTo>
                  <a:cubicBezTo>
                    <a:pt x="252" y="428"/>
                    <a:pt x="252" y="428"/>
                    <a:pt x="252" y="428"/>
                  </a:cubicBezTo>
                  <a:cubicBezTo>
                    <a:pt x="253" y="404"/>
                    <a:pt x="253" y="404"/>
                    <a:pt x="253" y="404"/>
                  </a:cubicBezTo>
                  <a:lnTo>
                    <a:pt x="265" y="416"/>
                  </a:lnTo>
                  <a:close/>
                  <a:moveTo>
                    <a:pt x="254" y="431"/>
                  </a:moveTo>
                  <a:cubicBezTo>
                    <a:pt x="254" y="431"/>
                    <a:pt x="254" y="431"/>
                    <a:pt x="254" y="431"/>
                  </a:cubicBezTo>
                  <a:cubicBezTo>
                    <a:pt x="268" y="419"/>
                    <a:pt x="268" y="419"/>
                    <a:pt x="268" y="419"/>
                  </a:cubicBezTo>
                  <a:cubicBezTo>
                    <a:pt x="281" y="431"/>
                    <a:pt x="281" y="431"/>
                    <a:pt x="281" y="431"/>
                  </a:cubicBezTo>
                  <a:lnTo>
                    <a:pt x="254" y="431"/>
                  </a:lnTo>
                  <a:close/>
                  <a:moveTo>
                    <a:pt x="271" y="416"/>
                  </a:moveTo>
                  <a:cubicBezTo>
                    <a:pt x="271" y="416"/>
                    <a:pt x="271" y="416"/>
                    <a:pt x="271" y="416"/>
                  </a:cubicBezTo>
                  <a:cubicBezTo>
                    <a:pt x="282" y="406"/>
                    <a:pt x="282" y="406"/>
                    <a:pt x="282" y="406"/>
                  </a:cubicBezTo>
                  <a:cubicBezTo>
                    <a:pt x="282" y="412"/>
                    <a:pt x="282" y="412"/>
                    <a:pt x="282" y="412"/>
                  </a:cubicBezTo>
                  <a:cubicBezTo>
                    <a:pt x="282" y="413"/>
                    <a:pt x="282" y="413"/>
                    <a:pt x="282" y="413"/>
                  </a:cubicBezTo>
                  <a:cubicBezTo>
                    <a:pt x="282" y="421"/>
                    <a:pt x="282" y="421"/>
                    <a:pt x="282" y="421"/>
                  </a:cubicBezTo>
                  <a:cubicBezTo>
                    <a:pt x="282" y="421"/>
                    <a:pt x="282" y="421"/>
                    <a:pt x="282" y="421"/>
                  </a:cubicBezTo>
                  <a:cubicBezTo>
                    <a:pt x="281" y="426"/>
                    <a:pt x="281" y="426"/>
                    <a:pt x="281" y="426"/>
                  </a:cubicBezTo>
                  <a:lnTo>
                    <a:pt x="271" y="416"/>
                  </a:lnTo>
                  <a:close/>
                  <a:moveTo>
                    <a:pt x="279" y="438"/>
                  </a:moveTo>
                  <a:cubicBezTo>
                    <a:pt x="279" y="438"/>
                    <a:pt x="279" y="438"/>
                    <a:pt x="279" y="438"/>
                  </a:cubicBezTo>
                  <a:cubicBezTo>
                    <a:pt x="266" y="448"/>
                    <a:pt x="266" y="448"/>
                    <a:pt x="266" y="448"/>
                  </a:cubicBezTo>
                  <a:cubicBezTo>
                    <a:pt x="256" y="438"/>
                    <a:pt x="256" y="438"/>
                    <a:pt x="256" y="438"/>
                  </a:cubicBezTo>
                  <a:lnTo>
                    <a:pt x="279" y="438"/>
                  </a:lnTo>
                  <a:close/>
                  <a:moveTo>
                    <a:pt x="263" y="452"/>
                  </a:moveTo>
                  <a:cubicBezTo>
                    <a:pt x="263" y="452"/>
                    <a:pt x="263" y="452"/>
                    <a:pt x="263" y="452"/>
                  </a:cubicBezTo>
                  <a:cubicBezTo>
                    <a:pt x="249" y="463"/>
                    <a:pt x="249" y="463"/>
                    <a:pt x="249" y="463"/>
                  </a:cubicBezTo>
                  <a:cubicBezTo>
                    <a:pt x="251" y="439"/>
                    <a:pt x="251" y="439"/>
                    <a:pt x="251" y="439"/>
                  </a:cubicBezTo>
                  <a:lnTo>
                    <a:pt x="263" y="452"/>
                  </a:lnTo>
                  <a:close/>
                  <a:moveTo>
                    <a:pt x="252" y="467"/>
                  </a:moveTo>
                  <a:cubicBezTo>
                    <a:pt x="252" y="467"/>
                    <a:pt x="252" y="467"/>
                    <a:pt x="252" y="467"/>
                  </a:cubicBezTo>
                  <a:cubicBezTo>
                    <a:pt x="266" y="455"/>
                    <a:pt x="266" y="455"/>
                    <a:pt x="266" y="455"/>
                  </a:cubicBezTo>
                  <a:cubicBezTo>
                    <a:pt x="278" y="467"/>
                    <a:pt x="278" y="467"/>
                    <a:pt x="278" y="467"/>
                  </a:cubicBezTo>
                  <a:lnTo>
                    <a:pt x="252" y="467"/>
                  </a:lnTo>
                  <a:close/>
                  <a:moveTo>
                    <a:pt x="270" y="452"/>
                  </a:moveTo>
                  <a:cubicBezTo>
                    <a:pt x="270" y="452"/>
                    <a:pt x="270" y="452"/>
                    <a:pt x="270" y="452"/>
                  </a:cubicBezTo>
                  <a:cubicBezTo>
                    <a:pt x="281" y="442"/>
                    <a:pt x="281" y="442"/>
                    <a:pt x="281" y="442"/>
                  </a:cubicBezTo>
                  <a:cubicBezTo>
                    <a:pt x="281" y="447"/>
                    <a:pt x="281" y="447"/>
                    <a:pt x="281" y="447"/>
                  </a:cubicBezTo>
                  <a:cubicBezTo>
                    <a:pt x="280" y="463"/>
                    <a:pt x="280" y="463"/>
                    <a:pt x="280" y="463"/>
                  </a:cubicBezTo>
                  <a:lnTo>
                    <a:pt x="270" y="452"/>
                  </a:lnTo>
                  <a:close/>
                  <a:moveTo>
                    <a:pt x="280" y="474"/>
                  </a:moveTo>
                  <a:cubicBezTo>
                    <a:pt x="280" y="474"/>
                    <a:pt x="280" y="474"/>
                    <a:pt x="280" y="474"/>
                  </a:cubicBezTo>
                  <a:cubicBezTo>
                    <a:pt x="266" y="485"/>
                    <a:pt x="266" y="485"/>
                    <a:pt x="266" y="485"/>
                  </a:cubicBezTo>
                  <a:cubicBezTo>
                    <a:pt x="256" y="474"/>
                    <a:pt x="256" y="474"/>
                    <a:pt x="256" y="474"/>
                  </a:cubicBezTo>
                  <a:lnTo>
                    <a:pt x="280" y="474"/>
                  </a:lnTo>
                  <a:close/>
                  <a:moveTo>
                    <a:pt x="263" y="488"/>
                  </a:moveTo>
                  <a:cubicBezTo>
                    <a:pt x="263" y="488"/>
                    <a:pt x="263" y="488"/>
                    <a:pt x="263" y="488"/>
                  </a:cubicBezTo>
                  <a:cubicBezTo>
                    <a:pt x="247" y="502"/>
                    <a:pt x="247" y="502"/>
                    <a:pt x="247" y="502"/>
                  </a:cubicBezTo>
                  <a:cubicBezTo>
                    <a:pt x="249" y="474"/>
                    <a:pt x="249" y="474"/>
                    <a:pt x="249" y="474"/>
                  </a:cubicBezTo>
                  <a:lnTo>
                    <a:pt x="263" y="488"/>
                  </a:lnTo>
                  <a:close/>
                  <a:moveTo>
                    <a:pt x="253" y="503"/>
                  </a:moveTo>
                  <a:cubicBezTo>
                    <a:pt x="253" y="503"/>
                    <a:pt x="253" y="503"/>
                    <a:pt x="253" y="503"/>
                  </a:cubicBezTo>
                  <a:cubicBezTo>
                    <a:pt x="266" y="492"/>
                    <a:pt x="266" y="492"/>
                    <a:pt x="266" y="492"/>
                  </a:cubicBezTo>
                  <a:cubicBezTo>
                    <a:pt x="277" y="503"/>
                    <a:pt x="277" y="503"/>
                    <a:pt x="277" y="503"/>
                  </a:cubicBezTo>
                  <a:lnTo>
                    <a:pt x="253" y="503"/>
                  </a:lnTo>
                  <a:close/>
                  <a:moveTo>
                    <a:pt x="270" y="488"/>
                  </a:moveTo>
                  <a:cubicBezTo>
                    <a:pt x="270" y="488"/>
                    <a:pt x="270" y="488"/>
                    <a:pt x="270" y="488"/>
                  </a:cubicBezTo>
                  <a:cubicBezTo>
                    <a:pt x="280" y="480"/>
                    <a:pt x="280" y="480"/>
                    <a:pt x="280" y="480"/>
                  </a:cubicBezTo>
                  <a:cubicBezTo>
                    <a:pt x="280" y="481"/>
                    <a:pt x="280" y="481"/>
                    <a:pt x="280" y="481"/>
                  </a:cubicBezTo>
                  <a:cubicBezTo>
                    <a:pt x="280" y="483"/>
                    <a:pt x="280" y="483"/>
                    <a:pt x="280" y="483"/>
                  </a:cubicBezTo>
                  <a:cubicBezTo>
                    <a:pt x="280" y="490"/>
                    <a:pt x="280" y="490"/>
                    <a:pt x="280" y="490"/>
                  </a:cubicBezTo>
                  <a:cubicBezTo>
                    <a:pt x="280" y="492"/>
                    <a:pt x="280" y="492"/>
                    <a:pt x="280" y="492"/>
                  </a:cubicBezTo>
                  <a:cubicBezTo>
                    <a:pt x="279" y="498"/>
                    <a:pt x="279" y="498"/>
                    <a:pt x="279" y="498"/>
                  </a:cubicBezTo>
                  <a:lnTo>
                    <a:pt x="270" y="488"/>
                  </a:lnTo>
                  <a:close/>
                  <a:moveTo>
                    <a:pt x="277" y="510"/>
                  </a:moveTo>
                  <a:cubicBezTo>
                    <a:pt x="277" y="510"/>
                    <a:pt x="277" y="510"/>
                    <a:pt x="277" y="510"/>
                  </a:cubicBezTo>
                  <a:cubicBezTo>
                    <a:pt x="264" y="520"/>
                    <a:pt x="264" y="520"/>
                    <a:pt x="264" y="520"/>
                  </a:cubicBezTo>
                  <a:cubicBezTo>
                    <a:pt x="254" y="510"/>
                    <a:pt x="254" y="510"/>
                    <a:pt x="254" y="510"/>
                  </a:cubicBezTo>
                  <a:lnTo>
                    <a:pt x="277" y="510"/>
                  </a:lnTo>
                  <a:close/>
                  <a:moveTo>
                    <a:pt x="260" y="524"/>
                  </a:moveTo>
                  <a:cubicBezTo>
                    <a:pt x="260" y="524"/>
                    <a:pt x="260" y="524"/>
                    <a:pt x="260" y="524"/>
                  </a:cubicBezTo>
                  <a:cubicBezTo>
                    <a:pt x="245" y="537"/>
                    <a:pt x="245" y="537"/>
                    <a:pt x="245" y="537"/>
                  </a:cubicBezTo>
                  <a:cubicBezTo>
                    <a:pt x="247" y="510"/>
                    <a:pt x="247" y="510"/>
                    <a:pt x="247" y="510"/>
                  </a:cubicBezTo>
                  <a:lnTo>
                    <a:pt x="260" y="524"/>
                  </a:lnTo>
                  <a:close/>
                  <a:moveTo>
                    <a:pt x="249" y="539"/>
                  </a:moveTo>
                  <a:cubicBezTo>
                    <a:pt x="249" y="539"/>
                    <a:pt x="249" y="539"/>
                    <a:pt x="249" y="539"/>
                  </a:cubicBezTo>
                  <a:cubicBezTo>
                    <a:pt x="264" y="527"/>
                    <a:pt x="264" y="527"/>
                    <a:pt x="264" y="527"/>
                  </a:cubicBezTo>
                  <a:cubicBezTo>
                    <a:pt x="276" y="539"/>
                    <a:pt x="276" y="539"/>
                    <a:pt x="276" y="539"/>
                  </a:cubicBezTo>
                  <a:lnTo>
                    <a:pt x="249" y="539"/>
                  </a:lnTo>
                  <a:close/>
                  <a:moveTo>
                    <a:pt x="267" y="524"/>
                  </a:moveTo>
                  <a:cubicBezTo>
                    <a:pt x="267" y="524"/>
                    <a:pt x="267" y="524"/>
                    <a:pt x="267" y="524"/>
                  </a:cubicBezTo>
                  <a:cubicBezTo>
                    <a:pt x="279" y="514"/>
                    <a:pt x="279" y="514"/>
                    <a:pt x="279" y="514"/>
                  </a:cubicBezTo>
                  <a:cubicBezTo>
                    <a:pt x="278" y="518"/>
                    <a:pt x="278" y="518"/>
                    <a:pt x="278" y="518"/>
                  </a:cubicBezTo>
                  <a:cubicBezTo>
                    <a:pt x="278" y="520"/>
                    <a:pt x="278" y="520"/>
                    <a:pt x="278" y="520"/>
                  </a:cubicBezTo>
                  <a:cubicBezTo>
                    <a:pt x="278" y="534"/>
                    <a:pt x="278" y="534"/>
                    <a:pt x="278" y="534"/>
                  </a:cubicBezTo>
                  <a:lnTo>
                    <a:pt x="267" y="524"/>
                  </a:lnTo>
                  <a:close/>
                  <a:moveTo>
                    <a:pt x="274" y="546"/>
                  </a:moveTo>
                  <a:cubicBezTo>
                    <a:pt x="274" y="546"/>
                    <a:pt x="274" y="546"/>
                    <a:pt x="274" y="546"/>
                  </a:cubicBezTo>
                  <a:cubicBezTo>
                    <a:pt x="261" y="557"/>
                    <a:pt x="261" y="557"/>
                    <a:pt x="261" y="557"/>
                  </a:cubicBezTo>
                  <a:cubicBezTo>
                    <a:pt x="250" y="546"/>
                    <a:pt x="250" y="546"/>
                    <a:pt x="250" y="546"/>
                  </a:cubicBezTo>
                  <a:lnTo>
                    <a:pt x="274" y="546"/>
                  </a:lnTo>
                  <a:close/>
                  <a:moveTo>
                    <a:pt x="257" y="559"/>
                  </a:moveTo>
                  <a:cubicBezTo>
                    <a:pt x="257" y="559"/>
                    <a:pt x="257" y="559"/>
                    <a:pt x="257" y="559"/>
                  </a:cubicBezTo>
                  <a:cubicBezTo>
                    <a:pt x="242" y="571"/>
                    <a:pt x="242" y="571"/>
                    <a:pt x="242" y="571"/>
                  </a:cubicBezTo>
                  <a:cubicBezTo>
                    <a:pt x="244" y="546"/>
                    <a:pt x="244" y="546"/>
                    <a:pt x="244" y="546"/>
                  </a:cubicBezTo>
                  <a:lnTo>
                    <a:pt x="257" y="559"/>
                  </a:lnTo>
                  <a:close/>
                  <a:moveTo>
                    <a:pt x="245" y="575"/>
                  </a:moveTo>
                  <a:cubicBezTo>
                    <a:pt x="245" y="575"/>
                    <a:pt x="245" y="575"/>
                    <a:pt x="245" y="575"/>
                  </a:cubicBezTo>
                  <a:cubicBezTo>
                    <a:pt x="260" y="563"/>
                    <a:pt x="260" y="563"/>
                    <a:pt x="260" y="563"/>
                  </a:cubicBezTo>
                  <a:cubicBezTo>
                    <a:pt x="271" y="575"/>
                    <a:pt x="271" y="575"/>
                    <a:pt x="271" y="575"/>
                  </a:cubicBezTo>
                  <a:lnTo>
                    <a:pt x="245" y="575"/>
                  </a:lnTo>
                  <a:close/>
                  <a:moveTo>
                    <a:pt x="264" y="560"/>
                  </a:moveTo>
                  <a:cubicBezTo>
                    <a:pt x="264" y="560"/>
                    <a:pt x="264" y="560"/>
                    <a:pt x="264" y="560"/>
                  </a:cubicBezTo>
                  <a:cubicBezTo>
                    <a:pt x="277" y="549"/>
                    <a:pt x="277" y="549"/>
                    <a:pt x="277" y="549"/>
                  </a:cubicBezTo>
                  <a:cubicBezTo>
                    <a:pt x="277" y="557"/>
                    <a:pt x="276" y="565"/>
                    <a:pt x="276" y="573"/>
                  </a:cubicBezTo>
                  <a:lnTo>
                    <a:pt x="264" y="560"/>
                  </a:lnTo>
                  <a:close/>
                  <a:moveTo>
                    <a:pt x="273" y="582"/>
                  </a:moveTo>
                  <a:cubicBezTo>
                    <a:pt x="273" y="582"/>
                    <a:pt x="273" y="582"/>
                    <a:pt x="273" y="582"/>
                  </a:cubicBezTo>
                  <a:cubicBezTo>
                    <a:pt x="260" y="592"/>
                    <a:pt x="260" y="592"/>
                    <a:pt x="260" y="592"/>
                  </a:cubicBezTo>
                  <a:cubicBezTo>
                    <a:pt x="249" y="582"/>
                    <a:pt x="249" y="582"/>
                    <a:pt x="249" y="582"/>
                  </a:cubicBezTo>
                  <a:lnTo>
                    <a:pt x="273" y="582"/>
                  </a:lnTo>
                  <a:close/>
                  <a:moveTo>
                    <a:pt x="256" y="595"/>
                  </a:moveTo>
                  <a:cubicBezTo>
                    <a:pt x="256" y="595"/>
                    <a:pt x="256" y="595"/>
                    <a:pt x="256" y="595"/>
                  </a:cubicBezTo>
                  <a:cubicBezTo>
                    <a:pt x="239" y="608"/>
                    <a:pt x="239" y="608"/>
                    <a:pt x="239" y="608"/>
                  </a:cubicBezTo>
                  <a:cubicBezTo>
                    <a:pt x="240" y="600"/>
                    <a:pt x="241" y="591"/>
                    <a:pt x="242" y="582"/>
                  </a:cubicBezTo>
                  <a:cubicBezTo>
                    <a:pt x="243" y="582"/>
                    <a:pt x="243" y="582"/>
                    <a:pt x="243" y="582"/>
                  </a:cubicBezTo>
                  <a:lnTo>
                    <a:pt x="256" y="595"/>
                  </a:lnTo>
                  <a:close/>
                  <a:moveTo>
                    <a:pt x="244" y="611"/>
                  </a:moveTo>
                  <a:cubicBezTo>
                    <a:pt x="244" y="611"/>
                    <a:pt x="244" y="611"/>
                    <a:pt x="244" y="611"/>
                  </a:cubicBezTo>
                  <a:cubicBezTo>
                    <a:pt x="259" y="598"/>
                    <a:pt x="259" y="598"/>
                    <a:pt x="259" y="598"/>
                  </a:cubicBezTo>
                  <a:cubicBezTo>
                    <a:pt x="270" y="611"/>
                    <a:pt x="270" y="611"/>
                    <a:pt x="270" y="611"/>
                  </a:cubicBezTo>
                  <a:lnTo>
                    <a:pt x="244" y="611"/>
                  </a:lnTo>
                  <a:close/>
                  <a:moveTo>
                    <a:pt x="263" y="596"/>
                  </a:moveTo>
                  <a:cubicBezTo>
                    <a:pt x="263" y="596"/>
                    <a:pt x="263" y="596"/>
                    <a:pt x="263" y="596"/>
                  </a:cubicBezTo>
                  <a:cubicBezTo>
                    <a:pt x="275" y="586"/>
                    <a:pt x="275" y="586"/>
                    <a:pt x="275" y="586"/>
                  </a:cubicBezTo>
                  <a:cubicBezTo>
                    <a:pt x="275" y="593"/>
                    <a:pt x="274" y="600"/>
                    <a:pt x="274" y="607"/>
                  </a:cubicBezTo>
                  <a:lnTo>
                    <a:pt x="263" y="596"/>
                  </a:lnTo>
                  <a:close/>
                  <a:moveTo>
                    <a:pt x="267" y="617"/>
                  </a:moveTo>
                  <a:cubicBezTo>
                    <a:pt x="267" y="617"/>
                    <a:pt x="267" y="617"/>
                    <a:pt x="267" y="617"/>
                  </a:cubicBezTo>
                  <a:cubicBezTo>
                    <a:pt x="256" y="627"/>
                    <a:pt x="256" y="627"/>
                    <a:pt x="256" y="627"/>
                  </a:cubicBezTo>
                  <a:cubicBezTo>
                    <a:pt x="247" y="617"/>
                    <a:pt x="247" y="617"/>
                    <a:pt x="247" y="617"/>
                  </a:cubicBezTo>
                  <a:lnTo>
                    <a:pt x="267" y="617"/>
                  </a:lnTo>
                  <a:close/>
                  <a:moveTo>
                    <a:pt x="252" y="630"/>
                  </a:moveTo>
                  <a:cubicBezTo>
                    <a:pt x="252" y="630"/>
                    <a:pt x="252" y="630"/>
                    <a:pt x="252" y="630"/>
                  </a:cubicBezTo>
                  <a:cubicBezTo>
                    <a:pt x="236" y="642"/>
                    <a:pt x="236" y="642"/>
                    <a:pt x="236" y="642"/>
                  </a:cubicBezTo>
                  <a:cubicBezTo>
                    <a:pt x="237" y="634"/>
                    <a:pt x="238" y="626"/>
                    <a:pt x="238" y="617"/>
                  </a:cubicBezTo>
                  <a:cubicBezTo>
                    <a:pt x="240" y="617"/>
                    <a:pt x="240" y="617"/>
                    <a:pt x="240" y="617"/>
                  </a:cubicBezTo>
                  <a:lnTo>
                    <a:pt x="252" y="630"/>
                  </a:lnTo>
                  <a:close/>
                  <a:moveTo>
                    <a:pt x="238" y="647"/>
                  </a:moveTo>
                  <a:cubicBezTo>
                    <a:pt x="238" y="647"/>
                    <a:pt x="238" y="647"/>
                    <a:pt x="238" y="647"/>
                  </a:cubicBezTo>
                  <a:cubicBezTo>
                    <a:pt x="255" y="633"/>
                    <a:pt x="255" y="633"/>
                    <a:pt x="255" y="633"/>
                  </a:cubicBezTo>
                  <a:cubicBezTo>
                    <a:pt x="268" y="647"/>
                    <a:pt x="268" y="647"/>
                    <a:pt x="268" y="647"/>
                  </a:cubicBezTo>
                  <a:lnTo>
                    <a:pt x="238" y="647"/>
                  </a:lnTo>
                  <a:close/>
                  <a:moveTo>
                    <a:pt x="259" y="630"/>
                  </a:moveTo>
                  <a:cubicBezTo>
                    <a:pt x="259" y="630"/>
                    <a:pt x="259" y="630"/>
                    <a:pt x="259" y="630"/>
                  </a:cubicBezTo>
                  <a:cubicBezTo>
                    <a:pt x="273" y="619"/>
                    <a:pt x="273" y="619"/>
                    <a:pt x="273" y="619"/>
                  </a:cubicBezTo>
                  <a:cubicBezTo>
                    <a:pt x="272" y="627"/>
                    <a:pt x="272" y="635"/>
                    <a:pt x="271" y="643"/>
                  </a:cubicBezTo>
                  <a:lnTo>
                    <a:pt x="259" y="630"/>
                  </a:lnTo>
                  <a:close/>
                  <a:moveTo>
                    <a:pt x="268" y="653"/>
                  </a:moveTo>
                  <a:cubicBezTo>
                    <a:pt x="268" y="653"/>
                    <a:pt x="268" y="653"/>
                    <a:pt x="268" y="653"/>
                  </a:cubicBezTo>
                  <a:cubicBezTo>
                    <a:pt x="253" y="666"/>
                    <a:pt x="253" y="666"/>
                    <a:pt x="253" y="666"/>
                  </a:cubicBezTo>
                  <a:cubicBezTo>
                    <a:pt x="242" y="653"/>
                    <a:pt x="242" y="653"/>
                    <a:pt x="242" y="653"/>
                  </a:cubicBezTo>
                  <a:lnTo>
                    <a:pt x="268" y="653"/>
                  </a:lnTo>
                  <a:close/>
                  <a:moveTo>
                    <a:pt x="249" y="668"/>
                  </a:moveTo>
                  <a:cubicBezTo>
                    <a:pt x="249" y="668"/>
                    <a:pt x="249" y="668"/>
                    <a:pt x="249" y="668"/>
                  </a:cubicBezTo>
                  <a:cubicBezTo>
                    <a:pt x="234" y="681"/>
                    <a:pt x="234" y="681"/>
                    <a:pt x="234" y="681"/>
                  </a:cubicBezTo>
                  <a:cubicBezTo>
                    <a:pt x="233" y="681"/>
                    <a:pt x="233" y="681"/>
                    <a:pt x="233" y="681"/>
                  </a:cubicBezTo>
                  <a:cubicBezTo>
                    <a:pt x="233" y="672"/>
                    <a:pt x="234" y="663"/>
                    <a:pt x="235" y="654"/>
                  </a:cubicBezTo>
                  <a:lnTo>
                    <a:pt x="249" y="668"/>
                  </a:lnTo>
                  <a:close/>
                  <a:moveTo>
                    <a:pt x="241" y="681"/>
                  </a:moveTo>
                  <a:cubicBezTo>
                    <a:pt x="241" y="681"/>
                    <a:pt x="241" y="681"/>
                    <a:pt x="241" y="681"/>
                  </a:cubicBezTo>
                  <a:cubicBezTo>
                    <a:pt x="252" y="672"/>
                    <a:pt x="252" y="672"/>
                    <a:pt x="252" y="672"/>
                  </a:cubicBezTo>
                  <a:cubicBezTo>
                    <a:pt x="261" y="681"/>
                    <a:pt x="261" y="681"/>
                    <a:pt x="261" y="681"/>
                  </a:cubicBezTo>
                  <a:lnTo>
                    <a:pt x="241" y="681"/>
                  </a:lnTo>
                  <a:close/>
                  <a:moveTo>
                    <a:pt x="256" y="669"/>
                  </a:moveTo>
                  <a:cubicBezTo>
                    <a:pt x="256" y="669"/>
                    <a:pt x="256" y="669"/>
                    <a:pt x="256" y="669"/>
                  </a:cubicBezTo>
                  <a:cubicBezTo>
                    <a:pt x="270" y="658"/>
                    <a:pt x="270" y="658"/>
                    <a:pt x="270" y="658"/>
                  </a:cubicBezTo>
                  <a:cubicBezTo>
                    <a:pt x="269" y="666"/>
                    <a:pt x="268" y="674"/>
                    <a:pt x="267" y="680"/>
                  </a:cubicBezTo>
                  <a:lnTo>
                    <a:pt x="256" y="669"/>
                  </a:lnTo>
                  <a:close/>
                  <a:moveTo>
                    <a:pt x="265" y="688"/>
                  </a:moveTo>
                  <a:cubicBezTo>
                    <a:pt x="265" y="688"/>
                    <a:pt x="265" y="688"/>
                    <a:pt x="265" y="688"/>
                  </a:cubicBezTo>
                  <a:cubicBezTo>
                    <a:pt x="248" y="702"/>
                    <a:pt x="248" y="702"/>
                    <a:pt x="248" y="702"/>
                  </a:cubicBezTo>
                  <a:cubicBezTo>
                    <a:pt x="235" y="688"/>
                    <a:pt x="235" y="688"/>
                    <a:pt x="235" y="688"/>
                  </a:cubicBezTo>
                  <a:lnTo>
                    <a:pt x="265" y="688"/>
                  </a:lnTo>
                  <a:close/>
                  <a:moveTo>
                    <a:pt x="244" y="705"/>
                  </a:moveTo>
                  <a:cubicBezTo>
                    <a:pt x="244" y="705"/>
                    <a:pt x="244" y="705"/>
                    <a:pt x="244" y="705"/>
                  </a:cubicBezTo>
                  <a:cubicBezTo>
                    <a:pt x="228" y="718"/>
                    <a:pt x="228" y="718"/>
                    <a:pt x="228" y="718"/>
                  </a:cubicBezTo>
                  <a:cubicBezTo>
                    <a:pt x="229" y="709"/>
                    <a:pt x="231" y="700"/>
                    <a:pt x="231" y="691"/>
                  </a:cubicBezTo>
                  <a:lnTo>
                    <a:pt x="244" y="705"/>
                  </a:lnTo>
                  <a:close/>
                  <a:moveTo>
                    <a:pt x="229" y="723"/>
                  </a:moveTo>
                  <a:cubicBezTo>
                    <a:pt x="229" y="723"/>
                    <a:pt x="229" y="723"/>
                    <a:pt x="229" y="723"/>
                  </a:cubicBezTo>
                  <a:cubicBezTo>
                    <a:pt x="247" y="708"/>
                    <a:pt x="247" y="708"/>
                    <a:pt x="247" y="708"/>
                  </a:cubicBezTo>
                  <a:cubicBezTo>
                    <a:pt x="259" y="721"/>
                    <a:pt x="259" y="721"/>
                    <a:pt x="259" y="721"/>
                  </a:cubicBezTo>
                  <a:cubicBezTo>
                    <a:pt x="259" y="722"/>
                    <a:pt x="259" y="722"/>
                    <a:pt x="259" y="722"/>
                  </a:cubicBezTo>
                  <a:cubicBezTo>
                    <a:pt x="259" y="723"/>
                    <a:pt x="259" y="723"/>
                    <a:pt x="259" y="723"/>
                  </a:cubicBezTo>
                  <a:lnTo>
                    <a:pt x="229" y="723"/>
                  </a:lnTo>
                  <a:close/>
                  <a:moveTo>
                    <a:pt x="251" y="705"/>
                  </a:moveTo>
                  <a:cubicBezTo>
                    <a:pt x="251" y="705"/>
                    <a:pt x="251" y="705"/>
                    <a:pt x="251" y="705"/>
                  </a:cubicBezTo>
                  <a:cubicBezTo>
                    <a:pt x="265" y="694"/>
                    <a:pt x="265" y="694"/>
                    <a:pt x="265" y="694"/>
                  </a:cubicBezTo>
                  <a:cubicBezTo>
                    <a:pt x="264" y="702"/>
                    <a:pt x="263" y="710"/>
                    <a:pt x="261" y="716"/>
                  </a:cubicBezTo>
                  <a:lnTo>
                    <a:pt x="251" y="705"/>
                  </a:lnTo>
                  <a:close/>
                  <a:moveTo>
                    <a:pt x="292" y="162"/>
                  </a:moveTo>
                  <a:cubicBezTo>
                    <a:pt x="292" y="162"/>
                    <a:pt x="292" y="162"/>
                    <a:pt x="292" y="162"/>
                  </a:cubicBezTo>
                  <a:cubicBezTo>
                    <a:pt x="300" y="169"/>
                    <a:pt x="300" y="169"/>
                    <a:pt x="300" y="169"/>
                  </a:cubicBezTo>
                  <a:cubicBezTo>
                    <a:pt x="309" y="162"/>
                    <a:pt x="309" y="162"/>
                    <a:pt x="309" y="162"/>
                  </a:cubicBezTo>
                  <a:lnTo>
                    <a:pt x="292" y="162"/>
                  </a:lnTo>
                  <a:close/>
                  <a:moveTo>
                    <a:pt x="303" y="172"/>
                  </a:moveTo>
                  <a:cubicBezTo>
                    <a:pt x="303" y="172"/>
                    <a:pt x="303" y="172"/>
                    <a:pt x="303" y="172"/>
                  </a:cubicBezTo>
                  <a:cubicBezTo>
                    <a:pt x="311" y="179"/>
                    <a:pt x="311" y="179"/>
                    <a:pt x="311" y="179"/>
                  </a:cubicBezTo>
                  <a:cubicBezTo>
                    <a:pt x="311" y="164"/>
                    <a:pt x="311" y="164"/>
                    <a:pt x="311" y="164"/>
                  </a:cubicBezTo>
                  <a:lnTo>
                    <a:pt x="303" y="172"/>
                  </a:lnTo>
                  <a:close/>
                  <a:moveTo>
                    <a:pt x="308" y="180"/>
                  </a:moveTo>
                  <a:cubicBezTo>
                    <a:pt x="308" y="180"/>
                    <a:pt x="308" y="180"/>
                    <a:pt x="308" y="180"/>
                  </a:cubicBezTo>
                  <a:cubicBezTo>
                    <a:pt x="301" y="174"/>
                    <a:pt x="301" y="174"/>
                    <a:pt x="301" y="174"/>
                  </a:cubicBezTo>
                  <a:cubicBezTo>
                    <a:pt x="294" y="180"/>
                    <a:pt x="294" y="180"/>
                    <a:pt x="294" y="180"/>
                  </a:cubicBezTo>
                  <a:lnTo>
                    <a:pt x="308" y="180"/>
                  </a:lnTo>
                  <a:close/>
                  <a:moveTo>
                    <a:pt x="298" y="172"/>
                  </a:moveTo>
                  <a:cubicBezTo>
                    <a:pt x="298" y="172"/>
                    <a:pt x="298" y="172"/>
                    <a:pt x="298" y="172"/>
                  </a:cubicBezTo>
                  <a:cubicBezTo>
                    <a:pt x="290" y="165"/>
                    <a:pt x="290" y="165"/>
                    <a:pt x="290" y="165"/>
                  </a:cubicBezTo>
                  <a:cubicBezTo>
                    <a:pt x="290" y="166"/>
                    <a:pt x="290" y="166"/>
                    <a:pt x="290" y="166"/>
                  </a:cubicBezTo>
                  <a:cubicBezTo>
                    <a:pt x="290" y="167"/>
                    <a:pt x="290" y="167"/>
                    <a:pt x="290" y="167"/>
                  </a:cubicBezTo>
                  <a:cubicBezTo>
                    <a:pt x="290" y="168"/>
                    <a:pt x="290" y="168"/>
                    <a:pt x="290" y="168"/>
                  </a:cubicBezTo>
                  <a:cubicBezTo>
                    <a:pt x="290" y="169"/>
                    <a:pt x="290" y="169"/>
                    <a:pt x="290" y="169"/>
                  </a:cubicBezTo>
                  <a:cubicBezTo>
                    <a:pt x="290" y="171"/>
                    <a:pt x="290" y="171"/>
                    <a:pt x="290" y="171"/>
                  </a:cubicBezTo>
                  <a:cubicBezTo>
                    <a:pt x="290" y="171"/>
                    <a:pt x="290" y="171"/>
                    <a:pt x="290" y="171"/>
                  </a:cubicBezTo>
                  <a:cubicBezTo>
                    <a:pt x="290" y="174"/>
                    <a:pt x="290" y="174"/>
                    <a:pt x="290" y="174"/>
                  </a:cubicBezTo>
                  <a:cubicBezTo>
                    <a:pt x="290" y="174"/>
                    <a:pt x="290" y="174"/>
                    <a:pt x="290" y="174"/>
                  </a:cubicBezTo>
                  <a:cubicBezTo>
                    <a:pt x="290" y="179"/>
                    <a:pt x="290" y="179"/>
                    <a:pt x="290" y="179"/>
                  </a:cubicBezTo>
                  <a:lnTo>
                    <a:pt x="298" y="172"/>
                  </a:lnTo>
                  <a:close/>
                  <a:moveTo>
                    <a:pt x="290" y="187"/>
                  </a:moveTo>
                  <a:cubicBezTo>
                    <a:pt x="290" y="187"/>
                    <a:pt x="290" y="187"/>
                    <a:pt x="290" y="187"/>
                  </a:cubicBezTo>
                  <a:cubicBezTo>
                    <a:pt x="302" y="198"/>
                    <a:pt x="302" y="198"/>
                    <a:pt x="302" y="198"/>
                  </a:cubicBezTo>
                  <a:cubicBezTo>
                    <a:pt x="312" y="187"/>
                    <a:pt x="312" y="187"/>
                    <a:pt x="312" y="187"/>
                  </a:cubicBezTo>
                  <a:cubicBezTo>
                    <a:pt x="312" y="187"/>
                    <a:pt x="312" y="187"/>
                    <a:pt x="312" y="187"/>
                  </a:cubicBezTo>
                  <a:lnTo>
                    <a:pt x="290" y="187"/>
                  </a:lnTo>
                  <a:close/>
                  <a:moveTo>
                    <a:pt x="304" y="201"/>
                  </a:moveTo>
                  <a:cubicBezTo>
                    <a:pt x="304" y="201"/>
                    <a:pt x="304" y="201"/>
                    <a:pt x="304" y="201"/>
                  </a:cubicBezTo>
                  <a:cubicBezTo>
                    <a:pt x="312" y="210"/>
                    <a:pt x="312" y="210"/>
                    <a:pt x="312" y="210"/>
                  </a:cubicBezTo>
                  <a:cubicBezTo>
                    <a:pt x="312" y="193"/>
                    <a:pt x="312" y="193"/>
                    <a:pt x="312" y="193"/>
                  </a:cubicBezTo>
                  <a:lnTo>
                    <a:pt x="304" y="201"/>
                  </a:lnTo>
                  <a:close/>
                  <a:moveTo>
                    <a:pt x="313" y="215"/>
                  </a:moveTo>
                  <a:cubicBezTo>
                    <a:pt x="313" y="215"/>
                    <a:pt x="313" y="215"/>
                    <a:pt x="313" y="215"/>
                  </a:cubicBezTo>
                  <a:cubicBezTo>
                    <a:pt x="302" y="204"/>
                    <a:pt x="302" y="204"/>
                    <a:pt x="302" y="204"/>
                  </a:cubicBezTo>
                  <a:cubicBezTo>
                    <a:pt x="291" y="216"/>
                    <a:pt x="291" y="216"/>
                    <a:pt x="291" y="216"/>
                  </a:cubicBezTo>
                  <a:cubicBezTo>
                    <a:pt x="313" y="216"/>
                    <a:pt x="313" y="216"/>
                    <a:pt x="313" y="216"/>
                  </a:cubicBezTo>
                  <a:lnTo>
                    <a:pt x="313" y="215"/>
                  </a:lnTo>
                  <a:close/>
                  <a:moveTo>
                    <a:pt x="299" y="201"/>
                  </a:moveTo>
                  <a:cubicBezTo>
                    <a:pt x="299" y="201"/>
                    <a:pt x="299" y="201"/>
                    <a:pt x="299" y="201"/>
                  </a:cubicBezTo>
                  <a:cubicBezTo>
                    <a:pt x="290" y="191"/>
                    <a:pt x="290" y="191"/>
                    <a:pt x="290" y="191"/>
                  </a:cubicBezTo>
                  <a:cubicBezTo>
                    <a:pt x="290" y="211"/>
                    <a:pt x="290" y="211"/>
                    <a:pt x="290" y="211"/>
                  </a:cubicBezTo>
                  <a:lnTo>
                    <a:pt x="299" y="201"/>
                  </a:lnTo>
                  <a:close/>
                  <a:moveTo>
                    <a:pt x="291" y="222"/>
                  </a:moveTo>
                  <a:cubicBezTo>
                    <a:pt x="291" y="222"/>
                    <a:pt x="291" y="222"/>
                    <a:pt x="291" y="222"/>
                  </a:cubicBezTo>
                  <a:cubicBezTo>
                    <a:pt x="303" y="234"/>
                    <a:pt x="303" y="234"/>
                    <a:pt x="303" y="234"/>
                  </a:cubicBezTo>
                  <a:cubicBezTo>
                    <a:pt x="312" y="222"/>
                    <a:pt x="312" y="222"/>
                    <a:pt x="312" y="222"/>
                  </a:cubicBezTo>
                  <a:lnTo>
                    <a:pt x="291" y="222"/>
                  </a:lnTo>
                  <a:close/>
                  <a:moveTo>
                    <a:pt x="305" y="236"/>
                  </a:moveTo>
                  <a:cubicBezTo>
                    <a:pt x="305" y="236"/>
                    <a:pt x="305" y="236"/>
                    <a:pt x="305" y="236"/>
                  </a:cubicBezTo>
                  <a:cubicBezTo>
                    <a:pt x="314" y="245"/>
                    <a:pt x="314" y="245"/>
                    <a:pt x="314" y="245"/>
                  </a:cubicBezTo>
                  <a:cubicBezTo>
                    <a:pt x="313" y="227"/>
                    <a:pt x="313" y="227"/>
                    <a:pt x="313" y="227"/>
                  </a:cubicBezTo>
                  <a:lnTo>
                    <a:pt x="305" y="236"/>
                  </a:lnTo>
                  <a:close/>
                  <a:moveTo>
                    <a:pt x="314" y="250"/>
                  </a:moveTo>
                  <a:cubicBezTo>
                    <a:pt x="314" y="250"/>
                    <a:pt x="314" y="250"/>
                    <a:pt x="314" y="250"/>
                  </a:cubicBezTo>
                  <a:cubicBezTo>
                    <a:pt x="303" y="239"/>
                    <a:pt x="303" y="239"/>
                    <a:pt x="303" y="239"/>
                  </a:cubicBezTo>
                  <a:cubicBezTo>
                    <a:pt x="293" y="252"/>
                    <a:pt x="293" y="252"/>
                    <a:pt x="293" y="252"/>
                  </a:cubicBezTo>
                  <a:cubicBezTo>
                    <a:pt x="314" y="252"/>
                    <a:pt x="314" y="252"/>
                    <a:pt x="314" y="252"/>
                  </a:cubicBezTo>
                  <a:lnTo>
                    <a:pt x="314" y="250"/>
                  </a:lnTo>
                  <a:close/>
                  <a:moveTo>
                    <a:pt x="300" y="236"/>
                  </a:moveTo>
                  <a:cubicBezTo>
                    <a:pt x="300" y="236"/>
                    <a:pt x="300" y="236"/>
                    <a:pt x="300" y="236"/>
                  </a:cubicBezTo>
                  <a:cubicBezTo>
                    <a:pt x="290" y="227"/>
                    <a:pt x="290" y="227"/>
                    <a:pt x="290" y="227"/>
                  </a:cubicBezTo>
                  <a:cubicBezTo>
                    <a:pt x="290" y="249"/>
                    <a:pt x="290" y="249"/>
                    <a:pt x="290" y="249"/>
                  </a:cubicBezTo>
                  <a:lnTo>
                    <a:pt x="300" y="236"/>
                  </a:lnTo>
                  <a:close/>
                  <a:moveTo>
                    <a:pt x="290" y="258"/>
                  </a:moveTo>
                  <a:cubicBezTo>
                    <a:pt x="290" y="258"/>
                    <a:pt x="290" y="258"/>
                    <a:pt x="290" y="258"/>
                  </a:cubicBezTo>
                  <a:cubicBezTo>
                    <a:pt x="303" y="271"/>
                    <a:pt x="303" y="271"/>
                    <a:pt x="303" y="271"/>
                  </a:cubicBezTo>
                  <a:cubicBezTo>
                    <a:pt x="314" y="258"/>
                    <a:pt x="314" y="258"/>
                    <a:pt x="314" y="258"/>
                  </a:cubicBezTo>
                  <a:lnTo>
                    <a:pt x="290" y="258"/>
                  </a:lnTo>
                  <a:close/>
                  <a:moveTo>
                    <a:pt x="306" y="273"/>
                  </a:moveTo>
                  <a:cubicBezTo>
                    <a:pt x="306" y="273"/>
                    <a:pt x="306" y="273"/>
                    <a:pt x="306" y="273"/>
                  </a:cubicBezTo>
                  <a:cubicBezTo>
                    <a:pt x="315" y="282"/>
                    <a:pt x="315" y="282"/>
                    <a:pt x="315" y="282"/>
                  </a:cubicBezTo>
                  <a:cubicBezTo>
                    <a:pt x="314" y="264"/>
                    <a:pt x="314" y="264"/>
                    <a:pt x="314" y="264"/>
                  </a:cubicBezTo>
                  <a:lnTo>
                    <a:pt x="306" y="273"/>
                  </a:lnTo>
                  <a:close/>
                  <a:moveTo>
                    <a:pt x="315" y="287"/>
                  </a:moveTo>
                  <a:cubicBezTo>
                    <a:pt x="315" y="287"/>
                    <a:pt x="315" y="287"/>
                    <a:pt x="315" y="287"/>
                  </a:cubicBezTo>
                  <a:cubicBezTo>
                    <a:pt x="303" y="276"/>
                    <a:pt x="303" y="276"/>
                    <a:pt x="303" y="276"/>
                  </a:cubicBezTo>
                  <a:cubicBezTo>
                    <a:pt x="293" y="287"/>
                    <a:pt x="293" y="287"/>
                    <a:pt x="293" y="287"/>
                  </a:cubicBezTo>
                  <a:lnTo>
                    <a:pt x="315" y="287"/>
                  </a:lnTo>
                  <a:close/>
                  <a:moveTo>
                    <a:pt x="300" y="273"/>
                  </a:moveTo>
                  <a:cubicBezTo>
                    <a:pt x="300" y="273"/>
                    <a:pt x="300" y="273"/>
                    <a:pt x="300" y="273"/>
                  </a:cubicBezTo>
                  <a:cubicBezTo>
                    <a:pt x="290" y="263"/>
                    <a:pt x="290" y="263"/>
                    <a:pt x="290" y="263"/>
                  </a:cubicBezTo>
                  <a:cubicBezTo>
                    <a:pt x="290" y="285"/>
                    <a:pt x="290" y="285"/>
                    <a:pt x="290" y="285"/>
                  </a:cubicBezTo>
                  <a:lnTo>
                    <a:pt x="300" y="273"/>
                  </a:lnTo>
                  <a:close/>
                  <a:moveTo>
                    <a:pt x="306" y="309"/>
                  </a:moveTo>
                  <a:cubicBezTo>
                    <a:pt x="306" y="309"/>
                    <a:pt x="306" y="309"/>
                    <a:pt x="306" y="309"/>
                  </a:cubicBezTo>
                  <a:cubicBezTo>
                    <a:pt x="316" y="318"/>
                    <a:pt x="316" y="318"/>
                    <a:pt x="316" y="318"/>
                  </a:cubicBezTo>
                  <a:cubicBezTo>
                    <a:pt x="316" y="299"/>
                    <a:pt x="316" y="299"/>
                    <a:pt x="316" y="299"/>
                  </a:cubicBezTo>
                  <a:lnTo>
                    <a:pt x="306" y="309"/>
                  </a:lnTo>
                  <a:close/>
                  <a:moveTo>
                    <a:pt x="317" y="323"/>
                  </a:moveTo>
                  <a:cubicBezTo>
                    <a:pt x="317" y="323"/>
                    <a:pt x="317" y="323"/>
                    <a:pt x="317" y="323"/>
                  </a:cubicBezTo>
                  <a:cubicBezTo>
                    <a:pt x="303" y="312"/>
                    <a:pt x="303" y="312"/>
                    <a:pt x="303" y="312"/>
                  </a:cubicBezTo>
                  <a:cubicBezTo>
                    <a:pt x="292" y="323"/>
                    <a:pt x="292" y="323"/>
                    <a:pt x="292" y="323"/>
                  </a:cubicBezTo>
                  <a:cubicBezTo>
                    <a:pt x="317" y="323"/>
                    <a:pt x="317" y="323"/>
                    <a:pt x="317" y="323"/>
                  </a:cubicBezTo>
                  <a:close/>
                  <a:moveTo>
                    <a:pt x="300" y="309"/>
                  </a:moveTo>
                  <a:cubicBezTo>
                    <a:pt x="300" y="309"/>
                    <a:pt x="300" y="309"/>
                    <a:pt x="300" y="309"/>
                  </a:cubicBezTo>
                  <a:cubicBezTo>
                    <a:pt x="290" y="300"/>
                    <a:pt x="290" y="300"/>
                    <a:pt x="290" y="300"/>
                  </a:cubicBezTo>
                  <a:cubicBezTo>
                    <a:pt x="290" y="310"/>
                    <a:pt x="290" y="310"/>
                    <a:pt x="290" y="310"/>
                  </a:cubicBezTo>
                  <a:cubicBezTo>
                    <a:pt x="290" y="311"/>
                    <a:pt x="290" y="311"/>
                    <a:pt x="290" y="311"/>
                  </a:cubicBezTo>
                  <a:cubicBezTo>
                    <a:pt x="290" y="313"/>
                    <a:pt x="290" y="313"/>
                    <a:pt x="290" y="313"/>
                  </a:cubicBezTo>
                  <a:cubicBezTo>
                    <a:pt x="290" y="315"/>
                    <a:pt x="290" y="315"/>
                    <a:pt x="290" y="315"/>
                  </a:cubicBezTo>
                  <a:cubicBezTo>
                    <a:pt x="290" y="317"/>
                    <a:pt x="290" y="317"/>
                    <a:pt x="290" y="317"/>
                  </a:cubicBezTo>
                  <a:cubicBezTo>
                    <a:pt x="290" y="319"/>
                    <a:pt x="290" y="319"/>
                    <a:pt x="290" y="319"/>
                  </a:cubicBezTo>
                  <a:cubicBezTo>
                    <a:pt x="290" y="320"/>
                    <a:pt x="290" y="320"/>
                    <a:pt x="290" y="320"/>
                  </a:cubicBezTo>
                  <a:lnTo>
                    <a:pt x="300" y="309"/>
                  </a:lnTo>
                  <a:close/>
                  <a:moveTo>
                    <a:pt x="291" y="330"/>
                  </a:moveTo>
                  <a:cubicBezTo>
                    <a:pt x="291" y="330"/>
                    <a:pt x="291" y="330"/>
                    <a:pt x="291" y="330"/>
                  </a:cubicBezTo>
                  <a:cubicBezTo>
                    <a:pt x="305" y="342"/>
                    <a:pt x="305" y="342"/>
                    <a:pt x="305" y="342"/>
                  </a:cubicBezTo>
                  <a:cubicBezTo>
                    <a:pt x="316" y="330"/>
                    <a:pt x="316" y="330"/>
                    <a:pt x="316" y="330"/>
                  </a:cubicBezTo>
                  <a:lnTo>
                    <a:pt x="291" y="330"/>
                  </a:lnTo>
                  <a:close/>
                  <a:moveTo>
                    <a:pt x="308" y="344"/>
                  </a:moveTo>
                  <a:cubicBezTo>
                    <a:pt x="308" y="344"/>
                    <a:pt x="308" y="344"/>
                    <a:pt x="308" y="344"/>
                  </a:cubicBezTo>
                  <a:cubicBezTo>
                    <a:pt x="318" y="354"/>
                    <a:pt x="318" y="354"/>
                    <a:pt x="318" y="354"/>
                  </a:cubicBezTo>
                  <a:cubicBezTo>
                    <a:pt x="317" y="335"/>
                    <a:pt x="317" y="335"/>
                    <a:pt x="317" y="335"/>
                  </a:cubicBezTo>
                  <a:lnTo>
                    <a:pt x="308" y="344"/>
                  </a:lnTo>
                  <a:close/>
                  <a:moveTo>
                    <a:pt x="318" y="358"/>
                  </a:moveTo>
                  <a:cubicBezTo>
                    <a:pt x="318" y="358"/>
                    <a:pt x="318" y="358"/>
                    <a:pt x="318" y="358"/>
                  </a:cubicBezTo>
                  <a:cubicBezTo>
                    <a:pt x="305" y="347"/>
                    <a:pt x="305" y="347"/>
                    <a:pt x="305" y="347"/>
                  </a:cubicBezTo>
                  <a:cubicBezTo>
                    <a:pt x="293" y="360"/>
                    <a:pt x="293" y="360"/>
                    <a:pt x="293" y="360"/>
                  </a:cubicBezTo>
                  <a:cubicBezTo>
                    <a:pt x="319" y="360"/>
                    <a:pt x="319" y="360"/>
                    <a:pt x="319" y="360"/>
                  </a:cubicBezTo>
                  <a:lnTo>
                    <a:pt x="318" y="358"/>
                  </a:lnTo>
                  <a:close/>
                  <a:moveTo>
                    <a:pt x="302" y="344"/>
                  </a:moveTo>
                  <a:cubicBezTo>
                    <a:pt x="302" y="344"/>
                    <a:pt x="302" y="344"/>
                    <a:pt x="302" y="344"/>
                  </a:cubicBezTo>
                  <a:cubicBezTo>
                    <a:pt x="291" y="334"/>
                    <a:pt x="291" y="334"/>
                    <a:pt x="291" y="334"/>
                  </a:cubicBezTo>
                  <a:cubicBezTo>
                    <a:pt x="291" y="337"/>
                    <a:pt x="291" y="337"/>
                    <a:pt x="291" y="337"/>
                  </a:cubicBezTo>
                  <a:cubicBezTo>
                    <a:pt x="291" y="340"/>
                    <a:pt x="291" y="340"/>
                    <a:pt x="291" y="340"/>
                  </a:cubicBezTo>
                  <a:cubicBezTo>
                    <a:pt x="291" y="343"/>
                    <a:pt x="291" y="343"/>
                    <a:pt x="291" y="343"/>
                  </a:cubicBezTo>
                  <a:cubicBezTo>
                    <a:pt x="291" y="346"/>
                    <a:pt x="291" y="346"/>
                    <a:pt x="291" y="346"/>
                  </a:cubicBezTo>
                  <a:cubicBezTo>
                    <a:pt x="291" y="349"/>
                    <a:pt x="291" y="349"/>
                    <a:pt x="291" y="349"/>
                  </a:cubicBezTo>
                  <a:cubicBezTo>
                    <a:pt x="291" y="352"/>
                    <a:pt x="291" y="352"/>
                    <a:pt x="291" y="352"/>
                  </a:cubicBezTo>
                  <a:cubicBezTo>
                    <a:pt x="291" y="355"/>
                    <a:pt x="291" y="355"/>
                    <a:pt x="291" y="355"/>
                  </a:cubicBezTo>
                  <a:cubicBezTo>
                    <a:pt x="291" y="356"/>
                    <a:pt x="291" y="356"/>
                    <a:pt x="291" y="356"/>
                  </a:cubicBezTo>
                  <a:lnTo>
                    <a:pt x="302" y="344"/>
                  </a:lnTo>
                  <a:close/>
                  <a:moveTo>
                    <a:pt x="291" y="366"/>
                  </a:moveTo>
                  <a:cubicBezTo>
                    <a:pt x="291" y="366"/>
                    <a:pt x="291" y="366"/>
                    <a:pt x="291" y="366"/>
                  </a:cubicBezTo>
                  <a:cubicBezTo>
                    <a:pt x="305" y="378"/>
                    <a:pt x="305" y="378"/>
                    <a:pt x="305" y="378"/>
                  </a:cubicBezTo>
                  <a:cubicBezTo>
                    <a:pt x="318" y="366"/>
                    <a:pt x="318" y="366"/>
                    <a:pt x="318" y="366"/>
                  </a:cubicBezTo>
                  <a:lnTo>
                    <a:pt x="291" y="366"/>
                  </a:lnTo>
                  <a:close/>
                  <a:moveTo>
                    <a:pt x="309" y="381"/>
                  </a:moveTo>
                  <a:cubicBezTo>
                    <a:pt x="309" y="381"/>
                    <a:pt x="309" y="381"/>
                    <a:pt x="309" y="381"/>
                  </a:cubicBezTo>
                  <a:cubicBezTo>
                    <a:pt x="320" y="391"/>
                    <a:pt x="320" y="391"/>
                    <a:pt x="320" y="391"/>
                  </a:cubicBezTo>
                  <a:cubicBezTo>
                    <a:pt x="319" y="370"/>
                    <a:pt x="319" y="370"/>
                    <a:pt x="319" y="370"/>
                  </a:cubicBezTo>
                  <a:lnTo>
                    <a:pt x="309" y="381"/>
                  </a:lnTo>
                  <a:close/>
                  <a:moveTo>
                    <a:pt x="320" y="395"/>
                  </a:moveTo>
                  <a:cubicBezTo>
                    <a:pt x="320" y="395"/>
                    <a:pt x="320" y="395"/>
                    <a:pt x="320" y="395"/>
                  </a:cubicBezTo>
                  <a:cubicBezTo>
                    <a:pt x="306" y="383"/>
                    <a:pt x="306" y="383"/>
                    <a:pt x="306" y="383"/>
                  </a:cubicBezTo>
                  <a:cubicBezTo>
                    <a:pt x="294" y="395"/>
                    <a:pt x="294" y="395"/>
                    <a:pt x="294" y="395"/>
                  </a:cubicBezTo>
                  <a:lnTo>
                    <a:pt x="320" y="395"/>
                  </a:lnTo>
                  <a:close/>
                  <a:moveTo>
                    <a:pt x="303" y="381"/>
                  </a:moveTo>
                  <a:cubicBezTo>
                    <a:pt x="303" y="381"/>
                    <a:pt x="303" y="381"/>
                    <a:pt x="303" y="381"/>
                  </a:cubicBezTo>
                  <a:cubicBezTo>
                    <a:pt x="291" y="370"/>
                    <a:pt x="291" y="370"/>
                    <a:pt x="291" y="370"/>
                  </a:cubicBezTo>
                  <a:cubicBezTo>
                    <a:pt x="291" y="373"/>
                    <a:pt x="291" y="373"/>
                    <a:pt x="291" y="373"/>
                  </a:cubicBezTo>
                  <a:cubicBezTo>
                    <a:pt x="291" y="375"/>
                    <a:pt x="291" y="375"/>
                    <a:pt x="291" y="375"/>
                  </a:cubicBezTo>
                  <a:cubicBezTo>
                    <a:pt x="291" y="381"/>
                    <a:pt x="291" y="381"/>
                    <a:pt x="291" y="381"/>
                  </a:cubicBezTo>
                  <a:cubicBezTo>
                    <a:pt x="291" y="383"/>
                    <a:pt x="291" y="383"/>
                    <a:pt x="291" y="383"/>
                  </a:cubicBezTo>
                  <a:cubicBezTo>
                    <a:pt x="291" y="388"/>
                    <a:pt x="291" y="388"/>
                    <a:pt x="291" y="388"/>
                  </a:cubicBezTo>
                  <a:cubicBezTo>
                    <a:pt x="291" y="390"/>
                    <a:pt x="291" y="390"/>
                    <a:pt x="291" y="390"/>
                  </a:cubicBezTo>
                  <a:cubicBezTo>
                    <a:pt x="291" y="393"/>
                    <a:pt x="291" y="393"/>
                    <a:pt x="291" y="393"/>
                  </a:cubicBezTo>
                  <a:lnTo>
                    <a:pt x="303" y="381"/>
                  </a:lnTo>
                  <a:close/>
                  <a:moveTo>
                    <a:pt x="294" y="402"/>
                  </a:moveTo>
                  <a:cubicBezTo>
                    <a:pt x="294" y="402"/>
                    <a:pt x="294" y="402"/>
                    <a:pt x="294" y="402"/>
                  </a:cubicBezTo>
                  <a:cubicBezTo>
                    <a:pt x="306" y="413"/>
                    <a:pt x="306" y="413"/>
                    <a:pt x="306" y="413"/>
                  </a:cubicBezTo>
                  <a:cubicBezTo>
                    <a:pt x="317" y="402"/>
                    <a:pt x="317" y="402"/>
                    <a:pt x="317" y="402"/>
                  </a:cubicBezTo>
                  <a:lnTo>
                    <a:pt x="294" y="402"/>
                  </a:lnTo>
                  <a:close/>
                  <a:moveTo>
                    <a:pt x="309" y="416"/>
                  </a:moveTo>
                  <a:cubicBezTo>
                    <a:pt x="309" y="416"/>
                    <a:pt x="309" y="416"/>
                    <a:pt x="309" y="416"/>
                  </a:cubicBezTo>
                  <a:cubicBezTo>
                    <a:pt x="322" y="427"/>
                    <a:pt x="322" y="427"/>
                    <a:pt x="322" y="427"/>
                  </a:cubicBezTo>
                  <a:cubicBezTo>
                    <a:pt x="321" y="405"/>
                    <a:pt x="321" y="405"/>
                    <a:pt x="321" y="405"/>
                  </a:cubicBezTo>
                  <a:lnTo>
                    <a:pt x="309" y="416"/>
                  </a:lnTo>
                  <a:close/>
                  <a:moveTo>
                    <a:pt x="321" y="431"/>
                  </a:moveTo>
                  <a:cubicBezTo>
                    <a:pt x="321" y="431"/>
                    <a:pt x="321" y="431"/>
                    <a:pt x="321" y="431"/>
                  </a:cubicBezTo>
                  <a:cubicBezTo>
                    <a:pt x="307" y="419"/>
                    <a:pt x="307" y="419"/>
                    <a:pt x="307" y="419"/>
                  </a:cubicBezTo>
                  <a:cubicBezTo>
                    <a:pt x="294" y="431"/>
                    <a:pt x="294" y="431"/>
                    <a:pt x="294" y="431"/>
                  </a:cubicBezTo>
                  <a:lnTo>
                    <a:pt x="321" y="431"/>
                  </a:lnTo>
                  <a:close/>
                  <a:moveTo>
                    <a:pt x="303" y="416"/>
                  </a:moveTo>
                  <a:cubicBezTo>
                    <a:pt x="303" y="416"/>
                    <a:pt x="303" y="416"/>
                    <a:pt x="303" y="416"/>
                  </a:cubicBezTo>
                  <a:cubicBezTo>
                    <a:pt x="291" y="405"/>
                    <a:pt x="291" y="405"/>
                    <a:pt x="291" y="405"/>
                  </a:cubicBezTo>
                  <a:cubicBezTo>
                    <a:pt x="292" y="412"/>
                    <a:pt x="292" y="412"/>
                    <a:pt x="292" y="412"/>
                  </a:cubicBezTo>
                  <a:cubicBezTo>
                    <a:pt x="292" y="413"/>
                    <a:pt x="292" y="413"/>
                    <a:pt x="292" y="413"/>
                  </a:cubicBezTo>
                  <a:cubicBezTo>
                    <a:pt x="292" y="421"/>
                    <a:pt x="292" y="421"/>
                    <a:pt x="292" y="421"/>
                  </a:cubicBezTo>
                  <a:cubicBezTo>
                    <a:pt x="292" y="421"/>
                    <a:pt x="292" y="421"/>
                    <a:pt x="292" y="421"/>
                  </a:cubicBezTo>
                  <a:cubicBezTo>
                    <a:pt x="292" y="427"/>
                    <a:pt x="292" y="427"/>
                    <a:pt x="292" y="427"/>
                  </a:cubicBezTo>
                  <a:lnTo>
                    <a:pt x="303" y="416"/>
                  </a:lnTo>
                  <a:close/>
                  <a:moveTo>
                    <a:pt x="296" y="438"/>
                  </a:moveTo>
                  <a:cubicBezTo>
                    <a:pt x="296" y="438"/>
                    <a:pt x="296" y="438"/>
                    <a:pt x="296" y="438"/>
                  </a:cubicBezTo>
                  <a:cubicBezTo>
                    <a:pt x="308" y="448"/>
                    <a:pt x="308" y="448"/>
                    <a:pt x="308" y="448"/>
                  </a:cubicBezTo>
                  <a:cubicBezTo>
                    <a:pt x="318" y="438"/>
                    <a:pt x="318" y="438"/>
                    <a:pt x="318" y="438"/>
                  </a:cubicBezTo>
                  <a:lnTo>
                    <a:pt x="296" y="438"/>
                  </a:lnTo>
                  <a:close/>
                  <a:moveTo>
                    <a:pt x="311" y="452"/>
                  </a:moveTo>
                  <a:cubicBezTo>
                    <a:pt x="311" y="452"/>
                    <a:pt x="311" y="452"/>
                    <a:pt x="311" y="452"/>
                  </a:cubicBezTo>
                  <a:cubicBezTo>
                    <a:pt x="324" y="462"/>
                    <a:pt x="324" y="462"/>
                    <a:pt x="324" y="462"/>
                  </a:cubicBezTo>
                  <a:cubicBezTo>
                    <a:pt x="322" y="441"/>
                    <a:pt x="322" y="441"/>
                    <a:pt x="322" y="441"/>
                  </a:cubicBezTo>
                  <a:lnTo>
                    <a:pt x="311" y="452"/>
                  </a:lnTo>
                  <a:close/>
                  <a:moveTo>
                    <a:pt x="323" y="467"/>
                  </a:moveTo>
                  <a:cubicBezTo>
                    <a:pt x="323" y="467"/>
                    <a:pt x="323" y="467"/>
                    <a:pt x="323" y="467"/>
                  </a:cubicBezTo>
                  <a:cubicBezTo>
                    <a:pt x="309" y="455"/>
                    <a:pt x="309" y="455"/>
                    <a:pt x="309" y="455"/>
                  </a:cubicBezTo>
                  <a:cubicBezTo>
                    <a:pt x="296" y="467"/>
                    <a:pt x="296" y="467"/>
                    <a:pt x="296" y="467"/>
                  </a:cubicBezTo>
                  <a:lnTo>
                    <a:pt x="323" y="467"/>
                  </a:lnTo>
                  <a:close/>
                  <a:moveTo>
                    <a:pt x="305" y="452"/>
                  </a:moveTo>
                  <a:cubicBezTo>
                    <a:pt x="305" y="452"/>
                    <a:pt x="305" y="452"/>
                    <a:pt x="305" y="452"/>
                  </a:cubicBezTo>
                  <a:cubicBezTo>
                    <a:pt x="292" y="441"/>
                    <a:pt x="292" y="441"/>
                    <a:pt x="292" y="441"/>
                  </a:cubicBezTo>
                  <a:cubicBezTo>
                    <a:pt x="293" y="447"/>
                    <a:pt x="293" y="447"/>
                    <a:pt x="293" y="447"/>
                  </a:cubicBezTo>
                  <a:cubicBezTo>
                    <a:pt x="293" y="464"/>
                    <a:pt x="293" y="464"/>
                    <a:pt x="293" y="464"/>
                  </a:cubicBezTo>
                  <a:lnTo>
                    <a:pt x="305" y="452"/>
                  </a:lnTo>
                  <a:close/>
                  <a:moveTo>
                    <a:pt x="295" y="474"/>
                  </a:moveTo>
                  <a:cubicBezTo>
                    <a:pt x="295" y="474"/>
                    <a:pt x="295" y="474"/>
                    <a:pt x="295" y="474"/>
                  </a:cubicBezTo>
                  <a:cubicBezTo>
                    <a:pt x="308" y="485"/>
                    <a:pt x="308" y="485"/>
                    <a:pt x="308" y="485"/>
                  </a:cubicBezTo>
                  <a:cubicBezTo>
                    <a:pt x="319" y="474"/>
                    <a:pt x="319" y="474"/>
                    <a:pt x="319" y="474"/>
                  </a:cubicBezTo>
                  <a:lnTo>
                    <a:pt x="295" y="474"/>
                  </a:lnTo>
                  <a:close/>
                  <a:moveTo>
                    <a:pt x="311" y="488"/>
                  </a:moveTo>
                  <a:cubicBezTo>
                    <a:pt x="311" y="488"/>
                    <a:pt x="311" y="488"/>
                    <a:pt x="311" y="488"/>
                  </a:cubicBezTo>
                  <a:cubicBezTo>
                    <a:pt x="326" y="501"/>
                    <a:pt x="326" y="501"/>
                    <a:pt x="326" y="501"/>
                  </a:cubicBezTo>
                  <a:cubicBezTo>
                    <a:pt x="324" y="475"/>
                    <a:pt x="324" y="475"/>
                    <a:pt x="324" y="475"/>
                  </a:cubicBezTo>
                  <a:lnTo>
                    <a:pt x="311" y="488"/>
                  </a:lnTo>
                  <a:close/>
                  <a:moveTo>
                    <a:pt x="322" y="503"/>
                  </a:moveTo>
                  <a:cubicBezTo>
                    <a:pt x="322" y="503"/>
                    <a:pt x="322" y="503"/>
                    <a:pt x="322" y="503"/>
                  </a:cubicBezTo>
                  <a:cubicBezTo>
                    <a:pt x="309" y="492"/>
                    <a:pt x="309" y="492"/>
                    <a:pt x="309" y="492"/>
                  </a:cubicBezTo>
                  <a:cubicBezTo>
                    <a:pt x="297" y="503"/>
                    <a:pt x="297" y="503"/>
                    <a:pt x="297" y="503"/>
                  </a:cubicBezTo>
                  <a:lnTo>
                    <a:pt x="322" y="503"/>
                  </a:lnTo>
                  <a:close/>
                  <a:moveTo>
                    <a:pt x="305" y="488"/>
                  </a:moveTo>
                  <a:cubicBezTo>
                    <a:pt x="305" y="488"/>
                    <a:pt x="305" y="488"/>
                    <a:pt x="305" y="488"/>
                  </a:cubicBezTo>
                  <a:cubicBezTo>
                    <a:pt x="293" y="479"/>
                    <a:pt x="293" y="479"/>
                    <a:pt x="293" y="479"/>
                  </a:cubicBezTo>
                  <a:cubicBezTo>
                    <a:pt x="293" y="481"/>
                    <a:pt x="293" y="481"/>
                    <a:pt x="293" y="481"/>
                  </a:cubicBezTo>
                  <a:cubicBezTo>
                    <a:pt x="294" y="483"/>
                    <a:pt x="294" y="483"/>
                    <a:pt x="294" y="483"/>
                  </a:cubicBezTo>
                  <a:cubicBezTo>
                    <a:pt x="294" y="490"/>
                    <a:pt x="294" y="490"/>
                    <a:pt x="294" y="490"/>
                  </a:cubicBezTo>
                  <a:cubicBezTo>
                    <a:pt x="294" y="492"/>
                    <a:pt x="294" y="492"/>
                    <a:pt x="294" y="492"/>
                  </a:cubicBezTo>
                  <a:cubicBezTo>
                    <a:pt x="294" y="499"/>
                    <a:pt x="294" y="499"/>
                    <a:pt x="294" y="499"/>
                  </a:cubicBezTo>
                  <a:lnTo>
                    <a:pt x="305" y="488"/>
                  </a:lnTo>
                  <a:close/>
                  <a:moveTo>
                    <a:pt x="298" y="510"/>
                  </a:moveTo>
                  <a:cubicBezTo>
                    <a:pt x="298" y="510"/>
                    <a:pt x="298" y="510"/>
                    <a:pt x="298" y="510"/>
                  </a:cubicBezTo>
                  <a:cubicBezTo>
                    <a:pt x="310" y="520"/>
                    <a:pt x="310" y="520"/>
                    <a:pt x="310" y="520"/>
                  </a:cubicBezTo>
                  <a:cubicBezTo>
                    <a:pt x="321" y="510"/>
                    <a:pt x="321" y="510"/>
                    <a:pt x="321" y="510"/>
                  </a:cubicBezTo>
                  <a:lnTo>
                    <a:pt x="298" y="510"/>
                  </a:lnTo>
                  <a:close/>
                  <a:moveTo>
                    <a:pt x="314" y="524"/>
                  </a:moveTo>
                  <a:cubicBezTo>
                    <a:pt x="314" y="524"/>
                    <a:pt x="314" y="524"/>
                    <a:pt x="314" y="524"/>
                  </a:cubicBezTo>
                  <a:cubicBezTo>
                    <a:pt x="329" y="536"/>
                    <a:pt x="329" y="536"/>
                    <a:pt x="329" y="536"/>
                  </a:cubicBezTo>
                  <a:cubicBezTo>
                    <a:pt x="327" y="510"/>
                    <a:pt x="327" y="510"/>
                    <a:pt x="327" y="510"/>
                  </a:cubicBezTo>
                  <a:lnTo>
                    <a:pt x="314" y="524"/>
                  </a:lnTo>
                  <a:close/>
                  <a:moveTo>
                    <a:pt x="325" y="539"/>
                  </a:moveTo>
                  <a:cubicBezTo>
                    <a:pt x="325" y="539"/>
                    <a:pt x="325" y="539"/>
                    <a:pt x="325" y="539"/>
                  </a:cubicBezTo>
                  <a:cubicBezTo>
                    <a:pt x="311" y="527"/>
                    <a:pt x="311" y="527"/>
                    <a:pt x="311" y="527"/>
                  </a:cubicBezTo>
                  <a:cubicBezTo>
                    <a:pt x="299" y="539"/>
                    <a:pt x="299" y="539"/>
                    <a:pt x="299" y="539"/>
                  </a:cubicBezTo>
                  <a:lnTo>
                    <a:pt x="325" y="539"/>
                  </a:lnTo>
                  <a:close/>
                  <a:moveTo>
                    <a:pt x="307" y="524"/>
                  </a:moveTo>
                  <a:cubicBezTo>
                    <a:pt x="307" y="524"/>
                    <a:pt x="307" y="524"/>
                    <a:pt x="307" y="524"/>
                  </a:cubicBezTo>
                  <a:cubicBezTo>
                    <a:pt x="295" y="513"/>
                    <a:pt x="295" y="513"/>
                    <a:pt x="295" y="513"/>
                  </a:cubicBezTo>
                  <a:cubicBezTo>
                    <a:pt x="295" y="518"/>
                    <a:pt x="295" y="518"/>
                    <a:pt x="295" y="518"/>
                  </a:cubicBezTo>
                  <a:cubicBezTo>
                    <a:pt x="295" y="520"/>
                    <a:pt x="295" y="520"/>
                    <a:pt x="295" y="520"/>
                  </a:cubicBezTo>
                  <a:cubicBezTo>
                    <a:pt x="296" y="535"/>
                    <a:pt x="296" y="535"/>
                    <a:pt x="296" y="535"/>
                  </a:cubicBezTo>
                  <a:lnTo>
                    <a:pt x="307" y="524"/>
                  </a:lnTo>
                  <a:close/>
                  <a:moveTo>
                    <a:pt x="300" y="546"/>
                  </a:moveTo>
                  <a:cubicBezTo>
                    <a:pt x="300" y="546"/>
                    <a:pt x="300" y="546"/>
                    <a:pt x="300" y="546"/>
                  </a:cubicBezTo>
                  <a:cubicBezTo>
                    <a:pt x="314" y="557"/>
                    <a:pt x="314" y="557"/>
                    <a:pt x="314" y="557"/>
                  </a:cubicBezTo>
                  <a:cubicBezTo>
                    <a:pt x="324" y="546"/>
                    <a:pt x="324" y="546"/>
                    <a:pt x="324" y="546"/>
                  </a:cubicBezTo>
                  <a:lnTo>
                    <a:pt x="300" y="546"/>
                  </a:lnTo>
                  <a:close/>
                  <a:moveTo>
                    <a:pt x="318" y="559"/>
                  </a:moveTo>
                  <a:cubicBezTo>
                    <a:pt x="318" y="559"/>
                    <a:pt x="318" y="559"/>
                    <a:pt x="318" y="559"/>
                  </a:cubicBezTo>
                  <a:cubicBezTo>
                    <a:pt x="331" y="570"/>
                    <a:pt x="331" y="570"/>
                    <a:pt x="331" y="570"/>
                  </a:cubicBezTo>
                  <a:cubicBezTo>
                    <a:pt x="329" y="547"/>
                    <a:pt x="329" y="547"/>
                    <a:pt x="329" y="547"/>
                  </a:cubicBezTo>
                  <a:lnTo>
                    <a:pt x="318" y="559"/>
                  </a:lnTo>
                  <a:close/>
                  <a:moveTo>
                    <a:pt x="329" y="575"/>
                  </a:moveTo>
                  <a:cubicBezTo>
                    <a:pt x="329" y="575"/>
                    <a:pt x="329" y="575"/>
                    <a:pt x="329" y="575"/>
                  </a:cubicBezTo>
                  <a:cubicBezTo>
                    <a:pt x="314" y="563"/>
                    <a:pt x="314" y="563"/>
                    <a:pt x="314" y="563"/>
                  </a:cubicBezTo>
                  <a:cubicBezTo>
                    <a:pt x="303" y="575"/>
                    <a:pt x="303" y="575"/>
                    <a:pt x="303" y="575"/>
                  </a:cubicBezTo>
                  <a:lnTo>
                    <a:pt x="329" y="575"/>
                  </a:lnTo>
                  <a:close/>
                  <a:moveTo>
                    <a:pt x="310" y="560"/>
                  </a:moveTo>
                  <a:cubicBezTo>
                    <a:pt x="310" y="560"/>
                    <a:pt x="310" y="560"/>
                    <a:pt x="310" y="560"/>
                  </a:cubicBezTo>
                  <a:cubicBezTo>
                    <a:pt x="296" y="548"/>
                    <a:pt x="296" y="548"/>
                    <a:pt x="296" y="548"/>
                  </a:cubicBezTo>
                  <a:cubicBezTo>
                    <a:pt x="297" y="557"/>
                    <a:pt x="297" y="565"/>
                    <a:pt x="298" y="574"/>
                  </a:cubicBezTo>
                  <a:lnTo>
                    <a:pt x="310" y="560"/>
                  </a:lnTo>
                  <a:close/>
                  <a:moveTo>
                    <a:pt x="301" y="582"/>
                  </a:moveTo>
                  <a:cubicBezTo>
                    <a:pt x="301" y="582"/>
                    <a:pt x="301" y="582"/>
                    <a:pt x="301" y="582"/>
                  </a:cubicBezTo>
                  <a:cubicBezTo>
                    <a:pt x="315" y="592"/>
                    <a:pt x="315" y="592"/>
                    <a:pt x="315" y="592"/>
                  </a:cubicBezTo>
                  <a:cubicBezTo>
                    <a:pt x="325" y="582"/>
                    <a:pt x="325" y="582"/>
                    <a:pt x="325" y="582"/>
                  </a:cubicBezTo>
                  <a:lnTo>
                    <a:pt x="301" y="582"/>
                  </a:lnTo>
                  <a:close/>
                  <a:moveTo>
                    <a:pt x="319" y="595"/>
                  </a:moveTo>
                  <a:cubicBezTo>
                    <a:pt x="319" y="595"/>
                    <a:pt x="319" y="595"/>
                    <a:pt x="319" y="595"/>
                  </a:cubicBezTo>
                  <a:cubicBezTo>
                    <a:pt x="334" y="608"/>
                    <a:pt x="334" y="608"/>
                    <a:pt x="334" y="608"/>
                  </a:cubicBezTo>
                  <a:cubicBezTo>
                    <a:pt x="333" y="599"/>
                    <a:pt x="332" y="591"/>
                    <a:pt x="332" y="582"/>
                  </a:cubicBezTo>
                  <a:cubicBezTo>
                    <a:pt x="332" y="582"/>
                    <a:pt x="332" y="582"/>
                    <a:pt x="332" y="582"/>
                  </a:cubicBezTo>
                  <a:lnTo>
                    <a:pt x="319" y="595"/>
                  </a:lnTo>
                  <a:close/>
                  <a:moveTo>
                    <a:pt x="330" y="611"/>
                  </a:moveTo>
                  <a:cubicBezTo>
                    <a:pt x="330" y="611"/>
                    <a:pt x="330" y="611"/>
                    <a:pt x="330" y="611"/>
                  </a:cubicBezTo>
                  <a:cubicBezTo>
                    <a:pt x="315" y="598"/>
                    <a:pt x="315" y="598"/>
                    <a:pt x="315" y="598"/>
                  </a:cubicBezTo>
                  <a:cubicBezTo>
                    <a:pt x="304" y="611"/>
                    <a:pt x="304" y="611"/>
                    <a:pt x="304" y="611"/>
                  </a:cubicBezTo>
                  <a:lnTo>
                    <a:pt x="330" y="611"/>
                  </a:lnTo>
                  <a:close/>
                  <a:moveTo>
                    <a:pt x="311" y="596"/>
                  </a:moveTo>
                  <a:cubicBezTo>
                    <a:pt x="311" y="596"/>
                    <a:pt x="311" y="596"/>
                    <a:pt x="311" y="596"/>
                  </a:cubicBezTo>
                  <a:cubicBezTo>
                    <a:pt x="298" y="585"/>
                    <a:pt x="298" y="585"/>
                    <a:pt x="298" y="585"/>
                  </a:cubicBezTo>
                  <a:cubicBezTo>
                    <a:pt x="299" y="593"/>
                    <a:pt x="299" y="601"/>
                    <a:pt x="300" y="608"/>
                  </a:cubicBezTo>
                  <a:lnTo>
                    <a:pt x="311" y="596"/>
                  </a:lnTo>
                  <a:close/>
                  <a:moveTo>
                    <a:pt x="307" y="617"/>
                  </a:moveTo>
                  <a:cubicBezTo>
                    <a:pt x="307" y="617"/>
                    <a:pt x="307" y="617"/>
                    <a:pt x="307" y="617"/>
                  </a:cubicBezTo>
                  <a:cubicBezTo>
                    <a:pt x="319" y="627"/>
                    <a:pt x="319" y="627"/>
                    <a:pt x="319" y="627"/>
                  </a:cubicBezTo>
                  <a:cubicBezTo>
                    <a:pt x="328" y="617"/>
                    <a:pt x="328" y="617"/>
                    <a:pt x="328" y="617"/>
                  </a:cubicBezTo>
                  <a:lnTo>
                    <a:pt x="307" y="617"/>
                  </a:lnTo>
                  <a:close/>
                  <a:moveTo>
                    <a:pt x="323" y="630"/>
                  </a:moveTo>
                  <a:cubicBezTo>
                    <a:pt x="323" y="630"/>
                    <a:pt x="323" y="630"/>
                    <a:pt x="323" y="630"/>
                  </a:cubicBezTo>
                  <a:cubicBezTo>
                    <a:pt x="337" y="641"/>
                    <a:pt x="337" y="641"/>
                    <a:pt x="337" y="641"/>
                  </a:cubicBezTo>
                  <a:cubicBezTo>
                    <a:pt x="336" y="633"/>
                    <a:pt x="335" y="625"/>
                    <a:pt x="335" y="617"/>
                  </a:cubicBezTo>
                  <a:cubicBezTo>
                    <a:pt x="335" y="617"/>
                    <a:pt x="335" y="617"/>
                    <a:pt x="335" y="617"/>
                  </a:cubicBezTo>
                  <a:lnTo>
                    <a:pt x="323" y="630"/>
                  </a:lnTo>
                  <a:close/>
                  <a:moveTo>
                    <a:pt x="336" y="647"/>
                  </a:moveTo>
                  <a:cubicBezTo>
                    <a:pt x="336" y="647"/>
                    <a:pt x="336" y="647"/>
                    <a:pt x="336" y="647"/>
                  </a:cubicBezTo>
                  <a:cubicBezTo>
                    <a:pt x="319" y="633"/>
                    <a:pt x="319" y="633"/>
                    <a:pt x="319" y="633"/>
                  </a:cubicBezTo>
                  <a:cubicBezTo>
                    <a:pt x="307" y="647"/>
                    <a:pt x="307" y="647"/>
                    <a:pt x="307" y="647"/>
                  </a:cubicBezTo>
                  <a:lnTo>
                    <a:pt x="336" y="647"/>
                  </a:lnTo>
                  <a:close/>
                  <a:moveTo>
                    <a:pt x="316" y="630"/>
                  </a:moveTo>
                  <a:cubicBezTo>
                    <a:pt x="316" y="630"/>
                    <a:pt x="316" y="630"/>
                    <a:pt x="316" y="630"/>
                  </a:cubicBezTo>
                  <a:cubicBezTo>
                    <a:pt x="300" y="618"/>
                    <a:pt x="300" y="618"/>
                    <a:pt x="300" y="618"/>
                  </a:cubicBezTo>
                  <a:cubicBezTo>
                    <a:pt x="301" y="627"/>
                    <a:pt x="302" y="636"/>
                    <a:pt x="303" y="644"/>
                  </a:cubicBezTo>
                  <a:lnTo>
                    <a:pt x="316" y="630"/>
                  </a:lnTo>
                  <a:close/>
                  <a:moveTo>
                    <a:pt x="307" y="653"/>
                  </a:moveTo>
                  <a:cubicBezTo>
                    <a:pt x="307" y="653"/>
                    <a:pt x="307" y="653"/>
                    <a:pt x="307" y="653"/>
                  </a:cubicBezTo>
                  <a:cubicBezTo>
                    <a:pt x="321" y="666"/>
                    <a:pt x="321" y="666"/>
                    <a:pt x="321" y="666"/>
                  </a:cubicBezTo>
                  <a:cubicBezTo>
                    <a:pt x="333" y="653"/>
                    <a:pt x="333" y="653"/>
                    <a:pt x="333" y="653"/>
                  </a:cubicBezTo>
                  <a:lnTo>
                    <a:pt x="307" y="653"/>
                  </a:lnTo>
                  <a:close/>
                  <a:moveTo>
                    <a:pt x="325" y="668"/>
                  </a:moveTo>
                  <a:cubicBezTo>
                    <a:pt x="325" y="668"/>
                    <a:pt x="325" y="668"/>
                    <a:pt x="325" y="668"/>
                  </a:cubicBezTo>
                  <a:cubicBezTo>
                    <a:pt x="341" y="681"/>
                    <a:pt x="341" y="681"/>
                    <a:pt x="341" y="681"/>
                  </a:cubicBezTo>
                  <a:cubicBezTo>
                    <a:pt x="340" y="673"/>
                    <a:pt x="339" y="664"/>
                    <a:pt x="338" y="655"/>
                  </a:cubicBezTo>
                  <a:lnTo>
                    <a:pt x="325" y="668"/>
                  </a:lnTo>
                  <a:close/>
                  <a:moveTo>
                    <a:pt x="333" y="681"/>
                  </a:moveTo>
                  <a:cubicBezTo>
                    <a:pt x="333" y="681"/>
                    <a:pt x="333" y="681"/>
                    <a:pt x="333" y="681"/>
                  </a:cubicBezTo>
                  <a:cubicBezTo>
                    <a:pt x="322" y="672"/>
                    <a:pt x="322" y="672"/>
                    <a:pt x="322" y="672"/>
                  </a:cubicBezTo>
                  <a:cubicBezTo>
                    <a:pt x="314" y="681"/>
                    <a:pt x="314" y="681"/>
                    <a:pt x="314" y="681"/>
                  </a:cubicBezTo>
                  <a:lnTo>
                    <a:pt x="333" y="681"/>
                  </a:lnTo>
                  <a:close/>
                  <a:moveTo>
                    <a:pt x="319" y="669"/>
                  </a:moveTo>
                  <a:cubicBezTo>
                    <a:pt x="319" y="669"/>
                    <a:pt x="319" y="669"/>
                    <a:pt x="319" y="669"/>
                  </a:cubicBezTo>
                  <a:cubicBezTo>
                    <a:pt x="304" y="657"/>
                    <a:pt x="304" y="657"/>
                    <a:pt x="304" y="657"/>
                  </a:cubicBezTo>
                  <a:cubicBezTo>
                    <a:pt x="305" y="666"/>
                    <a:pt x="305" y="674"/>
                    <a:pt x="307" y="681"/>
                  </a:cubicBezTo>
                  <a:lnTo>
                    <a:pt x="319" y="669"/>
                  </a:lnTo>
                  <a:close/>
                  <a:moveTo>
                    <a:pt x="309" y="688"/>
                  </a:moveTo>
                  <a:cubicBezTo>
                    <a:pt x="309" y="688"/>
                    <a:pt x="309" y="688"/>
                    <a:pt x="309" y="688"/>
                  </a:cubicBezTo>
                  <a:cubicBezTo>
                    <a:pt x="326" y="702"/>
                    <a:pt x="326" y="702"/>
                    <a:pt x="326" y="702"/>
                  </a:cubicBezTo>
                  <a:cubicBezTo>
                    <a:pt x="340" y="688"/>
                    <a:pt x="340" y="688"/>
                    <a:pt x="340" y="688"/>
                  </a:cubicBezTo>
                  <a:lnTo>
                    <a:pt x="309" y="688"/>
                  </a:lnTo>
                  <a:close/>
                  <a:moveTo>
                    <a:pt x="330" y="705"/>
                  </a:moveTo>
                  <a:cubicBezTo>
                    <a:pt x="330" y="705"/>
                    <a:pt x="330" y="705"/>
                    <a:pt x="330" y="705"/>
                  </a:cubicBezTo>
                  <a:cubicBezTo>
                    <a:pt x="345" y="717"/>
                    <a:pt x="345" y="717"/>
                    <a:pt x="345" y="717"/>
                  </a:cubicBezTo>
                  <a:cubicBezTo>
                    <a:pt x="344" y="709"/>
                    <a:pt x="343" y="701"/>
                    <a:pt x="342" y="692"/>
                  </a:cubicBezTo>
                  <a:lnTo>
                    <a:pt x="330" y="705"/>
                  </a:lnTo>
                  <a:close/>
                  <a:moveTo>
                    <a:pt x="345" y="723"/>
                  </a:moveTo>
                  <a:cubicBezTo>
                    <a:pt x="345" y="723"/>
                    <a:pt x="345" y="723"/>
                    <a:pt x="345" y="723"/>
                  </a:cubicBezTo>
                  <a:cubicBezTo>
                    <a:pt x="327" y="708"/>
                    <a:pt x="327" y="708"/>
                    <a:pt x="327" y="708"/>
                  </a:cubicBezTo>
                  <a:cubicBezTo>
                    <a:pt x="314" y="722"/>
                    <a:pt x="314" y="722"/>
                    <a:pt x="314" y="722"/>
                  </a:cubicBezTo>
                  <a:cubicBezTo>
                    <a:pt x="314" y="723"/>
                    <a:pt x="314" y="723"/>
                    <a:pt x="314" y="723"/>
                  </a:cubicBezTo>
                  <a:lnTo>
                    <a:pt x="345" y="723"/>
                  </a:lnTo>
                  <a:close/>
                  <a:moveTo>
                    <a:pt x="323" y="705"/>
                  </a:moveTo>
                  <a:cubicBezTo>
                    <a:pt x="323" y="705"/>
                    <a:pt x="323" y="705"/>
                    <a:pt x="323" y="705"/>
                  </a:cubicBezTo>
                  <a:cubicBezTo>
                    <a:pt x="309" y="693"/>
                    <a:pt x="309" y="693"/>
                    <a:pt x="309" y="693"/>
                  </a:cubicBezTo>
                  <a:cubicBezTo>
                    <a:pt x="310" y="702"/>
                    <a:pt x="311" y="710"/>
                    <a:pt x="313" y="717"/>
                  </a:cubicBezTo>
                  <a:lnTo>
                    <a:pt x="323" y="705"/>
                  </a:lnTo>
                  <a:close/>
                  <a:moveTo>
                    <a:pt x="206" y="822"/>
                  </a:moveTo>
                  <a:cubicBezTo>
                    <a:pt x="206" y="822"/>
                    <a:pt x="206" y="822"/>
                    <a:pt x="206" y="822"/>
                  </a:cubicBezTo>
                  <a:cubicBezTo>
                    <a:pt x="246" y="822"/>
                    <a:pt x="246" y="822"/>
                    <a:pt x="246" y="822"/>
                  </a:cubicBezTo>
                  <a:cubicBezTo>
                    <a:pt x="229" y="808"/>
                    <a:pt x="229" y="808"/>
                    <a:pt x="229" y="808"/>
                  </a:cubicBezTo>
                  <a:lnTo>
                    <a:pt x="206" y="822"/>
                  </a:lnTo>
                  <a:close/>
                  <a:moveTo>
                    <a:pt x="247" y="790"/>
                  </a:moveTo>
                  <a:cubicBezTo>
                    <a:pt x="247" y="790"/>
                    <a:pt x="247" y="790"/>
                    <a:pt x="247" y="790"/>
                  </a:cubicBezTo>
                  <a:cubicBezTo>
                    <a:pt x="229" y="801"/>
                    <a:pt x="229" y="801"/>
                    <a:pt x="229" y="801"/>
                  </a:cubicBezTo>
                  <a:cubicBezTo>
                    <a:pt x="217" y="790"/>
                    <a:pt x="217" y="790"/>
                    <a:pt x="217" y="790"/>
                  </a:cubicBezTo>
                  <a:lnTo>
                    <a:pt x="247" y="790"/>
                  </a:lnTo>
                  <a:close/>
                  <a:moveTo>
                    <a:pt x="233" y="805"/>
                  </a:moveTo>
                  <a:cubicBezTo>
                    <a:pt x="233" y="805"/>
                    <a:pt x="233" y="805"/>
                    <a:pt x="233" y="805"/>
                  </a:cubicBezTo>
                  <a:cubicBezTo>
                    <a:pt x="256" y="790"/>
                    <a:pt x="256" y="790"/>
                    <a:pt x="256" y="790"/>
                  </a:cubicBezTo>
                  <a:cubicBezTo>
                    <a:pt x="260" y="790"/>
                    <a:pt x="260" y="790"/>
                    <a:pt x="260" y="790"/>
                  </a:cubicBezTo>
                  <a:cubicBezTo>
                    <a:pt x="255" y="822"/>
                    <a:pt x="255" y="822"/>
                    <a:pt x="255" y="822"/>
                  </a:cubicBezTo>
                  <a:cubicBezTo>
                    <a:pt x="254" y="822"/>
                    <a:pt x="254" y="822"/>
                    <a:pt x="254" y="822"/>
                  </a:cubicBezTo>
                  <a:lnTo>
                    <a:pt x="233" y="805"/>
                  </a:lnTo>
                  <a:close/>
                  <a:moveTo>
                    <a:pt x="345" y="807"/>
                  </a:moveTo>
                  <a:cubicBezTo>
                    <a:pt x="345" y="807"/>
                    <a:pt x="345" y="807"/>
                    <a:pt x="345" y="807"/>
                  </a:cubicBezTo>
                  <a:cubicBezTo>
                    <a:pt x="328" y="822"/>
                    <a:pt x="328" y="822"/>
                    <a:pt x="328" y="822"/>
                  </a:cubicBezTo>
                  <a:cubicBezTo>
                    <a:pt x="371" y="822"/>
                    <a:pt x="371" y="822"/>
                    <a:pt x="371" y="822"/>
                  </a:cubicBezTo>
                  <a:lnTo>
                    <a:pt x="345" y="807"/>
                  </a:lnTo>
                  <a:close/>
                  <a:moveTo>
                    <a:pt x="326" y="790"/>
                  </a:moveTo>
                  <a:cubicBezTo>
                    <a:pt x="326" y="790"/>
                    <a:pt x="326" y="790"/>
                    <a:pt x="326" y="790"/>
                  </a:cubicBezTo>
                  <a:cubicBezTo>
                    <a:pt x="344" y="801"/>
                    <a:pt x="344" y="801"/>
                    <a:pt x="344" y="801"/>
                  </a:cubicBezTo>
                  <a:cubicBezTo>
                    <a:pt x="355" y="790"/>
                    <a:pt x="355" y="790"/>
                    <a:pt x="355" y="790"/>
                  </a:cubicBezTo>
                  <a:lnTo>
                    <a:pt x="326" y="790"/>
                  </a:lnTo>
                  <a:close/>
                  <a:moveTo>
                    <a:pt x="340" y="804"/>
                  </a:moveTo>
                  <a:cubicBezTo>
                    <a:pt x="340" y="804"/>
                    <a:pt x="340" y="804"/>
                    <a:pt x="340" y="804"/>
                  </a:cubicBezTo>
                  <a:cubicBezTo>
                    <a:pt x="315" y="790"/>
                    <a:pt x="315" y="790"/>
                    <a:pt x="315" y="790"/>
                  </a:cubicBezTo>
                  <a:cubicBezTo>
                    <a:pt x="320" y="822"/>
                    <a:pt x="320" y="822"/>
                    <a:pt x="320" y="822"/>
                  </a:cubicBezTo>
                  <a:lnTo>
                    <a:pt x="340" y="804"/>
                  </a:lnTo>
                  <a:close/>
                  <a:moveTo>
                    <a:pt x="187" y="878"/>
                  </a:moveTo>
                  <a:cubicBezTo>
                    <a:pt x="187" y="878"/>
                    <a:pt x="187" y="878"/>
                    <a:pt x="187" y="878"/>
                  </a:cubicBezTo>
                  <a:cubicBezTo>
                    <a:pt x="242" y="878"/>
                    <a:pt x="242" y="878"/>
                    <a:pt x="242" y="878"/>
                  </a:cubicBezTo>
                  <a:cubicBezTo>
                    <a:pt x="220" y="857"/>
                    <a:pt x="220" y="857"/>
                    <a:pt x="220" y="857"/>
                  </a:cubicBezTo>
                  <a:lnTo>
                    <a:pt x="187" y="878"/>
                  </a:lnTo>
                  <a:close/>
                  <a:moveTo>
                    <a:pt x="249" y="829"/>
                  </a:moveTo>
                  <a:cubicBezTo>
                    <a:pt x="249" y="829"/>
                    <a:pt x="249" y="829"/>
                    <a:pt x="249" y="829"/>
                  </a:cubicBezTo>
                  <a:cubicBezTo>
                    <a:pt x="220" y="848"/>
                    <a:pt x="220" y="848"/>
                    <a:pt x="220" y="848"/>
                  </a:cubicBezTo>
                  <a:cubicBezTo>
                    <a:pt x="201" y="829"/>
                    <a:pt x="201" y="829"/>
                    <a:pt x="201" y="829"/>
                  </a:cubicBezTo>
                  <a:lnTo>
                    <a:pt x="249" y="829"/>
                  </a:lnTo>
                  <a:close/>
                  <a:moveTo>
                    <a:pt x="226" y="853"/>
                  </a:moveTo>
                  <a:cubicBezTo>
                    <a:pt x="226" y="853"/>
                    <a:pt x="226" y="853"/>
                    <a:pt x="226" y="853"/>
                  </a:cubicBezTo>
                  <a:cubicBezTo>
                    <a:pt x="253" y="836"/>
                    <a:pt x="253" y="836"/>
                    <a:pt x="253" y="836"/>
                  </a:cubicBezTo>
                  <a:cubicBezTo>
                    <a:pt x="247" y="875"/>
                    <a:pt x="247" y="875"/>
                    <a:pt x="247" y="875"/>
                  </a:cubicBezTo>
                  <a:lnTo>
                    <a:pt x="226" y="853"/>
                  </a:lnTo>
                  <a:close/>
                  <a:moveTo>
                    <a:pt x="356" y="856"/>
                  </a:moveTo>
                  <a:cubicBezTo>
                    <a:pt x="356" y="856"/>
                    <a:pt x="356" y="856"/>
                    <a:pt x="356" y="856"/>
                  </a:cubicBezTo>
                  <a:cubicBezTo>
                    <a:pt x="334" y="878"/>
                    <a:pt x="334" y="878"/>
                    <a:pt x="334" y="878"/>
                  </a:cubicBezTo>
                  <a:cubicBezTo>
                    <a:pt x="393" y="878"/>
                    <a:pt x="393" y="878"/>
                    <a:pt x="393" y="878"/>
                  </a:cubicBezTo>
                  <a:lnTo>
                    <a:pt x="356" y="856"/>
                  </a:lnTo>
                  <a:close/>
                  <a:moveTo>
                    <a:pt x="327" y="829"/>
                  </a:moveTo>
                  <a:cubicBezTo>
                    <a:pt x="327" y="829"/>
                    <a:pt x="327" y="829"/>
                    <a:pt x="327" y="829"/>
                  </a:cubicBezTo>
                  <a:cubicBezTo>
                    <a:pt x="356" y="847"/>
                    <a:pt x="356" y="847"/>
                    <a:pt x="356" y="847"/>
                  </a:cubicBezTo>
                  <a:cubicBezTo>
                    <a:pt x="374" y="829"/>
                    <a:pt x="374" y="829"/>
                    <a:pt x="374" y="829"/>
                  </a:cubicBezTo>
                  <a:lnTo>
                    <a:pt x="327" y="829"/>
                  </a:lnTo>
                  <a:close/>
                  <a:moveTo>
                    <a:pt x="351" y="853"/>
                  </a:moveTo>
                  <a:cubicBezTo>
                    <a:pt x="351" y="853"/>
                    <a:pt x="351" y="853"/>
                    <a:pt x="351" y="853"/>
                  </a:cubicBezTo>
                  <a:cubicBezTo>
                    <a:pt x="322" y="834"/>
                    <a:pt x="322" y="834"/>
                    <a:pt x="322" y="834"/>
                  </a:cubicBezTo>
                  <a:cubicBezTo>
                    <a:pt x="328" y="872"/>
                    <a:pt x="328" y="872"/>
                    <a:pt x="328" y="872"/>
                  </a:cubicBezTo>
                  <a:cubicBezTo>
                    <a:pt x="328" y="875"/>
                    <a:pt x="328" y="875"/>
                    <a:pt x="328" y="875"/>
                  </a:cubicBezTo>
                  <a:lnTo>
                    <a:pt x="351" y="853"/>
                  </a:lnTo>
                  <a:close/>
                  <a:moveTo>
                    <a:pt x="369" y="915"/>
                  </a:moveTo>
                  <a:cubicBezTo>
                    <a:pt x="369" y="915"/>
                    <a:pt x="369" y="915"/>
                    <a:pt x="369" y="915"/>
                  </a:cubicBezTo>
                  <a:cubicBezTo>
                    <a:pt x="346" y="938"/>
                    <a:pt x="346" y="938"/>
                    <a:pt x="346" y="938"/>
                  </a:cubicBezTo>
                  <a:cubicBezTo>
                    <a:pt x="407" y="938"/>
                    <a:pt x="407" y="938"/>
                    <a:pt x="407" y="938"/>
                  </a:cubicBezTo>
                  <a:lnTo>
                    <a:pt x="369" y="915"/>
                  </a:lnTo>
                  <a:close/>
                  <a:moveTo>
                    <a:pt x="335" y="885"/>
                  </a:moveTo>
                  <a:cubicBezTo>
                    <a:pt x="335" y="885"/>
                    <a:pt x="335" y="885"/>
                    <a:pt x="335" y="885"/>
                  </a:cubicBezTo>
                  <a:cubicBezTo>
                    <a:pt x="369" y="905"/>
                    <a:pt x="369" y="905"/>
                    <a:pt x="369" y="905"/>
                  </a:cubicBezTo>
                  <a:cubicBezTo>
                    <a:pt x="390" y="885"/>
                    <a:pt x="390" y="885"/>
                    <a:pt x="390" y="885"/>
                  </a:cubicBezTo>
                  <a:lnTo>
                    <a:pt x="335" y="885"/>
                  </a:lnTo>
                  <a:close/>
                  <a:moveTo>
                    <a:pt x="363" y="911"/>
                  </a:moveTo>
                  <a:cubicBezTo>
                    <a:pt x="363" y="911"/>
                    <a:pt x="363" y="911"/>
                    <a:pt x="363" y="911"/>
                  </a:cubicBezTo>
                  <a:cubicBezTo>
                    <a:pt x="331" y="892"/>
                    <a:pt x="331" y="892"/>
                    <a:pt x="331" y="892"/>
                  </a:cubicBezTo>
                  <a:cubicBezTo>
                    <a:pt x="338" y="935"/>
                    <a:pt x="338" y="935"/>
                    <a:pt x="338" y="935"/>
                  </a:cubicBezTo>
                  <a:lnTo>
                    <a:pt x="363" y="911"/>
                  </a:lnTo>
                  <a:close/>
                  <a:moveTo>
                    <a:pt x="166" y="938"/>
                  </a:moveTo>
                  <a:cubicBezTo>
                    <a:pt x="166" y="938"/>
                    <a:pt x="166" y="938"/>
                    <a:pt x="166" y="938"/>
                  </a:cubicBezTo>
                  <a:cubicBezTo>
                    <a:pt x="228" y="938"/>
                    <a:pt x="228" y="938"/>
                    <a:pt x="228" y="938"/>
                  </a:cubicBezTo>
                  <a:cubicBezTo>
                    <a:pt x="204" y="915"/>
                    <a:pt x="204" y="915"/>
                    <a:pt x="204" y="915"/>
                  </a:cubicBezTo>
                  <a:lnTo>
                    <a:pt x="166" y="938"/>
                  </a:lnTo>
                  <a:close/>
                  <a:moveTo>
                    <a:pt x="238" y="885"/>
                  </a:moveTo>
                  <a:cubicBezTo>
                    <a:pt x="238" y="885"/>
                    <a:pt x="238" y="885"/>
                    <a:pt x="238" y="885"/>
                  </a:cubicBezTo>
                  <a:cubicBezTo>
                    <a:pt x="205" y="905"/>
                    <a:pt x="205" y="905"/>
                    <a:pt x="205" y="905"/>
                  </a:cubicBezTo>
                  <a:cubicBezTo>
                    <a:pt x="183" y="885"/>
                    <a:pt x="183" y="885"/>
                    <a:pt x="183" y="885"/>
                  </a:cubicBezTo>
                  <a:lnTo>
                    <a:pt x="238" y="885"/>
                  </a:lnTo>
                  <a:close/>
                  <a:moveTo>
                    <a:pt x="210" y="911"/>
                  </a:moveTo>
                  <a:cubicBezTo>
                    <a:pt x="210" y="911"/>
                    <a:pt x="210" y="911"/>
                    <a:pt x="210" y="911"/>
                  </a:cubicBezTo>
                  <a:cubicBezTo>
                    <a:pt x="244" y="891"/>
                    <a:pt x="244" y="891"/>
                    <a:pt x="244" y="891"/>
                  </a:cubicBezTo>
                  <a:cubicBezTo>
                    <a:pt x="237" y="937"/>
                    <a:pt x="237" y="937"/>
                    <a:pt x="237" y="937"/>
                  </a:cubicBezTo>
                  <a:lnTo>
                    <a:pt x="210" y="911"/>
                  </a:lnTo>
                  <a:close/>
                  <a:moveTo>
                    <a:pt x="351" y="1006"/>
                  </a:moveTo>
                  <a:cubicBezTo>
                    <a:pt x="351" y="1006"/>
                    <a:pt x="351" y="1006"/>
                    <a:pt x="351" y="1006"/>
                  </a:cubicBezTo>
                  <a:cubicBezTo>
                    <a:pt x="351" y="1017"/>
                    <a:pt x="351" y="1017"/>
                    <a:pt x="351" y="1017"/>
                  </a:cubicBezTo>
                  <a:cubicBezTo>
                    <a:pt x="353" y="1018"/>
                    <a:pt x="356" y="1019"/>
                    <a:pt x="358" y="1019"/>
                  </a:cubicBezTo>
                  <a:lnTo>
                    <a:pt x="351" y="1006"/>
                  </a:lnTo>
                  <a:close/>
                  <a:moveTo>
                    <a:pt x="348" y="1015"/>
                  </a:moveTo>
                  <a:cubicBezTo>
                    <a:pt x="348" y="1015"/>
                    <a:pt x="348" y="1015"/>
                    <a:pt x="348" y="1015"/>
                  </a:cubicBezTo>
                  <a:cubicBezTo>
                    <a:pt x="348" y="1000"/>
                    <a:pt x="348" y="1000"/>
                    <a:pt x="348" y="1000"/>
                  </a:cubicBezTo>
                  <a:cubicBezTo>
                    <a:pt x="343" y="991"/>
                    <a:pt x="343" y="991"/>
                    <a:pt x="343" y="991"/>
                  </a:cubicBezTo>
                  <a:cubicBezTo>
                    <a:pt x="343" y="1014"/>
                    <a:pt x="343" y="1014"/>
                    <a:pt x="343" y="1014"/>
                  </a:cubicBezTo>
                  <a:lnTo>
                    <a:pt x="348" y="1015"/>
                  </a:lnTo>
                  <a:close/>
                  <a:moveTo>
                    <a:pt x="340" y="1013"/>
                  </a:moveTo>
                  <a:cubicBezTo>
                    <a:pt x="340" y="1013"/>
                    <a:pt x="340" y="1013"/>
                    <a:pt x="340" y="1013"/>
                  </a:cubicBezTo>
                  <a:cubicBezTo>
                    <a:pt x="340" y="985"/>
                    <a:pt x="340" y="985"/>
                    <a:pt x="340" y="985"/>
                  </a:cubicBezTo>
                  <a:cubicBezTo>
                    <a:pt x="337" y="980"/>
                    <a:pt x="337" y="980"/>
                    <a:pt x="337" y="980"/>
                  </a:cubicBezTo>
                  <a:cubicBezTo>
                    <a:pt x="336" y="980"/>
                    <a:pt x="336" y="980"/>
                    <a:pt x="336" y="980"/>
                  </a:cubicBezTo>
                  <a:cubicBezTo>
                    <a:pt x="336" y="1011"/>
                    <a:pt x="336" y="1011"/>
                    <a:pt x="336" y="1011"/>
                  </a:cubicBezTo>
                  <a:lnTo>
                    <a:pt x="340" y="1013"/>
                  </a:lnTo>
                  <a:close/>
                  <a:moveTo>
                    <a:pt x="332" y="1010"/>
                  </a:moveTo>
                  <a:cubicBezTo>
                    <a:pt x="332" y="1010"/>
                    <a:pt x="332" y="1010"/>
                    <a:pt x="332" y="1010"/>
                  </a:cubicBezTo>
                  <a:cubicBezTo>
                    <a:pt x="332" y="980"/>
                    <a:pt x="332" y="980"/>
                    <a:pt x="332" y="980"/>
                  </a:cubicBezTo>
                  <a:cubicBezTo>
                    <a:pt x="328" y="980"/>
                    <a:pt x="328" y="980"/>
                    <a:pt x="328" y="980"/>
                  </a:cubicBezTo>
                  <a:cubicBezTo>
                    <a:pt x="328" y="1009"/>
                    <a:pt x="328" y="1009"/>
                    <a:pt x="328" y="1009"/>
                  </a:cubicBezTo>
                  <a:lnTo>
                    <a:pt x="332" y="1010"/>
                  </a:lnTo>
                  <a:close/>
                  <a:moveTo>
                    <a:pt x="325" y="1009"/>
                  </a:moveTo>
                  <a:cubicBezTo>
                    <a:pt x="325" y="1009"/>
                    <a:pt x="325" y="1009"/>
                    <a:pt x="325" y="1009"/>
                  </a:cubicBezTo>
                  <a:cubicBezTo>
                    <a:pt x="325" y="980"/>
                    <a:pt x="325" y="980"/>
                    <a:pt x="325" y="980"/>
                  </a:cubicBezTo>
                  <a:cubicBezTo>
                    <a:pt x="320" y="980"/>
                    <a:pt x="320" y="980"/>
                    <a:pt x="320" y="980"/>
                  </a:cubicBezTo>
                  <a:cubicBezTo>
                    <a:pt x="320" y="1007"/>
                    <a:pt x="320" y="1007"/>
                    <a:pt x="320" y="1007"/>
                  </a:cubicBezTo>
                  <a:lnTo>
                    <a:pt x="325" y="1009"/>
                  </a:lnTo>
                  <a:close/>
                  <a:moveTo>
                    <a:pt x="317" y="1007"/>
                  </a:moveTo>
                  <a:cubicBezTo>
                    <a:pt x="317" y="1007"/>
                    <a:pt x="317" y="1007"/>
                    <a:pt x="317" y="1007"/>
                  </a:cubicBezTo>
                  <a:cubicBezTo>
                    <a:pt x="317" y="980"/>
                    <a:pt x="317" y="980"/>
                    <a:pt x="317" y="980"/>
                  </a:cubicBezTo>
                  <a:cubicBezTo>
                    <a:pt x="313" y="980"/>
                    <a:pt x="313" y="980"/>
                    <a:pt x="313" y="980"/>
                  </a:cubicBezTo>
                  <a:cubicBezTo>
                    <a:pt x="313" y="1006"/>
                    <a:pt x="313" y="1006"/>
                    <a:pt x="313" y="1006"/>
                  </a:cubicBezTo>
                  <a:lnTo>
                    <a:pt x="317" y="1007"/>
                  </a:lnTo>
                  <a:close/>
                  <a:moveTo>
                    <a:pt x="310" y="1006"/>
                  </a:moveTo>
                  <a:cubicBezTo>
                    <a:pt x="310" y="1006"/>
                    <a:pt x="310" y="1006"/>
                    <a:pt x="310" y="1006"/>
                  </a:cubicBezTo>
                  <a:cubicBezTo>
                    <a:pt x="310" y="980"/>
                    <a:pt x="310" y="980"/>
                    <a:pt x="310" y="980"/>
                  </a:cubicBezTo>
                  <a:cubicBezTo>
                    <a:pt x="305" y="980"/>
                    <a:pt x="305" y="980"/>
                    <a:pt x="305" y="980"/>
                  </a:cubicBezTo>
                  <a:cubicBezTo>
                    <a:pt x="305" y="1005"/>
                    <a:pt x="305" y="1005"/>
                    <a:pt x="305" y="1005"/>
                  </a:cubicBezTo>
                  <a:lnTo>
                    <a:pt x="310" y="1006"/>
                  </a:lnTo>
                  <a:close/>
                  <a:moveTo>
                    <a:pt x="302" y="1004"/>
                  </a:moveTo>
                  <a:cubicBezTo>
                    <a:pt x="302" y="1004"/>
                    <a:pt x="302" y="1004"/>
                    <a:pt x="302" y="1004"/>
                  </a:cubicBezTo>
                  <a:cubicBezTo>
                    <a:pt x="302" y="980"/>
                    <a:pt x="302" y="980"/>
                    <a:pt x="302" y="980"/>
                  </a:cubicBezTo>
                  <a:cubicBezTo>
                    <a:pt x="298" y="980"/>
                    <a:pt x="298" y="980"/>
                    <a:pt x="298" y="980"/>
                  </a:cubicBezTo>
                  <a:cubicBezTo>
                    <a:pt x="298" y="1004"/>
                    <a:pt x="298" y="1004"/>
                    <a:pt x="298" y="1004"/>
                  </a:cubicBezTo>
                  <a:lnTo>
                    <a:pt x="302" y="1004"/>
                  </a:lnTo>
                  <a:close/>
                  <a:moveTo>
                    <a:pt x="295" y="1004"/>
                  </a:moveTo>
                  <a:cubicBezTo>
                    <a:pt x="295" y="1004"/>
                    <a:pt x="295" y="1004"/>
                    <a:pt x="295" y="1004"/>
                  </a:cubicBezTo>
                  <a:cubicBezTo>
                    <a:pt x="295" y="980"/>
                    <a:pt x="295" y="980"/>
                    <a:pt x="295" y="980"/>
                  </a:cubicBezTo>
                  <a:cubicBezTo>
                    <a:pt x="290" y="980"/>
                    <a:pt x="290" y="980"/>
                    <a:pt x="290" y="980"/>
                  </a:cubicBezTo>
                  <a:cubicBezTo>
                    <a:pt x="290" y="1004"/>
                    <a:pt x="290" y="1004"/>
                    <a:pt x="290" y="1004"/>
                  </a:cubicBezTo>
                  <a:lnTo>
                    <a:pt x="295" y="1004"/>
                  </a:lnTo>
                  <a:close/>
                  <a:moveTo>
                    <a:pt x="287" y="1004"/>
                  </a:moveTo>
                  <a:cubicBezTo>
                    <a:pt x="287" y="1004"/>
                    <a:pt x="287" y="1004"/>
                    <a:pt x="287" y="1004"/>
                  </a:cubicBezTo>
                  <a:cubicBezTo>
                    <a:pt x="287" y="980"/>
                    <a:pt x="287" y="980"/>
                    <a:pt x="287" y="980"/>
                  </a:cubicBezTo>
                  <a:cubicBezTo>
                    <a:pt x="282" y="980"/>
                    <a:pt x="282" y="980"/>
                    <a:pt x="282" y="980"/>
                  </a:cubicBezTo>
                  <a:cubicBezTo>
                    <a:pt x="282" y="1004"/>
                    <a:pt x="282" y="1004"/>
                    <a:pt x="282" y="1004"/>
                  </a:cubicBezTo>
                  <a:lnTo>
                    <a:pt x="287" y="1004"/>
                  </a:lnTo>
                  <a:close/>
                  <a:moveTo>
                    <a:pt x="279" y="1004"/>
                  </a:moveTo>
                  <a:cubicBezTo>
                    <a:pt x="279" y="1004"/>
                    <a:pt x="279" y="1004"/>
                    <a:pt x="279" y="1004"/>
                  </a:cubicBezTo>
                  <a:cubicBezTo>
                    <a:pt x="279" y="980"/>
                    <a:pt x="279" y="980"/>
                    <a:pt x="279" y="980"/>
                  </a:cubicBezTo>
                  <a:cubicBezTo>
                    <a:pt x="275" y="980"/>
                    <a:pt x="275" y="980"/>
                    <a:pt x="275" y="980"/>
                  </a:cubicBezTo>
                  <a:cubicBezTo>
                    <a:pt x="275" y="1004"/>
                    <a:pt x="275" y="1004"/>
                    <a:pt x="275" y="1004"/>
                  </a:cubicBezTo>
                  <a:lnTo>
                    <a:pt x="279" y="1004"/>
                  </a:lnTo>
                  <a:close/>
                  <a:moveTo>
                    <a:pt x="272" y="1004"/>
                  </a:moveTo>
                  <a:cubicBezTo>
                    <a:pt x="272" y="1004"/>
                    <a:pt x="272" y="1004"/>
                    <a:pt x="272" y="1004"/>
                  </a:cubicBezTo>
                  <a:cubicBezTo>
                    <a:pt x="272" y="980"/>
                    <a:pt x="272" y="980"/>
                    <a:pt x="272" y="980"/>
                  </a:cubicBezTo>
                  <a:cubicBezTo>
                    <a:pt x="267" y="980"/>
                    <a:pt x="267" y="980"/>
                    <a:pt x="267" y="980"/>
                  </a:cubicBezTo>
                  <a:cubicBezTo>
                    <a:pt x="267" y="1004"/>
                    <a:pt x="267" y="1004"/>
                    <a:pt x="267" y="1004"/>
                  </a:cubicBezTo>
                  <a:lnTo>
                    <a:pt x="272" y="1004"/>
                  </a:lnTo>
                  <a:close/>
                  <a:moveTo>
                    <a:pt x="264" y="1004"/>
                  </a:moveTo>
                  <a:cubicBezTo>
                    <a:pt x="264" y="1004"/>
                    <a:pt x="264" y="1004"/>
                    <a:pt x="264" y="1004"/>
                  </a:cubicBezTo>
                  <a:cubicBezTo>
                    <a:pt x="264" y="980"/>
                    <a:pt x="264" y="980"/>
                    <a:pt x="264" y="980"/>
                  </a:cubicBezTo>
                  <a:cubicBezTo>
                    <a:pt x="259" y="980"/>
                    <a:pt x="259" y="980"/>
                    <a:pt x="259" y="980"/>
                  </a:cubicBezTo>
                  <a:cubicBezTo>
                    <a:pt x="259" y="1005"/>
                    <a:pt x="259" y="1005"/>
                    <a:pt x="259" y="1005"/>
                  </a:cubicBezTo>
                  <a:lnTo>
                    <a:pt x="264" y="1004"/>
                  </a:lnTo>
                  <a:close/>
                  <a:moveTo>
                    <a:pt x="256" y="1005"/>
                  </a:moveTo>
                  <a:cubicBezTo>
                    <a:pt x="256" y="1005"/>
                    <a:pt x="256" y="1005"/>
                    <a:pt x="256" y="1005"/>
                  </a:cubicBezTo>
                  <a:cubicBezTo>
                    <a:pt x="256" y="980"/>
                    <a:pt x="256" y="980"/>
                    <a:pt x="256" y="980"/>
                  </a:cubicBezTo>
                  <a:cubicBezTo>
                    <a:pt x="252" y="980"/>
                    <a:pt x="252" y="980"/>
                    <a:pt x="252" y="980"/>
                  </a:cubicBezTo>
                  <a:cubicBezTo>
                    <a:pt x="252" y="1006"/>
                    <a:pt x="252" y="1006"/>
                    <a:pt x="252" y="1006"/>
                  </a:cubicBezTo>
                  <a:lnTo>
                    <a:pt x="256" y="1005"/>
                  </a:lnTo>
                  <a:close/>
                  <a:moveTo>
                    <a:pt x="249" y="1007"/>
                  </a:moveTo>
                  <a:cubicBezTo>
                    <a:pt x="249" y="1007"/>
                    <a:pt x="249" y="1007"/>
                    <a:pt x="249" y="1007"/>
                  </a:cubicBezTo>
                  <a:cubicBezTo>
                    <a:pt x="249" y="980"/>
                    <a:pt x="249" y="980"/>
                    <a:pt x="249" y="980"/>
                  </a:cubicBezTo>
                  <a:cubicBezTo>
                    <a:pt x="244" y="980"/>
                    <a:pt x="244" y="980"/>
                    <a:pt x="244" y="980"/>
                  </a:cubicBezTo>
                  <a:cubicBezTo>
                    <a:pt x="244" y="1007"/>
                    <a:pt x="244" y="1007"/>
                    <a:pt x="244" y="1007"/>
                  </a:cubicBezTo>
                  <a:lnTo>
                    <a:pt x="249" y="1007"/>
                  </a:lnTo>
                  <a:close/>
                  <a:moveTo>
                    <a:pt x="242" y="1008"/>
                  </a:moveTo>
                  <a:cubicBezTo>
                    <a:pt x="242" y="1008"/>
                    <a:pt x="242" y="1008"/>
                    <a:pt x="242" y="1008"/>
                  </a:cubicBezTo>
                  <a:cubicBezTo>
                    <a:pt x="242" y="980"/>
                    <a:pt x="242" y="980"/>
                    <a:pt x="242" y="980"/>
                  </a:cubicBezTo>
                  <a:cubicBezTo>
                    <a:pt x="237" y="980"/>
                    <a:pt x="237" y="980"/>
                    <a:pt x="237" y="980"/>
                  </a:cubicBezTo>
                  <a:cubicBezTo>
                    <a:pt x="237" y="1009"/>
                    <a:pt x="237" y="1009"/>
                    <a:pt x="237" y="1009"/>
                  </a:cubicBezTo>
                  <a:lnTo>
                    <a:pt x="242" y="1008"/>
                  </a:lnTo>
                  <a:close/>
                  <a:moveTo>
                    <a:pt x="234" y="1010"/>
                  </a:moveTo>
                  <a:cubicBezTo>
                    <a:pt x="234" y="1010"/>
                    <a:pt x="234" y="1010"/>
                    <a:pt x="234" y="1010"/>
                  </a:cubicBezTo>
                  <a:cubicBezTo>
                    <a:pt x="234" y="980"/>
                    <a:pt x="234" y="980"/>
                    <a:pt x="234" y="980"/>
                  </a:cubicBezTo>
                  <a:cubicBezTo>
                    <a:pt x="231" y="980"/>
                    <a:pt x="231" y="980"/>
                    <a:pt x="231" y="980"/>
                  </a:cubicBezTo>
                  <a:cubicBezTo>
                    <a:pt x="229" y="982"/>
                    <a:pt x="229" y="982"/>
                    <a:pt x="229" y="982"/>
                  </a:cubicBezTo>
                  <a:cubicBezTo>
                    <a:pt x="229" y="1011"/>
                    <a:pt x="229" y="1011"/>
                    <a:pt x="229" y="1011"/>
                  </a:cubicBezTo>
                  <a:lnTo>
                    <a:pt x="234" y="1010"/>
                  </a:lnTo>
                  <a:close/>
                  <a:moveTo>
                    <a:pt x="226" y="1012"/>
                  </a:moveTo>
                  <a:cubicBezTo>
                    <a:pt x="226" y="1012"/>
                    <a:pt x="226" y="1012"/>
                    <a:pt x="226" y="1012"/>
                  </a:cubicBezTo>
                  <a:cubicBezTo>
                    <a:pt x="226" y="988"/>
                    <a:pt x="226" y="988"/>
                    <a:pt x="226" y="988"/>
                  </a:cubicBezTo>
                  <a:cubicBezTo>
                    <a:pt x="222" y="997"/>
                    <a:pt x="222" y="997"/>
                    <a:pt x="222" y="997"/>
                  </a:cubicBezTo>
                  <a:cubicBezTo>
                    <a:pt x="222" y="1013"/>
                    <a:pt x="222" y="1013"/>
                    <a:pt x="222" y="1013"/>
                  </a:cubicBezTo>
                  <a:lnTo>
                    <a:pt x="226" y="1012"/>
                  </a:lnTo>
                  <a:close/>
                  <a:moveTo>
                    <a:pt x="456" y="1177"/>
                  </a:moveTo>
                  <a:cubicBezTo>
                    <a:pt x="456" y="1177"/>
                    <a:pt x="456" y="1177"/>
                    <a:pt x="456" y="1177"/>
                  </a:cubicBezTo>
                  <a:cubicBezTo>
                    <a:pt x="474" y="1153"/>
                    <a:pt x="474" y="1153"/>
                    <a:pt x="474" y="1153"/>
                  </a:cubicBezTo>
                  <a:cubicBezTo>
                    <a:pt x="434" y="1135"/>
                    <a:pt x="434" y="1135"/>
                    <a:pt x="434" y="1135"/>
                  </a:cubicBezTo>
                  <a:lnTo>
                    <a:pt x="456" y="1177"/>
                  </a:lnTo>
                  <a:close/>
                  <a:moveTo>
                    <a:pt x="481" y="1145"/>
                  </a:moveTo>
                  <a:cubicBezTo>
                    <a:pt x="481" y="1145"/>
                    <a:pt x="481" y="1145"/>
                    <a:pt x="481" y="1145"/>
                  </a:cubicBezTo>
                  <a:cubicBezTo>
                    <a:pt x="499" y="1123"/>
                    <a:pt x="499" y="1123"/>
                    <a:pt x="499" y="1123"/>
                  </a:cubicBezTo>
                  <a:cubicBezTo>
                    <a:pt x="431" y="1123"/>
                    <a:pt x="431" y="1123"/>
                    <a:pt x="431" y="1123"/>
                  </a:cubicBezTo>
                  <a:lnTo>
                    <a:pt x="481" y="1145"/>
                  </a:lnTo>
                  <a:close/>
                  <a:moveTo>
                    <a:pt x="506" y="1130"/>
                  </a:moveTo>
                  <a:cubicBezTo>
                    <a:pt x="506" y="1130"/>
                    <a:pt x="506" y="1130"/>
                    <a:pt x="506" y="1130"/>
                  </a:cubicBezTo>
                  <a:cubicBezTo>
                    <a:pt x="490" y="1150"/>
                    <a:pt x="490" y="1150"/>
                    <a:pt x="490" y="1150"/>
                  </a:cubicBezTo>
                  <a:cubicBezTo>
                    <a:pt x="524" y="1164"/>
                    <a:pt x="524" y="1164"/>
                    <a:pt x="524" y="1164"/>
                  </a:cubicBezTo>
                  <a:lnTo>
                    <a:pt x="506" y="1130"/>
                  </a:lnTo>
                  <a:close/>
                  <a:moveTo>
                    <a:pt x="483" y="1157"/>
                  </a:moveTo>
                  <a:cubicBezTo>
                    <a:pt x="483" y="1157"/>
                    <a:pt x="483" y="1157"/>
                    <a:pt x="483" y="1157"/>
                  </a:cubicBezTo>
                  <a:cubicBezTo>
                    <a:pt x="462" y="1185"/>
                    <a:pt x="462" y="1185"/>
                    <a:pt x="462" y="1185"/>
                  </a:cubicBezTo>
                  <a:cubicBezTo>
                    <a:pt x="534" y="1185"/>
                    <a:pt x="534" y="1185"/>
                    <a:pt x="534" y="1185"/>
                  </a:cubicBezTo>
                  <a:cubicBezTo>
                    <a:pt x="531" y="1178"/>
                    <a:pt x="531" y="1178"/>
                    <a:pt x="531" y="1178"/>
                  </a:cubicBezTo>
                  <a:lnTo>
                    <a:pt x="483" y="1157"/>
                  </a:lnTo>
                  <a:close/>
                  <a:moveTo>
                    <a:pt x="422" y="1112"/>
                  </a:moveTo>
                  <a:cubicBezTo>
                    <a:pt x="422" y="1112"/>
                    <a:pt x="422" y="1112"/>
                    <a:pt x="422" y="1112"/>
                  </a:cubicBezTo>
                  <a:cubicBezTo>
                    <a:pt x="443" y="1098"/>
                    <a:pt x="443" y="1098"/>
                    <a:pt x="443" y="1098"/>
                  </a:cubicBezTo>
                  <a:cubicBezTo>
                    <a:pt x="409" y="1086"/>
                    <a:pt x="409" y="1086"/>
                    <a:pt x="409" y="1086"/>
                  </a:cubicBezTo>
                  <a:lnTo>
                    <a:pt x="422" y="1112"/>
                  </a:lnTo>
                  <a:close/>
                  <a:moveTo>
                    <a:pt x="451" y="1092"/>
                  </a:moveTo>
                  <a:cubicBezTo>
                    <a:pt x="451" y="1092"/>
                    <a:pt x="451" y="1092"/>
                    <a:pt x="451" y="1092"/>
                  </a:cubicBezTo>
                  <a:cubicBezTo>
                    <a:pt x="470" y="1079"/>
                    <a:pt x="470" y="1079"/>
                    <a:pt x="470" y="1079"/>
                  </a:cubicBezTo>
                  <a:cubicBezTo>
                    <a:pt x="415" y="1079"/>
                    <a:pt x="415" y="1079"/>
                    <a:pt x="415" y="1079"/>
                  </a:cubicBezTo>
                  <a:lnTo>
                    <a:pt x="451" y="1092"/>
                  </a:lnTo>
                  <a:close/>
                  <a:moveTo>
                    <a:pt x="480" y="1081"/>
                  </a:moveTo>
                  <a:cubicBezTo>
                    <a:pt x="480" y="1081"/>
                    <a:pt x="480" y="1081"/>
                    <a:pt x="480" y="1081"/>
                  </a:cubicBezTo>
                  <a:cubicBezTo>
                    <a:pt x="459" y="1095"/>
                    <a:pt x="459" y="1095"/>
                    <a:pt x="459" y="1095"/>
                  </a:cubicBezTo>
                  <a:cubicBezTo>
                    <a:pt x="494" y="1108"/>
                    <a:pt x="494" y="1108"/>
                    <a:pt x="494" y="1108"/>
                  </a:cubicBezTo>
                  <a:lnTo>
                    <a:pt x="480" y="1081"/>
                  </a:lnTo>
                  <a:close/>
                  <a:moveTo>
                    <a:pt x="451" y="1101"/>
                  </a:moveTo>
                  <a:cubicBezTo>
                    <a:pt x="451" y="1101"/>
                    <a:pt x="451" y="1101"/>
                    <a:pt x="451" y="1101"/>
                  </a:cubicBezTo>
                  <a:cubicBezTo>
                    <a:pt x="429" y="1116"/>
                    <a:pt x="429" y="1116"/>
                    <a:pt x="429" y="1116"/>
                  </a:cubicBezTo>
                  <a:cubicBezTo>
                    <a:pt x="493" y="1116"/>
                    <a:pt x="493" y="1116"/>
                    <a:pt x="493" y="1116"/>
                  </a:cubicBezTo>
                  <a:lnTo>
                    <a:pt x="451" y="1101"/>
                  </a:lnTo>
                  <a:close/>
                  <a:moveTo>
                    <a:pt x="409" y="1073"/>
                  </a:moveTo>
                  <a:cubicBezTo>
                    <a:pt x="409" y="1073"/>
                    <a:pt x="409" y="1073"/>
                    <a:pt x="409" y="1073"/>
                  </a:cubicBezTo>
                  <a:cubicBezTo>
                    <a:pt x="469" y="1073"/>
                    <a:pt x="469" y="1073"/>
                    <a:pt x="469" y="1073"/>
                  </a:cubicBezTo>
                  <a:cubicBezTo>
                    <a:pt x="429" y="1058"/>
                    <a:pt x="429" y="1058"/>
                    <a:pt x="429" y="1058"/>
                  </a:cubicBezTo>
                  <a:lnTo>
                    <a:pt x="409" y="1073"/>
                  </a:lnTo>
                  <a:close/>
                  <a:moveTo>
                    <a:pt x="400" y="1070"/>
                  </a:moveTo>
                  <a:cubicBezTo>
                    <a:pt x="400" y="1070"/>
                    <a:pt x="400" y="1070"/>
                    <a:pt x="400" y="1070"/>
                  </a:cubicBezTo>
                  <a:cubicBezTo>
                    <a:pt x="421" y="1056"/>
                    <a:pt x="421" y="1056"/>
                    <a:pt x="421" y="1056"/>
                  </a:cubicBezTo>
                  <a:cubicBezTo>
                    <a:pt x="386" y="1043"/>
                    <a:pt x="386" y="1043"/>
                    <a:pt x="386" y="1043"/>
                  </a:cubicBezTo>
                  <a:lnTo>
                    <a:pt x="400" y="1070"/>
                  </a:lnTo>
                  <a:close/>
                  <a:moveTo>
                    <a:pt x="429" y="1050"/>
                  </a:moveTo>
                  <a:cubicBezTo>
                    <a:pt x="429" y="1050"/>
                    <a:pt x="429" y="1050"/>
                    <a:pt x="429" y="1050"/>
                  </a:cubicBezTo>
                  <a:cubicBezTo>
                    <a:pt x="450" y="1036"/>
                    <a:pt x="450" y="1036"/>
                    <a:pt x="450" y="1036"/>
                  </a:cubicBezTo>
                  <a:cubicBezTo>
                    <a:pt x="391" y="1036"/>
                    <a:pt x="391" y="1036"/>
                    <a:pt x="391" y="1036"/>
                  </a:cubicBezTo>
                  <a:lnTo>
                    <a:pt x="429" y="1050"/>
                  </a:lnTo>
                  <a:close/>
                  <a:moveTo>
                    <a:pt x="458" y="1039"/>
                  </a:moveTo>
                  <a:cubicBezTo>
                    <a:pt x="458" y="1039"/>
                    <a:pt x="458" y="1039"/>
                    <a:pt x="458" y="1039"/>
                  </a:cubicBezTo>
                  <a:cubicBezTo>
                    <a:pt x="438" y="1053"/>
                    <a:pt x="438" y="1053"/>
                    <a:pt x="438" y="1053"/>
                  </a:cubicBezTo>
                  <a:cubicBezTo>
                    <a:pt x="472" y="1065"/>
                    <a:pt x="472" y="1065"/>
                    <a:pt x="472" y="1065"/>
                  </a:cubicBezTo>
                  <a:lnTo>
                    <a:pt x="458" y="1039"/>
                  </a:lnTo>
                  <a:close/>
                  <a:moveTo>
                    <a:pt x="379" y="1029"/>
                  </a:moveTo>
                  <a:cubicBezTo>
                    <a:pt x="379" y="1029"/>
                    <a:pt x="379" y="1029"/>
                    <a:pt x="379" y="1029"/>
                  </a:cubicBezTo>
                  <a:cubicBezTo>
                    <a:pt x="453" y="1029"/>
                    <a:pt x="453" y="1029"/>
                    <a:pt x="453" y="1029"/>
                  </a:cubicBezTo>
                  <a:cubicBezTo>
                    <a:pt x="447" y="1016"/>
                    <a:pt x="447" y="1016"/>
                    <a:pt x="447" y="1016"/>
                  </a:cubicBezTo>
                  <a:cubicBezTo>
                    <a:pt x="373" y="1016"/>
                    <a:pt x="373" y="1016"/>
                    <a:pt x="373" y="1016"/>
                  </a:cubicBezTo>
                  <a:lnTo>
                    <a:pt x="379" y="1029"/>
                  </a:lnTo>
                  <a:close/>
                  <a:moveTo>
                    <a:pt x="112" y="1177"/>
                  </a:moveTo>
                  <a:cubicBezTo>
                    <a:pt x="112" y="1177"/>
                    <a:pt x="112" y="1177"/>
                    <a:pt x="112" y="1177"/>
                  </a:cubicBezTo>
                  <a:cubicBezTo>
                    <a:pt x="93" y="1153"/>
                    <a:pt x="93" y="1153"/>
                    <a:pt x="93" y="1153"/>
                  </a:cubicBezTo>
                  <a:cubicBezTo>
                    <a:pt x="134" y="1135"/>
                    <a:pt x="134" y="1135"/>
                    <a:pt x="134" y="1135"/>
                  </a:cubicBezTo>
                  <a:lnTo>
                    <a:pt x="112" y="1177"/>
                  </a:lnTo>
                  <a:close/>
                  <a:moveTo>
                    <a:pt x="86" y="1145"/>
                  </a:moveTo>
                  <a:cubicBezTo>
                    <a:pt x="86" y="1145"/>
                    <a:pt x="86" y="1145"/>
                    <a:pt x="86" y="1145"/>
                  </a:cubicBezTo>
                  <a:cubicBezTo>
                    <a:pt x="68" y="1123"/>
                    <a:pt x="68" y="1123"/>
                    <a:pt x="68" y="1123"/>
                  </a:cubicBezTo>
                  <a:cubicBezTo>
                    <a:pt x="136" y="1123"/>
                    <a:pt x="136" y="1123"/>
                    <a:pt x="136" y="1123"/>
                  </a:cubicBezTo>
                  <a:lnTo>
                    <a:pt x="86" y="1145"/>
                  </a:lnTo>
                  <a:close/>
                  <a:moveTo>
                    <a:pt x="62" y="1130"/>
                  </a:moveTo>
                  <a:cubicBezTo>
                    <a:pt x="62" y="1130"/>
                    <a:pt x="62" y="1130"/>
                    <a:pt x="62" y="1130"/>
                  </a:cubicBezTo>
                  <a:cubicBezTo>
                    <a:pt x="77" y="1150"/>
                    <a:pt x="77" y="1150"/>
                    <a:pt x="77" y="1150"/>
                  </a:cubicBezTo>
                  <a:cubicBezTo>
                    <a:pt x="45" y="1164"/>
                    <a:pt x="45" y="1164"/>
                    <a:pt x="45" y="1164"/>
                  </a:cubicBezTo>
                  <a:lnTo>
                    <a:pt x="62" y="1130"/>
                  </a:lnTo>
                  <a:close/>
                  <a:moveTo>
                    <a:pt x="84" y="1157"/>
                  </a:moveTo>
                  <a:cubicBezTo>
                    <a:pt x="84" y="1157"/>
                    <a:pt x="84" y="1157"/>
                    <a:pt x="84" y="1157"/>
                  </a:cubicBezTo>
                  <a:cubicBezTo>
                    <a:pt x="106" y="1185"/>
                    <a:pt x="106" y="1185"/>
                    <a:pt x="106" y="1185"/>
                  </a:cubicBezTo>
                  <a:cubicBezTo>
                    <a:pt x="34" y="1185"/>
                    <a:pt x="34" y="1185"/>
                    <a:pt x="34" y="1185"/>
                  </a:cubicBezTo>
                  <a:cubicBezTo>
                    <a:pt x="37" y="1178"/>
                    <a:pt x="37" y="1178"/>
                    <a:pt x="37" y="1178"/>
                  </a:cubicBezTo>
                  <a:lnTo>
                    <a:pt x="84" y="1157"/>
                  </a:lnTo>
                  <a:close/>
                  <a:moveTo>
                    <a:pt x="140" y="1123"/>
                  </a:moveTo>
                  <a:cubicBezTo>
                    <a:pt x="140" y="1123"/>
                    <a:pt x="140" y="1123"/>
                    <a:pt x="140" y="1123"/>
                  </a:cubicBezTo>
                  <a:cubicBezTo>
                    <a:pt x="145" y="1113"/>
                    <a:pt x="145" y="1113"/>
                    <a:pt x="145" y="1113"/>
                  </a:cubicBezTo>
                  <a:cubicBezTo>
                    <a:pt x="124" y="1098"/>
                    <a:pt x="124" y="1098"/>
                    <a:pt x="124" y="1098"/>
                  </a:cubicBezTo>
                  <a:cubicBezTo>
                    <a:pt x="159" y="1085"/>
                    <a:pt x="159" y="1085"/>
                    <a:pt x="159" y="1085"/>
                  </a:cubicBezTo>
                  <a:cubicBezTo>
                    <a:pt x="145" y="1113"/>
                    <a:pt x="145" y="1113"/>
                    <a:pt x="145" y="1113"/>
                  </a:cubicBezTo>
                  <a:lnTo>
                    <a:pt x="140" y="1123"/>
                  </a:lnTo>
                  <a:close/>
                  <a:moveTo>
                    <a:pt x="116" y="1092"/>
                  </a:moveTo>
                  <a:cubicBezTo>
                    <a:pt x="116" y="1092"/>
                    <a:pt x="116" y="1092"/>
                    <a:pt x="116" y="1092"/>
                  </a:cubicBezTo>
                  <a:cubicBezTo>
                    <a:pt x="97" y="1079"/>
                    <a:pt x="97" y="1079"/>
                    <a:pt x="97" y="1079"/>
                  </a:cubicBezTo>
                  <a:cubicBezTo>
                    <a:pt x="152" y="1079"/>
                    <a:pt x="152" y="1079"/>
                    <a:pt x="152" y="1079"/>
                  </a:cubicBezTo>
                  <a:lnTo>
                    <a:pt x="116" y="1092"/>
                  </a:lnTo>
                  <a:close/>
                  <a:moveTo>
                    <a:pt x="88" y="1081"/>
                  </a:moveTo>
                  <a:cubicBezTo>
                    <a:pt x="88" y="1081"/>
                    <a:pt x="88" y="1081"/>
                    <a:pt x="88" y="1081"/>
                  </a:cubicBezTo>
                  <a:cubicBezTo>
                    <a:pt x="108" y="1095"/>
                    <a:pt x="108" y="1095"/>
                    <a:pt x="108" y="1095"/>
                  </a:cubicBezTo>
                  <a:cubicBezTo>
                    <a:pt x="74" y="1108"/>
                    <a:pt x="74" y="1108"/>
                    <a:pt x="74" y="1108"/>
                  </a:cubicBezTo>
                  <a:lnTo>
                    <a:pt x="88" y="1081"/>
                  </a:lnTo>
                  <a:close/>
                  <a:moveTo>
                    <a:pt x="116" y="1101"/>
                  </a:moveTo>
                  <a:cubicBezTo>
                    <a:pt x="116" y="1101"/>
                    <a:pt x="116" y="1101"/>
                    <a:pt x="116" y="1101"/>
                  </a:cubicBezTo>
                  <a:cubicBezTo>
                    <a:pt x="138" y="1116"/>
                    <a:pt x="138" y="1116"/>
                    <a:pt x="138" y="1116"/>
                  </a:cubicBezTo>
                  <a:cubicBezTo>
                    <a:pt x="74" y="1116"/>
                    <a:pt x="74" y="1116"/>
                    <a:pt x="74" y="1116"/>
                  </a:cubicBezTo>
                  <a:lnTo>
                    <a:pt x="116" y="1101"/>
                  </a:lnTo>
                  <a:close/>
                  <a:moveTo>
                    <a:pt x="159" y="1073"/>
                  </a:moveTo>
                  <a:cubicBezTo>
                    <a:pt x="159" y="1073"/>
                    <a:pt x="159" y="1073"/>
                    <a:pt x="159" y="1073"/>
                  </a:cubicBezTo>
                  <a:cubicBezTo>
                    <a:pt x="99" y="1073"/>
                    <a:pt x="99" y="1073"/>
                    <a:pt x="99" y="1073"/>
                  </a:cubicBezTo>
                  <a:cubicBezTo>
                    <a:pt x="138" y="1058"/>
                    <a:pt x="138" y="1058"/>
                    <a:pt x="138" y="1058"/>
                  </a:cubicBezTo>
                  <a:lnTo>
                    <a:pt x="159" y="1073"/>
                  </a:lnTo>
                  <a:close/>
                  <a:moveTo>
                    <a:pt x="443" y="1009"/>
                  </a:moveTo>
                  <a:cubicBezTo>
                    <a:pt x="443" y="1009"/>
                    <a:pt x="443" y="1009"/>
                    <a:pt x="443" y="1009"/>
                  </a:cubicBezTo>
                  <a:cubicBezTo>
                    <a:pt x="369" y="1009"/>
                    <a:pt x="369" y="1009"/>
                    <a:pt x="369" y="1009"/>
                  </a:cubicBezTo>
                  <a:cubicBezTo>
                    <a:pt x="354" y="980"/>
                    <a:pt x="354" y="980"/>
                    <a:pt x="354" y="980"/>
                  </a:cubicBezTo>
                  <a:cubicBezTo>
                    <a:pt x="428" y="980"/>
                    <a:pt x="428" y="980"/>
                    <a:pt x="428" y="980"/>
                  </a:cubicBezTo>
                  <a:lnTo>
                    <a:pt x="443" y="1009"/>
                  </a:lnTo>
                  <a:close/>
                  <a:moveTo>
                    <a:pt x="167" y="1070"/>
                  </a:moveTo>
                  <a:cubicBezTo>
                    <a:pt x="167" y="1070"/>
                    <a:pt x="167" y="1070"/>
                    <a:pt x="167" y="1070"/>
                  </a:cubicBezTo>
                  <a:cubicBezTo>
                    <a:pt x="146" y="1056"/>
                    <a:pt x="146" y="1056"/>
                    <a:pt x="146" y="1056"/>
                  </a:cubicBezTo>
                  <a:cubicBezTo>
                    <a:pt x="182" y="1043"/>
                    <a:pt x="182" y="1043"/>
                    <a:pt x="182" y="1043"/>
                  </a:cubicBezTo>
                  <a:lnTo>
                    <a:pt x="167" y="1070"/>
                  </a:lnTo>
                  <a:close/>
                  <a:moveTo>
                    <a:pt x="138" y="1050"/>
                  </a:moveTo>
                  <a:cubicBezTo>
                    <a:pt x="138" y="1050"/>
                    <a:pt x="138" y="1050"/>
                    <a:pt x="138" y="1050"/>
                  </a:cubicBezTo>
                  <a:cubicBezTo>
                    <a:pt x="118" y="1036"/>
                    <a:pt x="118" y="1036"/>
                    <a:pt x="118" y="1036"/>
                  </a:cubicBezTo>
                  <a:cubicBezTo>
                    <a:pt x="176" y="1036"/>
                    <a:pt x="176" y="1036"/>
                    <a:pt x="176" y="1036"/>
                  </a:cubicBezTo>
                  <a:lnTo>
                    <a:pt x="138" y="1050"/>
                  </a:lnTo>
                  <a:close/>
                  <a:moveTo>
                    <a:pt x="109" y="1039"/>
                  </a:moveTo>
                  <a:cubicBezTo>
                    <a:pt x="109" y="1039"/>
                    <a:pt x="109" y="1039"/>
                    <a:pt x="109" y="1039"/>
                  </a:cubicBezTo>
                  <a:cubicBezTo>
                    <a:pt x="129" y="1053"/>
                    <a:pt x="129" y="1053"/>
                    <a:pt x="129" y="1053"/>
                  </a:cubicBezTo>
                  <a:cubicBezTo>
                    <a:pt x="96" y="1065"/>
                    <a:pt x="96" y="1065"/>
                    <a:pt x="96" y="1065"/>
                  </a:cubicBezTo>
                  <a:lnTo>
                    <a:pt x="109" y="1039"/>
                  </a:lnTo>
                  <a:close/>
                  <a:moveTo>
                    <a:pt x="189" y="1029"/>
                  </a:moveTo>
                  <a:cubicBezTo>
                    <a:pt x="189" y="1029"/>
                    <a:pt x="189" y="1029"/>
                    <a:pt x="189" y="1029"/>
                  </a:cubicBezTo>
                  <a:cubicBezTo>
                    <a:pt x="114" y="1029"/>
                    <a:pt x="114" y="1029"/>
                    <a:pt x="114" y="1029"/>
                  </a:cubicBezTo>
                  <a:cubicBezTo>
                    <a:pt x="121" y="1016"/>
                    <a:pt x="121" y="1016"/>
                    <a:pt x="121" y="1016"/>
                  </a:cubicBezTo>
                  <a:cubicBezTo>
                    <a:pt x="195" y="1016"/>
                    <a:pt x="195" y="1016"/>
                    <a:pt x="195" y="1016"/>
                  </a:cubicBezTo>
                  <a:lnTo>
                    <a:pt x="189" y="1029"/>
                  </a:lnTo>
                  <a:close/>
                  <a:moveTo>
                    <a:pt x="199" y="1009"/>
                  </a:moveTo>
                  <a:cubicBezTo>
                    <a:pt x="199" y="1009"/>
                    <a:pt x="199" y="1009"/>
                    <a:pt x="199" y="1009"/>
                  </a:cubicBezTo>
                  <a:cubicBezTo>
                    <a:pt x="124" y="1009"/>
                    <a:pt x="124" y="1009"/>
                    <a:pt x="124" y="1009"/>
                  </a:cubicBezTo>
                  <a:cubicBezTo>
                    <a:pt x="140" y="980"/>
                    <a:pt x="140" y="980"/>
                    <a:pt x="140" y="980"/>
                  </a:cubicBezTo>
                  <a:cubicBezTo>
                    <a:pt x="214" y="980"/>
                    <a:pt x="214" y="980"/>
                    <a:pt x="214" y="980"/>
                  </a:cubicBezTo>
                  <a:lnTo>
                    <a:pt x="199" y="1009"/>
                  </a:lnTo>
                  <a:close/>
                  <a:moveTo>
                    <a:pt x="265" y="810"/>
                  </a:moveTo>
                  <a:cubicBezTo>
                    <a:pt x="265" y="810"/>
                    <a:pt x="265" y="810"/>
                    <a:pt x="265" y="810"/>
                  </a:cubicBezTo>
                  <a:cubicBezTo>
                    <a:pt x="311" y="810"/>
                    <a:pt x="311" y="810"/>
                    <a:pt x="311" y="810"/>
                  </a:cubicBezTo>
                  <a:cubicBezTo>
                    <a:pt x="331" y="938"/>
                    <a:pt x="331" y="938"/>
                    <a:pt x="331" y="938"/>
                  </a:cubicBezTo>
                  <a:cubicBezTo>
                    <a:pt x="244" y="938"/>
                    <a:pt x="244" y="938"/>
                    <a:pt x="244" y="938"/>
                  </a:cubicBezTo>
                  <a:cubicBezTo>
                    <a:pt x="254" y="872"/>
                    <a:pt x="254" y="872"/>
                    <a:pt x="254" y="872"/>
                  </a:cubicBezTo>
                  <a:lnTo>
                    <a:pt x="265" y="810"/>
                  </a:lnTo>
                  <a:close/>
                  <a:moveTo>
                    <a:pt x="310" y="803"/>
                  </a:moveTo>
                  <a:cubicBezTo>
                    <a:pt x="310" y="803"/>
                    <a:pt x="310" y="803"/>
                    <a:pt x="310" y="803"/>
                  </a:cubicBezTo>
                  <a:cubicBezTo>
                    <a:pt x="265" y="803"/>
                    <a:pt x="265" y="803"/>
                    <a:pt x="265" y="803"/>
                  </a:cubicBezTo>
                  <a:cubicBezTo>
                    <a:pt x="267" y="790"/>
                    <a:pt x="267" y="790"/>
                    <a:pt x="267" y="790"/>
                  </a:cubicBezTo>
                  <a:cubicBezTo>
                    <a:pt x="308" y="790"/>
                    <a:pt x="308" y="790"/>
                    <a:pt x="308" y="790"/>
                  </a:cubicBezTo>
                  <a:lnTo>
                    <a:pt x="310" y="803"/>
                  </a:lnTo>
                  <a:close/>
                  <a:moveTo>
                    <a:pt x="219" y="1014"/>
                  </a:moveTo>
                  <a:cubicBezTo>
                    <a:pt x="219" y="1014"/>
                    <a:pt x="219" y="1014"/>
                    <a:pt x="219" y="1014"/>
                  </a:cubicBezTo>
                  <a:cubicBezTo>
                    <a:pt x="219" y="1003"/>
                    <a:pt x="219" y="1003"/>
                    <a:pt x="219" y="1003"/>
                  </a:cubicBezTo>
                  <a:cubicBezTo>
                    <a:pt x="211" y="1018"/>
                    <a:pt x="211" y="1018"/>
                    <a:pt x="211" y="1018"/>
                  </a:cubicBezTo>
                  <a:cubicBezTo>
                    <a:pt x="213" y="1016"/>
                    <a:pt x="216" y="1015"/>
                    <a:pt x="219" y="1014"/>
                  </a:cubicBezTo>
                  <a:close/>
                  <a:moveTo>
                    <a:pt x="374" y="1049"/>
                  </a:moveTo>
                  <a:cubicBezTo>
                    <a:pt x="374" y="1049"/>
                    <a:pt x="374" y="1049"/>
                    <a:pt x="374" y="1049"/>
                  </a:cubicBezTo>
                  <a:cubicBezTo>
                    <a:pt x="370" y="1042"/>
                    <a:pt x="370" y="1042"/>
                    <a:pt x="370" y="1042"/>
                  </a:cubicBezTo>
                  <a:cubicBezTo>
                    <a:pt x="344" y="1026"/>
                    <a:pt x="314" y="1018"/>
                    <a:pt x="282" y="1018"/>
                  </a:cubicBezTo>
                  <a:cubicBezTo>
                    <a:pt x="252" y="1018"/>
                    <a:pt x="224" y="1025"/>
                    <a:pt x="200" y="1039"/>
                  </a:cubicBezTo>
                  <a:cubicBezTo>
                    <a:pt x="197" y="1046"/>
                    <a:pt x="197" y="1046"/>
                    <a:pt x="197" y="1046"/>
                  </a:cubicBezTo>
                  <a:cubicBezTo>
                    <a:pt x="222" y="1031"/>
                    <a:pt x="251" y="1023"/>
                    <a:pt x="282" y="1023"/>
                  </a:cubicBezTo>
                  <a:cubicBezTo>
                    <a:pt x="316" y="1023"/>
                    <a:pt x="347" y="1032"/>
                    <a:pt x="374" y="10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 name="任意多边形: 形状 10">
              <a:extLst>
                <a:ext uri="{FF2B5EF4-FFF2-40B4-BE49-F238E27FC236}">
                  <a16:creationId xmlns:a16="http://schemas.microsoft.com/office/drawing/2014/main" id="{0EBC8CEF-ACC8-4F5A-A6A5-C35030494E43}"/>
                </a:ext>
              </a:extLst>
            </p:cNvPr>
            <p:cNvSpPr/>
            <p:nvPr/>
          </p:nvSpPr>
          <p:spPr bwMode="auto">
            <a:xfrm>
              <a:off x="6182835" y="4719817"/>
              <a:ext cx="1583154" cy="918173"/>
            </a:xfrm>
            <a:custGeom>
              <a:avLst/>
              <a:gdLst>
                <a:gd name="T0" fmla="*/ 222 w 548"/>
                <a:gd name="T1" fmla="*/ 131 h 318"/>
                <a:gd name="T2" fmla="*/ 268 w 548"/>
                <a:gd name="T3" fmla="*/ 13 h 318"/>
                <a:gd name="T4" fmla="*/ 99 w 548"/>
                <a:gd name="T5" fmla="*/ 153 h 318"/>
                <a:gd name="T6" fmla="*/ 104 w 548"/>
                <a:gd name="T7" fmla="*/ 167 h 318"/>
                <a:gd name="T8" fmla="*/ 109 w 548"/>
                <a:gd name="T9" fmla="*/ 162 h 318"/>
                <a:gd name="T10" fmla="*/ 96 w 548"/>
                <a:gd name="T11" fmla="*/ 159 h 318"/>
                <a:gd name="T12" fmla="*/ 96 w 548"/>
                <a:gd name="T13" fmla="*/ 154 h 318"/>
                <a:gd name="T14" fmla="*/ 117 w 548"/>
                <a:gd name="T15" fmla="*/ 175 h 318"/>
                <a:gd name="T16" fmla="*/ 98 w 548"/>
                <a:gd name="T17" fmla="*/ 175 h 318"/>
                <a:gd name="T18" fmla="*/ 136 w 548"/>
                <a:gd name="T19" fmla="*/ 286 h 318"/>
                <a:gd name="T20" fmla="*/ 219 w 548"/>
                <a:gd name="T21" fmla="*/ 150 h 318"/>
                <a:gd name="T22" fmla="*/ 375 w 548"/>
                <a:gd name="T23" fmla="*/ 151 h 318"/>
                <a:gd name="T24" fmla="*/ 452 w 548"/>
                <a:gd name="T25" fmla="*/ 263 h 318"/>
                <a:gd name="T26" fmla="*/ 0 w 548"/>
                <a:gd name="T27" fmla="*/ 296 h 318"/>
                <a:gd name="T28" fmla="*/ 115 w 548"/>
                <a:gd name="T29" fmla="*/ 263 h 318"/>
                <a:gd name="T30" fmla="*/ 66 w 548"/>
                <a:gd name="T31" fmla="*/ 82 h 318"/>
                <a:gd name="T32" fmla="*/ 48 w 548"/>
                <a:gd name="T33" fmla="*/ 94 h 318"/>
                <a:gd name="T34" fmla="*/ 50 w 548"/>
                <a:gd name="T35" fmla="*/ 94 h 318"/>
                <a:gd name="T36" fmla="*/ 70 w 548"/>
                <a:gd name="T37" fmla="*/ 81 h 318"/>
                <a:gd name="T38" fmla="*/ 34 w 548"/>
                <a:gd name="T39" fmla="*/ 98 h 318"/>
                <a:gd name="T40" fmla="*/ 548 w 548"/>
                <a:gd name="T41" fmla="*/ 318 h 318"/>
                <a:gd name="T42" fmla="*/ 66 w 548"/>
                <a:gd name="T43" fmla="*/ 177 h 318"/>
                <a:gd name="T44" fmla="*/ 516 w 548"/>
                <a:gd name="T45" fmla="*/ 82 h 318"/>
                <a:gd name="T46" fmla="*/ 480 w 548"/>
                <a:gd name="T47" fmla="*/ 101 h 318"/>
                <a:gd name="T48" fmla="*/ 516 w 548"/>
                <a:gd name="T49" fmla="*/ 101 h 318"/>
                <a:gd name="T50" fmla="*/ 489 w 548"/>
                <a:gd name="T51" fmla="*/ 94 h 318"/>
                <a:gd name="T52" fmla="*/ 496 w 548"/>
                <a:gd name="T53" fmla="*/ 94 h 318"/>
                <a:gd name="T54" fmla="*/ 480 w 548"/>
                <a:gd name="T55" fmla="*/ 72 h 318"/>
                <a:gd name="T56" fmla="*/ 323 w 548"/>
                <a:gd name="T57" fmla="*/ 286 h 318"/>
                <a:gd name="T58" fmla="*/ 452 w 548"/>
                <a:gd name="T59" fmla="*/ 170 h 318"/>
                <a:gd name="T60" fmla="*/ 446 w 548"/>
                <a:gd name="T61" fmla="*/ 162 h 318"/>
                <a:gd name="T62" fmla="*/ 441 w 548"/>
                <a:gd name="T63" fmla="*/ 167 h 318"/>
                <a:gd name="T64" fmla="*/ 433 w 548"/>
                <a:gd name="T65" fmla="*/ 160 h 318"/>
                <a:gd name="T66" fmla="*/ 454 w 548"/>
                <a:gd name="T67" fmla="*/ 156 h 318"/>
                <a:gd name="T68" fmla="*/ 452 w 548"/>
                <a:gd name="T69" fmla="*/ 219 h 318"/>
                <a:gd name="T70" fmla="*/ 435 w 548"/>
                <a:gd name="T71" fmla="*/ 260 h 318"/>
                <a:gd name="T72" fmla="*/ 38 w 548"/>
                <a:gd name="T73" fmla="*/ 182 h 318"/>
                <a:gd name="T74" fmla="*/ 162 w 548"/>
                <a:gd name="T75" fmla="*/ 231 h 318"/>
                <a:gd name="T76" fmla="*/ 406 w 548"/>
                <a:gd name="T77" fmla="*/ 251 h 318"/>
                <a:gd name="T78" fmla="*/ 388 w 548"/>
                <a:gd name="T79" fmla="*/ 205 h 318"/>
                <a:gd name="T80" fmla="*/ 350 w 548"/>
                <a:gd name="T81" fmla="*/ 112 h 318"/>
                <a:gd name="T82" fmla="*/ 352 w 548"/>
                <a:gd name="T83" fmla="*/ 119 h 318"/>
                <a:gd name="T84" fmla="*/ 304 w 548"/>
                <a:gd name="T85" fmla="*/ 231 h 318"/>
                <a:gd name="T86" fmla="*/ 283 w 548"/>
                <a:gd name="T87" fmla="*/ 211 h 318"/>
                <a:gd name="T88" fmla="*/ 245 w 548"/>
                <a:gd name="T89" fmla="*/ 238 h 318"/>
                <a:gd name="T90" fmla="*/ 304 w 548"/>
                <a:gd name="T91" fmla="*/ 238 h 318"/>
                <a:gd name="T92" fmla="*/ 197 w 548"/>
                <a:gd name="T93" fmla="*/ 276 h 318"/>
                <a:gd name="T94" fmla="*/ 352 w 548"/>
                <a:gd name="T95" fmla="*/ 215 h 318"/>
                <a:gd name="T96" fmla="*/ 190 w 548"/>
                <a:gd name="T97" fmla="*/ 168 h 318"/>
                <a:gd name="T98" fmla="*/ 361 w 548"/>
                <a:gd name="T99" fmla="*/ 158 h 318"/>
                <a:gd name="T100" fmla="*/ 339 w 548"/>
                <a:gd name="T101" fmla="*/ 158 h 318"/>
                <a:gd name="T102" fmla="*/ 212 w 548"/>
                <a:gd name="T103" fmla="*/ 168 h 318"/>
                <a:gd name="T104" fmla="*/ 194 w 548"/>
                <a:gd name="T105" fmla="*/ 158 h 318"/>
                <a:gd name="T106" fmla="*/ 364 w 548"/>
                <a:gd name="T107" fmla="*/ 241 h 318"/>
                <a:gd name="T108" fmla="*/ 185 w 548"/>
                <a:gd name="T109" fmla="*/ 194 h 318"/>
                <a:gd name="T110" fmla="*/ 207 w 548"/>
                <a:gd name="T111" fmla="*/ 186 h 318"/>
                <a:gd name="T112" fmla="*/ 207 w 548"/>
                <a:gd name="T113" fmla="*/ 277 h 318"/>
                <a:gd name="T114" fmla="*/ 342 w 548"/>
                <a:gd name="T115" fmla="*/ 189 h 318"/>
                <a:gd name="T116" fmla="*/ 357 w 548"/>
                <a:gd name="T117" fmla="*/ 189 h 318"/>
                <a:gd name="T118" fmla="*/ 199 w 548"/>
                <a:gd name="T119" fmla="*/ 119 h 318"/>
                <a:gd name="T120" fmla="*/ 198 w 548"/>
                <a:gd name="T121" fmla="*/ 119 h 318"/>
                <a:gd name="T122" fmla="*/ 215 w 548"/>
                <a:gd name="T123" fmla="*/ 148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48" h="318">
                  <a:moveTo>
                    <a:pt x="275" y="15"/>
                  </a:moveTo>
                  <a:cubicBezTo>
                    <a:pt x="275" y="40"/>
                    <a:pt x="275" y="40"/>
                    <a:pt x="275" y="40"/>
                  </a:cubicBezTo>
                  <a:cubicBezTo>
                    <a:pt x="279" y="40"/>
                    <a:pt x="279" y="40"/>
                    <a:pt x="279" y="40"/>
                  </a:cubicBezTo>
                  <a:cubicBezTo>
                    <a:pt x="279" y="45"/>
                    <a:pt x="279" y="45"/>
                    <a:pt x="279" y="45"/>
                  </a:cubicBezTo>
                  <a:cubicBezTo>
                    <a:pt x="278" y="45"/>
                    <a:pt x="278" y="45"/>
                    <a:pt x="278" y="45"/>
                  </a:cubicBezTo>
                  <a:cubicBezTo>
                    <a:pt x="368" y="102"/>
                    <a:pt x="317" y="120"/>
                    <a:pt x="328" y="131"/>
                  </a:cubicBezTo>
                  <a:cubicBezTo>
                    <a:pt x="311" y="131"/>
                    <a:pt x="293" y="131"/>
                    <a:pt x="275" y="131"/>
                  </a:cubicBezTo>
                  <a:cubicBezTo>
                    <a:pt x="222" y="131"/>
                    <a:pt x="222" y="131"/>
                    <a:pt x="222" y="131"/>
                  </a:cubicBezTo>
                  <a:cubicBezTo>
                    <a:pt x="229" y="119"/>
                    <a:pt x="176" y="103"/>
                    <a:pt x="270" y="45"/>
                  </a:cubicBezTo>
                  <a:cubicBezTo>
                    <a:pt x="269" y="45"/>
                    <a:pt x="269" y="45"/>
                    <a:pt x="269" y="45"/>
                  </a:cubicBezTo>
                  <a:cubicBezTo>
                    <a:pt x="269" y="40"/>
                    <a:pt x="269" y="40"/>
                    <a:pt x="269" y="40"/>
                  </a:cubicBezTo>
                  <a:cubicBezTo>
                    <a:pt x="272" y="40"/>
                    <a:pt x="272" y="40"/>
                    <a:pt x="272" y="40"/>
                  </a:cubicBezTo>
                  <a:cubicBezTo>
                    <a:pt x="272" y="17"/>
                    <a:pt x="272" y="17"/>
                    <a:pt x="272" y="17"/>
                  </a:cubicBezTo>
                  <a:cubicBezTo>
                    <a:pt x="272" y="17"/>
                    <a:pt x="271" y="17"/>
                    <a:pt x="270" y="17"/>
                  </a:cubicBezTo>
                  <a:cubicBezTo>
                    <a:pt x="266" y="17"/>
                    <a:pt x="263" y="14"/>
                    <a:pt x="261" y="10"/>
                  </a:cubicBezTo>
                  <a:cubicBezTo>
                    <a:pt x="263" y="12"/>
                    <a:pt x="265" y="13"/>
                    <a:pt x="268" y="13"/>
                  </a:cubicBezTo>
                  <a:cubicBezTo>
                    <a:pt x="273" y="13"/>
                    <a:pt x="278" y="8"/>
                    <a:pt x="278" y="3"/>
                  </a:cubicBezTo>
                  <a:cubicBezTo>
                    <a:pt x="278" y="2"/>
                    <a:pt x="277" y="1"/>
                    <a:pt x="277" y="0"/>
                  </a:cubicBezTo>
                  <a:cubicBezTo>
                    <a:pt x="279" y="2"/>
                    <a:pt x="280" y="4"/>
                    <a:pt x="280" y="7"/>
                  </a:cubicBezTo>
                  <a:cubicBezTo>
                    <a:pt x="280" y="10"/>
                    <a:pt x="278" y="13"/>
                    <a:pt x="275" y="15"/>
                  </a:cubicBezTo>
                  <a:close/>
                  <a:moveTo>
                    <a:pt x="99" y="153"/>
                  </a:moveTo>
                  <a:cubicBezTo>
                    <a:pt x="100" y="151"/>
                    <a:pt x="91" y="149"/>
                    <a:pt x="107" y="139"/>
                  </a:cubicBezTo>
                  <a:cubicBezTo>
                    <a:pt x="122" y="149"/>
                    <a:pt x="114" y="151"/>
                    <a:pt x="115" y="153"/>
                  </a:cubicBezTo>
                  <a:cubicBezTo>
                    <a:pt x="110" y="153"/>
                    <a:pt x="104" y="153"/>
                    <a:pt x="99" y="153"/>
                  </a:cubicBezTo>
                  <a:close/>
                  <a:moveTo>
                    <a:pt x="98" y="170"/>
                  </a:moveTo>
                  <a:cubicBezTo>
                    <a:pt x="115" y="170"/>
                    <a:pt x="115" y="170"/>
                    <a:pt x="115" y="170"/>
                  </a:cubicBezTo>
                  <a:cubicBezTo>
                    <a:pt x="115" y="160"/>
                    <a:pt x="115" y="160"/>
                    <a:pt x="115" y="160"/>
                  </a:cubicBezTo>
                  <a:cubicBezTo>
                    <a:pt x="98" y="160"/>
                    <a:pt x="98" y="160"/>
                    <a:pt x="98" y="160"/>
                  </a:cubicBezTo>
                  <a:lnTo>
                    <a:pt x="98" y="170"/>
                  </a:lnTo>
                  <a:close/>
                  <a:moveTo>
                    <a:pt x="101" y="167"/>
                  </a:moveTo>
                  <a:cubicBezTo>
                    <a:pt x="101" y="167"/>
                    <a:pt x="101" y="167"/>
                    <a:pt x="101" y="167"/>
                  </a:cubicBezTo>
                  <a:cubicBezTo>
                    <a:pt x="104" y="167"/>
                    <a:pt x="104" y="167"/>
                    <a:pt x="104" y="167"/>
                  </a:cubicBezTo>
                  <a:cubicBezTo>
                    <a:pt x="104" y="162"/>
                    <a:pt x="104" y="162"/>
                    <a:pt x="104" y="162"/>
                  </a:cubicBezTo>
                  <a:cubicBezTo>
                    <a:pt x="101" y="162"/>
                    <a:pt x="101" y="162"/>
                    <a:pt x="101" y="162"/>
                  </a:cubicBezTo>
                  <a:lnTo>
                    <a:pt x="101" y="167"/>
                  </a:lnTo>
                  <a:close/>
                  <a:moveTo>
                    <a:pt x="109" y="167"/>
                  </a:moveTo>
                  <a:cubicBezTo>
                    <a:pt x="109" y="167"/>
                    <a:pt x="109" y="167"/>
                    <a:pt x="109" y="167"/>
                  </a:cubicBezTo>
                  <a:cubicBezTo>
                    <a:pt x="112" y="167"/>
                    <a:pt x="112" y="167"/>
                    <a:pt x="112" y="167"/>
                  </a:cubicBezTo>
                  <a:cubicBezTo>
                    <a:pt x="112" y="162"/>
                    <a:pt x="112" y="162"/>
                    <a:pt x="112" y="162"/>
                  </a:cubicBezTo>
                  <a:cubicBezTo>
                    <a:pt x="109" y="162"/>
                    <a:pt x="109" y="162"/>
                    <a:pt x="109" y="162"/>
                  </a:cubicBezTo>
                  <a:lnTo>
                    <a:pt x="109" y="167"/>
                  </a:lnTo>
                  <a:close/>
                  <a:moveTo>
                    <a:pt x="105" y="167"/>
                  </a:moveTo>
                  <a:cubicBezTo>
                    <a:pt x="105" y="167"/>
                    <a:pt x="105" y="167"/>
                    <a:pt x="105" y="167"/>
                  </a:cubicBezTo>
                  <a:cubicBezTo>
                    <a:pt x="108" y="167"/>
                    <a:pt x="108" y="167"/>
                    <a:pt x="108" y="167"/>
                  </a:cubicBezTo>
                  <a:cubicBezTo>
                    <a:pt x="108" y="162"/>
                    <a:pt x="108" y="162"/>
                    <a:pt x="108" y="162"/>
                  </a:cubicBezTo>
                  <a:cubicBezTo>
                    <a:pt x="105" y="162"/>
                    <a:pt x="105" y="162"/>
                    <a:pt x="105" y="162"/>
                  </a:cubicBezTo>
                  <a:lnTo>
                    <a:pt x="105" y="167"/>
                  </a:lnTo>
                  <a:close/>
                  <a:moveTo>
                    <a:pt x="96" y="159"/>
                  </a:moveTo>
                  <a:cubicBezTo>
                    <a:pt x="117" y="159"/>
                    <a:pt x="117" y="159"/>
                    <a:pt x="117" y="159"/>
                  </a:cubicBezTo>
                  <a:cubicBezTo>
                    <a:pt x="117" y="158"/>
                    <a:pt x="117" y="158"/>
                    <a:pt x="117" y="158"/>
                  </a:cubicBezTo>
                  <a:cubicBezTo>
                    <a:pt x="96" y="158"/>
                    <a:pt x="96" y="158"/>
                    <a:pt x="96" y="158"/>
                  </a:cubicBezTo>
                  <a:lnTo>
                    <a:pt x="96" y="159"/>
                  </a:lnTo>
                  <a:close/>
                  <a:moveTo>
                    <a:pt x="96" y="156"/>
                  </a:moveTo>
                  <a:cubicBezTo>
                    <a:pt x="117" y="156"/>
                    <a:pt x="117" y="156"/>
                    <a:pt x="117" y="156"/>
                  </a:cubicBezTo>
                  <a:cubicBezTo>
                    <a:pt x="117" y="154"/>
                    <a:pt x="117" y="154"/>
                    <a:pt x="117" y="154"/>
                  </a:cubicBezTo>
                  <a:cubicBezTo>
                    <a:pt x="96" y="154"/>
                    <a:pt x="96" y="154"/>
                    <a:pt x="96" y="154"/>
                  </a:cubicBezTo>
                  <a:lnTo>
                    <a:pt x="96" y="156"/>
                  </a:lnTo>
                  <a:close/>
                  <a:moveTo>
                    <a:pt x="96" y="172"/>
                  </a:moveTo>
                  <a:cubicBezTo>
                    <a:pt x="117" y="172"/>
                    <a:pt x="117" y="172"/>
                    <a:pt x="117" y="172"/>
                  </a:cubicBezTo>
                  <a:cubicBezTo>
                    <a:pt x="117" y="171"/>
                    <a:pt x="117" y="171"/>
                    <a:pt x="117" y="171"/>
                  </a:cubicBezTo>
                  <a:cubicBezTo>
                    <a:pt x="96" y="171"/>
                    <a:pt x="96" y="171"/>
                    <a:pt x="96" y="171"/>
                  </a:cubicBezTo>
                  <a:lnTo>
                    <a:pt x="96" y="172"/>
                  </a:lnTo>
                  <a:close/>
                  <a:moveTo>
                    <a:pt x="96" y="175"/>
                  </a:moveTo>
                  <a:cubicBezTo>
                    <a:pt x="117" y="175"/>
                    <a:pt x="117" y="175"/>
                    <a:pt x="117" y="175"/>
                  </a:cubicBezTo>
                  <a:cubicBezTo>
                    <a:pt x="117" y="173"/>
                    <a:pt x="117" y="173"/>
                    <a:pt x="117" y="173"/>
                  </a:cubicBezTo>
                  <a:cubicBezTo>
                    <a:pt x="96" y="173"/>
                    <a:pt x="96" y="173"/>
                    <a:pt x="96" y="173"/>
                  </a:cubicBezTo>
                  <a:lnTo>
                    <a:pt x="96" y="175"/>
                  </a:lnTo>
                  <a:close/>
                  <a:moveTo>
                    <a:pt x="98" y="175"/>
                  </a:moveTo>
                  <a:cubicBezTo>
                    <a:pt x="115" y="175"/>
                    <a:pt x="115" y="175"/>
                    <a:pt x="115" y="175"/>
                  </a:cubicBezTo>
                  <a:cubicBezTo>
                    <a:pt x="115" y="219"/>
                    <a:pt x="115" y="219"/>
                    <a:pt x="115" y="219"/>
                  </a:cubicBezTo>
                  <a:cubicBezTo>
                    <a:pt x="98" y="219"/>
                    <a:pt x="98" y="219"/>
                    <a:pt x="98" y="219"/>
                  </a:cubicBezTo>
                  <a:lnTo>
                    <a:pt x="98" y="175"/>
                  </a:lnTo>
                  <a:close/>
                  <a:moveTo>
                    <a:pt x="115" y="222"/>
                  </a:moveTo>
                  <a:cubicBezTo>
                    <a:pt x="115" y="260"/>
                    <a:pt x="115" y="260"/>
                    <a:pt x="115" y="260"/>
                  </a:cubicBezTo>
                  <a:cubicBezTo>
                    <a:pt x="98" y="260"/>
                    <a:pt x="98" y="260"/>
                    <a:pt x="98" y="260"/>
                  </a:cubicBezTo>
                  <a:cubicBezTo>
                    <a:pt x="98" y="222"/>
                    <a:pt x="98" y="222"/>
                    <a:pt x="98" y="222"/>
                  </a:cubicBezTo>
                  <a:lnTo>
                    <a:pt x="115" y="222"/>
                  </a:lnTo>
                  <a:close/>
                  <a:moveTo>
                    <a:pt x="115" y="263"/>
                  </a:moveTo>
                  <a:cubicBezTo>
                    <a:pt x="115" y="286"/>
                    <a:pt x="115" y="286"/>
                    <a:pt x="115" y="286"/>
                  </a:cubicBezTo>
                  <a:cubicBezTo>
                    <a:pt x="136" y="286"/>
                    <a:pt x="136" y="286"/>
                    <a:pt x="136" y="286"/>
                  </a:cubicBezTo>
                  <a:cubicBezTo>
                    <a:pt x="136" y="177"/>
                    <a:pt x="136" y="177"/>
                    <a:pt x="136" y="177"/>
                  </a:cubicBezTo>
                  <a:cubicBezTo>
                    <a:pt x="171" y="170"/>
                    <a:pt x="171" y="170"/>
                    <a:pt x="171" y="170"/>
                  </a:cubicBezTo>
                  <a:cubicBezTo>
                    <a:pt x="171" y="286"/>
                    <a:pt x="171" y="286"/>
                    <a:pt x="171" y="286"/>
                  </a:cubicBezTo>
                  <a:cubicBezTo>
                    <a:pt x="173" y="286"/>
                    <a:pt x="173" y="286"/>
                    <a:pt x="173" y="286"/>
                  </a:cubicBezTo>
                  <a:cubicBezTo>
                    <a:pt x="173" y="151"/>
                    <a:pt x="173" y="151"/>
                    <a:pt x="173" y="151"/>
                  </a:cubicBezTo>
                  <a:cubicBezTo>
                    <a:pt x="177" y="151"/>
                    <a:pt x="177" y="151"/>
                    <a:pt x="177" y="151"/>
                  </a:cubicBezTo>
                  <a:cubicBezTo>
                    <a:pt x="177" y="150"/>
                    <a:pt x="177" y="150"/>
                    <a:pt x="177" y="150"/>
                  </a:cubicBezTo>
                  <a:cubicBezTo>
                    <a:pt x="219" y="150"/>
                    <a:pt x="219" y="150"/>
                    <a:pt x="219" y="150"/>
                  </a:cubicBezTo>
                  <a:cubicBezTo>
                    <a:pt x="219" y="137"/>
                    <a:pt x="219" y="137"/>
                    <a:pt x="219" y="137"/>
                  </a:cubicBezTo>
                  <a:cubicBezTo>
                    <a:pt x="329" y="137"/>
                    <a:pt x="329" y="137"/>
                    <a:pt x="329" y="137"/>
                  </a:cubicBezTo>
                  <a:cubicBezTo>
                    <a:pt x="329" y="148"/>
                    <a:pt x="329" y="148"/>
                    <a:pt x="329" y="148"/>
                  </a:cubicBezTo>
                  <a:cubicBezTo>
                    <a:pt x="329" y="148"/>
                    <a:pt x="329" y="148"/>
                    <a:pt x="329" y="148"/>
                  </a:cubicBezTo>
                  <a:cubicBezTo>
                    <a:pt x="329" y="150"/>
                    <a:pt x="329" y="150"/>
                    <a:pt x="329" y="150"/>
                  </a:cubicBezTo>
                  <a:cubicBezTo>
                    <a:pt x="372" y="150"/>
                    <a:pt x="372" y="150"/>
                    <a:pt x="372" y="150"/>
                  </a:cubicBezTo>
                  <a:cubicBezTo>
                    <a:pt x="372" y="151"/>
                    <a:pt x="372" y="151"/>
                    <a:pt x="372" y="151"/>
                  </a:cubicBezTo>
                  <a:cubicBezTo>
                    <a:pt x="375" y="151"/>
                    <a:pt x="375" y="151"/>
                    <a:pt x="375" y="151"/>
                  </a:cubicBezTo>
                  <a:cubicBezTo>
                    <a:pt x="375" y="286"/>
                    <a:pt x="375" y="286"/>
                    <a:pt x="375" y="286"/>
                  </a:cubicBezTo>
                  <a:cubicBezTo>
                    <a:pt x="378" y="286"/>
                    <a:pt x="378" y="286"/>
                    <a:pt x="378" y="286"/>
                  </a:cubicBezTo>
                  <a:cubicBezTo>
                    <a:pt x="378" y="169"/>
                    <a:pt x="378" y="169"/>
                    <a:pt x="378" y="169"/>
                  </a:cubicBezTo>
                  <a:cubicBezTo>
                    <a:pt x="412" y="178"/>
                    <a:pt x="412" y="178"/>
                    <a:pt x="412" y="178"/>
                  </a:cubicBezTo>
                  <a:cubicBezTo>
                    <a:pt x="412" y="286"/>
                    <a:pt x="412" y="286"/>
                    <a:pt x="412" y="286"/>
                  </a:cubicBezTo>
                  <a:cubicBezTo>
                    <a:pt x="435" y="286"/>
                    <a:pt x="435" y="286"/>
                    <a:pt x="435" y="286"/>
                  </a:cubicBezTo>
                  <a:cubicBezTo>
                    <a:pt x="435" y="263"/>
                    <a:pt x="435" y="263"/>
                    <a:pt x="435" y="263"/>
                  </a:cubicBezTo>
                  <a:cubicBezTo>
                    <a:pt x="452" y="263"/>
                    <a:pt x="452" y="263"/>
                    <a:pt x="452" y="263"/>
                  </a:cubicBezTo>
                  <a:cubicBezTo>
                    <a:pt x="452" y="286"/>
                    <a:pt x="452" y="286"/>
                    <a:pt x="452" y="286"/>
                  </a:cubicBezTo>
                  <a:cubicBezTo>
                    <a:pt x="484" y="286"/>
                    <a:pt x="484" y="286"/>
                    <a:pt x="484" y="286"/>
                  </a:cubicBezTo>
                  <a:cubicBezTo>
                    <a:pt x="484" y="248"/>
                    <a:pt x="484" y="248"/>
                    <a:pt x="484" y="248"/>
                  </a:cubicBezTo>
                  <a:cubicBezTo>
                    <a:pt x="512" y="248"/>
                    <a:pt x="512" y="248"/>
                    <a:pt x="512" y="248"/>
                  </a:cubicBezTo>
                  <a:cubicBezTo>
                    <a:pt x="512" y="286"/>
                    <a:pt x="512" y="286"/>
                    <a:pt x="512" y="286"/>
                  </a:cubicBezTo>
                  <a:cubicBezTo>
                    <a:pt x="548" y="286"/>
                    <a:pt x="548" y="286"/>
                    <a:pt x="548" y="286"/>
                  </a:cubicBezTo>
                  <a:cubicBezTo>
                    <a:pt x="548" y="296"/>
                    <a:pt x="548" y="296"/>
                    <a:pt x="548" y="296"/>
                  </a:cubicBezTo>
                  <a:cubicBezTo>
                    <a:pt x="0" y="296"/>
                    <a:pt x="0" y="296"/>
                    <a:pt x="0" y="296"/>
                  </a:cubicBezTo>
                  <a:cubicBezTo>
                    <a:pt x="0" y="286"/>
                    <a:pt x="0" y="286"/>
                    <a:pt x="0" y="286"/>
                  </a:cubicBezTo>
                  <a:cubicBezTo>
                    <a:pt x="38" y="286"/>
                    <a:pt x="38" y="286"/>
                    <a:pt x="38" y="286"/>
                  </a:cubicBezTo>
                  <a:cubicBezTo>
                    <a:pt x="38" y="248"/>
                    <a:pt x="38" y="248"/>
                    <a:pt x="38" y="248"/>
                  </a:cubicBezTo>
                  <a:cubicBezTo>
                    <a:pt x="66" y="248"/>
                    <a:pt x="66" y="248"/>
                    <a:pt x="66" y="248"/>
                  </a:cubicBezTo>
                  <a:cubicBezTo>
                    <a:pt x="66" y="286"/>
                    <a:pt x="66" y="286"/>
                    <a:pt x="66" y="286"/>
                  </a:cubicBezTo>
                  <a:cubicBezTo>
                    <a:pt x="98" y="286"/>
                    <a:pt x="98" y="286"/>
                    <a:pt x="98" y="286"/>
                  </a:cubicBezTo>
                  <a:cubicBezTo>
                    <a:pt x="98" y="263"/>
                    <a:pt x="98" y="263"/>
                    <a:pt x="98" y="263"/>
                  </a:cubicBezTo>
                  <a:lnTo>
                    <a:pt x="115" y="263"/>
                  </a:lnTo>
                  <a:close/>
                  <a:moveTo>
                    <a:pt x="65" y="70"/>
                  </a:moveTo>
                  <a:cubicBezTo>
                    <a:pt x="63" y="67"/>
                    <a:pt x="77" y="63"/>
                    <a:pt x="52" y="48"/>
                  </a:cubicBezTo>
                  <a:cubicBezTo>
                    <a:pt x="27" y="63"/>
                    <a:pt x="41" y="67"/>
                    <a:pt x="38" y="70"/>
                  </a:cubicBezTo>
                  <a:cubicBezTo>
                    <a:pt x="47" y="70"/>
                    <a:pt x="56" y="70"/>
                    <a:pt x="65" y="70"/>
                  </a:cubicBezTo>
                  <a:close/>
                  <a:moveTo>
                    <a:pt x="66" y="97"/>
                  </a:moveTo>
                  <a:cubicBezTo>
                    <a:pt x="38" y="97"/>
                    <a:pt x="38" y="97"/>
                    <a:pt x="38" y="97"/>
                  </a:cubicBezTo>
                  <a:cubicBezTo>
                    <a:pt x="38" y="82"/>
                    <a:pt x="38" y="82"/>
                    <a:pt x="38" y="82"/>
                  </a:cubicBezTo>
                  <a:cubicBezTo>
                    <a:pt x="66" y="82"/>
                    <a:pt x="66" y="82"/>
                    <a:pt x="66" y="82"/>
                  </a:cubicBezTo>
                  <a:lnTo>
                    <a:pt x="66" y="97"/>
                  </a:lnTo>
                  <a:close/>
                  <a:moveTo>
                    <a:pt x="61" y="94"/>
                  </a:moveTo>
                  <a:cubicBezTo>
                    <a:pt x="61" y="94"/>
                    <a:pt x="61" y="94"/>
                    <a:pt x="61" y="94"/>
                  </a:cubicBezTo>
                  <a:cubicBezTo>
                    <a:pt x="56" y="94"/>
                    <a:pt x="56" y="94"/>
                    <a:pt x="56" y="94"/>
                  </a:cubicBezTo>
                  <a:cubicBezTo>
                    <a:pt x="56" y="85"/>
                    <a:pt x="56" y="85"/>
                    <a:pt x="56" y="85"/>
                  </a:cubicBezTo>
                  <a:cubicBezTo>
                    <a:pt x="61" y="85"/>
                    <a:pt x="61" y="85"/>
                    <a:pt x="61" y="85"/>
                  </a:cubicBezTo>
                  <a:lnTo>
                    <a:pt x="61" y="94"/>
                  </a:lnTo>
                  <a:close/>
                  <a:moveTo>
                    <a:pt x="48" y="94"/>
                  </a:moveTo>
                  <a:cubicBezTo>
                    <a:pt x="48" y="94"/>
                    <a:pt x="48" y="94"/>
                    <a:pt x="48" y="94"/>
                  </a:cubicBezTo>
                  <a:cubicBezTo>
                    <a:pt x="43" y="94"/>
                    <a:pt x="43" y="94"/>
                    <a:pt x="43" y="94"/>
                  </a:cubicBezTo>
                  <a:cubicBezTo>
                    <a:pt x="43" y="85"/>
                    <a:pt x="43" y="85"/>
                    <a:pt x="43" y="85"/>
                  </a:cubicBezTo>
                  <a:cubicBezTo>
                    <a:pt x="48" y="85"/>
                    <a:pt x="48" y="85"/>
                    <a:pt x="48" y="85"/>
                  </a:cubicBezTo>
                  <a:lnTo>
                    <a:pt x="48" y="94"/>
                  </a:lnTo>
                  <a:close/>
                  <a:moveTo>
                    <a:pt x="54" y="94"/>
                  </a:moveTo>
                  <a:cubicBezTo>
                    <a:pt x="54" y="94"/>
                    <a:pt x="54" y="94"/>
                    <a:pt x="54" y="94"/>
                  </a:cubicBezTo>
                  <a:cubicBezTo>
                    <a:pt x="50" y="94"/>
                    <a:pt x="50" y="94"/>
                    <a:pt x="50" y="94"/>
                  </a:cubicBezTo>
                  <a:cubicBezTo>
                    <a:pt x="50" y="85"/>
                    <a:pt x="50" y="85"/>
                    <a:pt x="50" y="85"/>
                  </a:cubicBezTo>
                  <a:cubicBezTo>
                    <a:pt x="54" y="85"/>
                    <a:pt x="54" y="85"/>
                    <a:pt x="54" y="85"/>
                  </a:cubicBezTo>
                  <a:lnTo>
                    <a:pt x="54" y="94"/>
                  </a:lnTo>
                  <a:close/>
                  <a:moveTo>
                    <a:pt x="70" y="81"/>
                  </a:moveTo>
                  <a:cubicBezTo>
                    <a:pt x="34" y="81"/>
                    <a:pt x="34" y="81"/>
                    <a:pt x="34" y="81"/>
                  </a:cubicBezTo>
                  <a:cubicBezTo>
                    <a:pt x="34" y="77"/>
                    <a:pt x="34" y="77"/>
                    <a:pt x="34" y="77"/>
                  </a:cubicBezTo>
                  <a:cubicBezTo>
                    <a:pt x="70" y="77"/>
                    <a:pt x="70" y="77"/>
                    <a:pt x="70" y="77"/>
                  </a:cubicBezTo>
                  <a:lnTo>
                    <a:pt x="70" y="81"/>
                  </a:lnTo>
                  <a:close/>
                  <a:moveTo>
                    <a:pt x="70" y="76"/>
                  </a:moveTo>
                  <a:cubicBezTo>
                    <a:pt x="34" y="76"/>
                    <a:pt x="34" y="76"/>
                    <a:pt x="34" y="76"/>
                  </a:cubicBezTo>
                  <a:cubicBezTo>
                    <a:pt x="34" y="72"/>
                    <a:pt x="34" y="72"/>
                    <a:pt x="34" y="72"/>
                  </a:cubicBezTo>
                  <a:cubicBezTo>
                    <a:pt x="70" y="72"/>
                    <a:pt x="70" y="72"/>
                    <a:pt x="70" y="72"/>
                  </a:cubicBezTo>
                  <a:lnTo>
                    <a:pt x="70" y="76"/>
                  </a:lnTo>
                  <a:close/>
                  <a:moveTo>
                    <a:pt x="70" y="101"/>
                  </a:moveTo>
                  <a:cubicBezTo>
                    <a:pt x="34" y="101"/>
                    <a:pt x="34" y="101"/>
                    <a:pt x="34" y="101"/>
                  </a:cubicBezTo>
                  <a:cubicBezTo>
                    <a:pt x="34" y="98"/>
                    <a:pt x="34" y="98"/>
                    <a:pt x="34" y="98"/>
                  </a:cubicBezTo>
                  <a:cubicBezTo>
                    <a:pt x="70" y="98"/>
                    <a:pt x="70" y="98"/>
                    <a:pt x="70" y="98"/>
                  </a:cubicBezTo>
                  <a:lnTo>
                    <a:pt x="70" y="101"/>
                  </a:lnTo>
                  <a:close/>
                  <a:moveTo>
                    <a:pt x="70" y="105"/>
                  </a:moveTo>
                  <a:cubicBezTo>
                    <a:pt x="34" y="105"/>
                    <a:pt x="34" y="105"/>
                    <a:pt x="34" y="105"/>
                  </a:cubicBezTo>
                  <a:cubicBezTo>
                    <a:pt x="34" y="103"/>
                    <a:pt x="34" y="103"/>
                    <a:pt x="34" y="103"/>
                  </a:cubicBezTo>
                  <a:cubicBezTo>
                    <a:pt x="70" y="103"/>
                    <a:pt x="70" y="103"/>
                    <a:pt x="70" y="103"/>
                  </a:cubicBezTo>
                  <a:lnTo>
                    <a:pt x="70" y="105"/>
                  </a:lnTo>
                  <a:close/>
                  <a:moveTo>
                    <a:pt x="548" y="318"/>
                  </a:moveTo>
                  <a:cubicBezTo>
                    <a:pt x="0" y="318"/>
                    <a:pt x="0" y="318"/>
                    <a:pt x="0" y="318"/>
                  </a:cubicBezTo>
                  <a:cubicBezTo>
                    <a:pt x="0" y="299"/>
                    <a:pt x="0" y="299"/>
                    <a:pt x="0" y="299"/>
                  </a:cubicBezTo>
                  <a:cubicBezTo>
                    <a:pt x="548" y="299"/>
                    <a:pt x="548" y="299"/>
                    <a:pt x="548" y="299"/>
                  </a:cubicBezTo>
                  <a:lnTo>
                    <a:pt x="548" y="318"/>
                  </a:lnTo>
                  <a:close/>
                  <a:moveTo>
                    <a:pt x="66" y="106"/>
                  </a:moveTo>
                  <a:cubicBezTo>
                    <a:pt x="38" y="106"/>
                    <a:pt x="38" y="106"/>
                    <a:pt x="38" y="106"/>
                  </a:cubicBezTo>
                  <a:cubicBezTo>
                    <a:pt x="38" y="177"/>
                    <a:pt x="38" y="177"/>
                    <a:pt x="38" y="177"/>
                  </a:cubicBezTo>
                  <a:cubicBezTo>
                    <a:pt x="66" y="177"/>
                    <a:pt x="66" y="177"/>
                    <a:pt x="66" y="177"/>
                  </a:cubicBezTo>
                  <a:lnTo>
                    <a:pt x="66" y="106"/>
                  </a:lnTo>
                  <a:close/>
                  <a:moveTo>
                    <a:pt x="485" y="70"/>
                  </a:moveTo>
                  <a:cubicBezTo>
                    <a:pt x="487" y="67"/>
                    <a:pt x="473" y="63"/>
                    <a:pt x="498" y="48"/>
                  </a:cubicBezTo>
                  <a:cubicBezTo>
                    <a:pt x="523" y="63"/>
                    <a:pt x="509" y="67"/>
                    <a:pt x="512" y="70"/>
                  </a:cubicBezTo>
                  <a:cubicBezTo>
                    <a:pt x="503" y="70"/>
                    <a:pt x="494" y="70"/>
                    <a:pt x="485" y="70"/>
                  </a:cubicBezTo>
                  <a:close/>
                  <a:moveTo>
                    <a:pt x="512" y="97"/>
                  </a:moveTo>
                  <a:cubicBezTo>
                    <a:pt x="512" y="82"/>
                    <a:pt x="512" y="82"/>
                    <a:pt x="512" y="82"/>
                  </a:cubicBezTo>
                  <a:cubicBezTo>
                    <a:pt x="516" y="82"/>
                    <a:pt x="516" y="82"/>
                    <a:pt x="516" y="82"/>
                  </a:cubicBezTo>
                  <a:cubicBezTo>
                    <a:pt x="516" y="77"/>
                    <a:pt x="516" y="77"/>
                    <a:pt x="516" y="77"/>
                  </a:cubicBezTo>
                  <a:cubicBezTo>
                    <a:pt x="480" y="77"/>
                    <a:pt x="480" y="77"/>
                    <a:pt x="480" y="77"/>
                  </a:cubicBezTo>
                  <a:cubicBezTo>
                    <a:pt x="480" y="82"/>
                    <a:pt x="480" y="82"/>
                    <a:pt x="480" y="82"/>
                  </a:cubicBezTo>
                  <a:cubicBezTo>
                    <a:pt x="484" y="82"/>
                    <a:pt x="484" y="82"/>
                    <a:pt x="484" y="82"/>
                  </a:cubicBezTo>
                  <a:cubicBezTo>
                    <a:pt x="484" y="97"/>
                    <a:pt x="484" y="97"/>
                    <a:pt x="484" y="97"/>
                  </a:cubicBezTo>
                  <a:cubicBezTo>
                    <a:pt x="480" y="97"/>
                    <a:pt x="480" y="97"/>
                    <a:pt x="480" y="97"/>
                  </a:cubicBezTo>
                  <a:cubicBezTo>
                    <a:pt x="480" y="101"/>
                    <a:pt x="480" y="101"/>
                    <a:pt x="480" y="101"/>
                  </a:cubicBezTo>
                  <a:cubicBezTo>
                    <a:pt x="480" y="101"/>
                    <a:pt x="480" y="101"/>
                    <a:pt x="480" y="101"/>
                  </a:cubicBezTo>
                  <a:cubicBezTo>
                    <a:pt x="480" y="106"/>
                    <a:pt x="480" y="106"/>
                    <a:pt x="480" y="106"/>
                  </a:cubicBezTo>
                  <a:cubicBezTo>
                    <a:pt x="484" y="106"/>
                    <a:pt x="484" y="106"/>
                    <a:pt x="484" y="106"/>
                  </a:cubicBezTo>
                  <a:cubicBezTo>
                    <a:pt x="484" y="177"/>
                    <a:pt x="484" y="177"/>
                    <a:pt x="484" y="177"/>
                  </a:cubicBezTo>
                  <a:cubicBezTo>
                    <a:pt x="512" y="177"/>
                    <a:pt x="512" y="177"/>
                    <a:pt x="512" y="177"/>
                  </a:cubicBezTo>
                  <a:cubicBezTo>
                    <a:pt x="512" y="106"/>
                    <a:pt x="512" y="106"/>
                    <a:pt x="512" y="106"/>
                  </a:cubicBezTo>
                  <a:cubicBezTo>
                    <a:pt x="516" y="106"/>
                    <a:pt x="516" y="106"/>
                    <a:pt x="516" y="106"/>
                  </a:cubicBezTo>
                  <a:cubicBezTo>
                    <a:pt x="516" y="101"/>
                    <a:pt x="516" y="101"/>
                    <a:pt x="516" y="101"/>
                  </a:cubicBezTo>
                  <a:cubicBezTo>
                    <a:pt x="516" y="101"/>
                    <a:pt x="516" y="101"/>
                    <a:pt x="516" y="101"/>
                  </a:cubicBezTo>
                  <a:cubicBezTo>
                    <a:pt x="516" y="97"/>
                    <a:pt x="516" y="97"/>
                    <a:pt x="516" y="97"/>
                  </a:cubicBezTo>
                  <a:lnTo>
                    <a:pt x="512" y="97"/>
                  </a:lnTo>
                  <a:close/>
                  <a:moveTo>
                    <a:pt x="489" y="94"/>
                  </a:moveTo>
                  <a:cubicBezTo>
                    <a:pt x="489" y="94"/>
                    <a:pt x="489" y="94"/>
                    <a:pt x="489" y="94"/>
                  </a:cubicBezTo>
                  <a:cubicBezTo>
                    <a:pt x="494" y="94"/>
                    <a:pt x="494" y="94"/>
                    <a:pt x="494" y="94"/>
                  </a:cubicBezTo>
                  <a:cubicBezTo>
                    <a:pt x="494" y="85"/>
                    <a:pt x="494" y="85"/>
                    <a:pt x="494" y="85"/>
                  </a:cubicBezTo>
                  <a:cubicBezTo>
                    <a:pt x="489" y="85"/>
                    <a:pt x="489" y="85"/>
                    <a:pt x="489" y="85"/>
                  </a:cubicBezTo>
                  <a:lnTo>
                    <a:pt x="489" y="94"/>
                  </a:lnTo>
                  <a:close/>
                  <a:moveTo>
                    <a:pt x="502" y="94"/>
                  </a:moveTo>
                  <a:cubicBezTo>
                    <a:pt x="502" y="94"/>
                    <a:pt x="502" y="94"/>
                    <a:pt x="502" y="94"/>
                  </a:cubicBezTo>
                  <a:cubicBezTo>
                    <a:pt x="507" y="94"/>
                    <a:pt x="507" y="94"/>
                    <a:pt x="507" y="94"/>
                  </a:cubicBezTo>
                  <a:cubicBezTo>
                    <a:pt x="507" y="85"/>
                    <a:pt x="507" y="85"/>
                    <a:pt x="507" y="85"/>
                  </a:cubicBezTo>
                  <a:cubicBezTo>
                    <a:pt x="502" y="85"/>
                    <a:pt x="502" y="85"/>
                    <a:pt x="502" y="85"/>
                  </a:cubicBezTo>
                  <a:lnTo>
                    <a:pt x="502" y="94"/>
                  </a:lnTo>
                  <a:close/>
                  <a:moveTo>
                    <a:pt x="496" y="94"/>
                  </a:moveTo>
                  <a:cubicBezTo>
                    <a:pt x="496" y="94"/>
                    <a:pt x="496" y="94"/>
                    <a:pt x="496" y="94"/>
                  </a:cubicBezTo>
                  <a:cubicBezTo>
                    <a:pt x="500" y="94"/>
                    <a:pt x="500" y="94"/>
                    <a:pt x="500" y="94"/>
                  </a:cubicBezTo>
                  <a:cubicBezTo>
                    <a:pt x="500" y="85"/>
                    <a:pt x="500" y="85"/>
                    <a:pt x="500" y="85"/>
                  </a:cubicBezTo>
                  <a:cubicBezTo>
                    <a:pt x="496" y="85"/>
                    <a:pt x="496" y="85"/>
                    <a:pt x="496" y="85"/>
                  </a:cubicBezTo>
                  <a:lnTo>
                    <a:pt x="496" y="94"/>
                  </a:lnTo>
                  <a:close/>
                  <a:moveTo>
                    <a:pt x="480" y="77"/>
                  </a:moveTo>
                  <a:cubicBezTo>
                    <a:pt x="516" y="77"/>
                    <a:pt x="516" y="77"/>
                    <a:pt x="516" y="77"/>
                  </a:cubicBezTo>
                  <a:cubicBezTo>
                    <a:pt x="516" y="72"/>
                    <a:pt x="516" y="72"/>
                    <a:pt x="516" y="72"/>
                  </a:cubicBezTo>
                  <a:cubicBezTo>
                    <a:pt x="480" y="72"/>
                    <a:pt x="480" y="72"/>
                    <a:pt x="480" y="72"/>
                  </a:cubicBezTo>
                  <a:lnTo>
                    <a:pt x="480" y="77"/>
                  </a:lnTo>
                  <a:close/>
                  <a:moveTo>
                    <a:pt x="512" y="182"/>
                  </a:moveTo>
                  <a:cubicBezTo>
                    <a:pt x="512" y="243"/>
                    <a:pt x="512" y="243"/>
                    <a:pt x="512" y="243"/>
                  </a:cubicBezTo>
                  <a:cubicBezTo>
                    <a:pt x="484" y="243"/>
                    <a:pt x="484" y="243"/>
                    <a:pt x="484" y="243"/>
                  </a:cubicBezTo>
                  <a:cubicBezTo>
                    <a:pt x="484" y="182"/>
                    <a:pt x="484" y="182"/>
                    <a:pt x="484" y="182"/>
                  </a:cubicBezTo>
                  <a:lnTo>
                    <a:pt x="512" y="182"/>
                  </a:lnTo>
                  <a:close/>
                  <a:moveTo>
                    <a:pt x="225" y="286"/>
                  </a:moveTo>
                  <a:cubicBezTo>
                    <a:pt x="323" y="286"/>
                    <a:pt x="323" y="286"/>
                    <a:pt x="323" y="286"/>
                  </a:cubicBezTo>
                  <a:cubicBezTo>
                    <a:pt x="323" y="157"/>
                    <a:pt x="323" y="157"/>
                    <a:pt x="323" y="157"/>
                  </a:cubicBezTo>
                  <a:cubicBezTo>
                    <a:pt x="225" y="157"/>
                    <a:pt x="225" y="157"/>
                    <a:pt x="225" y="157"/>
                  </a:cubicBezTo>
                  <a:lnTo>
                    <a:pt x="225" y="286"/>
                  </a:lnTo>
                  <a:close/>
                  <a:moveTo>
                    <a:pt x="451" y="153"/>
                  </a:moveTo>
                  <a:cubicBezTo>
                    <a:pt x="450" y="151"/>
                    <a:pt x="459" y="149"/>
                    <a:pt x="443" y="139"/>
                  </a:cubicBezTo>
                  <a:cubicBezTo>
                    <a:pt x="428" y="149"/>
                    <a:pt x="437" y="151"/>
                    <a:pt x="435" y="153"/>
                  </a:cubicBezTo>
                  <a:cubicBezTo>
                    <a:pt x="440" y="153"/>
                    <a:pt x="446" y="153"/>
                    <a:pt x="451" y="153"/>
                  </a:cubicBezTo>
                  <a:close/>
                  <a:moveTo>
                    <a:pt x="452" y="170"/>
                  </a:moveTo>
                  <a:cubicBezTo>
                    <a:pt x="435" y="170"/>
                    <a:pt x="435" y="170"/>
                    <a:pt x="435" y="170"/>
                  </a:cubicBezTo>
                  <a:cubicBezTo>
                    <a:pt x="435" y="160"/>
                    <a:pt x="435" y="160"/>
                    <a:pt x="435" y="160"/>
                  </a:cubicBezTo>
                  <a:cubicBezTo>
                    <a:pt x="452" y="160"/>
                    <a:pt x="452" y="160"/>
                    <a:pt x="452" y="160"/>
                  </a:cubicBezTo>
                  <a:lnTo>
                    <a:pt x="452" y="170"/>
                  </a:lnTo>
                  <a:close/>
                  <a:moveTo>
                    <a:pt x="449" y="167"/>
                  </a:moveTo>
                  <a:cubicBezTo>
                    <a:pt x="449" y="167"/>
                    <a:pt x="449" y="167"/>
                    <a:pt x="449" y="167"/>
                  </a:cubicBezTo>
                  <a:cubicBezTo>
                    <a:pt x="446" y="167"/>
                    <a:pt x="446" y="167"/>
                    <a:pt x="446" y="167"/>
                  </a:cubicBezTo>
                  <a:cubicBezTo>
                    <a:pt x="446" y="162"/>
                    <a:pt x="446" y="162"/>
                    <a:pt x="446" y="162"/>
                  </a:cubicBezTo>
                  <a:cubicBezTo>
                    <a:pt x="449" y="162"/>
                    <a:pt x="449" y="162"/>
                    <a:pt x="449" y="162"/>
                  </a:cubicBezTo>
                  <a:lnTo>
                    <a:pt x="449" y="167"/>
                  </a:lnTo>
                  <a:close/>
                  <a:moveTo>
                    <a:pt x="441" y="167"/>
                  </a:moveTo>
                  <a:cubicBezTo>
                    <a:pt x="441" y="167"/>
                    <a:pt x="441" y="167"/>
                    <a:pt x="441" y="167"/>
                  </a:cubicBezTo>
                  <a:cubicBezTo>
                    <a:pt x="438" y="167"/>
                    <a:pt x="438" y="167"/>
                    <a:pt x="438" y="167"/>
                  </a:cubicBezTo>
                  <a:cubicBezTo>
                    <a:pt x="438" y="162"/>
                    <a:pt x="438" y="162"/>
                    <a:pt x="438" y="162"/>
                  </a:cubicBezTo>
                  <a:cubicBezTo>
                    <a:pt x="441" y="162"/>
                    <a:pt x="441" y="162"/>
                    <a:pt x="441" y="162"/>
                  </a:cubicBezTo>
                  <a:lnTo>
                    <a:pt x="441" y="167"/>
                  </a:lnTo>
                  <a:close/>
                  <a:moveTo>
                    <a:pt x="445" y="167"/>
                  </a:moveTo>
                  <a:cubicBezTo>
                    <a:pt x="445" y="167"/>
                    <a:pt x="445" y="167"/>
                    <a:pt x="445" y="167"/>
                  </a:cubicBezTo>
                  <a:cubicBezTo>
                    <a:pt x="442" y="167"/>
                    <a:pt x="442" y="167"/>
                    <a:pt x="442" y="167"/>
                  </a:cubicBezTo>
                  <a:cubicBezTo>
                    <a:pt x="442" y="162"/>
                    <a:pt x="442" y="162"/>
                    <a:pt x="442" y="162"/>
                  </a:cubicBezTo>
                  <a:cubicBezTo>
                    <a:pt x="445" y="162"/>
                    <a:pt x="445" y="162"/>
                    <a:pt x="445" y="162"/>
                  </a:cubicBezTo>
                  <a:lnTo>
                    <a:pt x="445" y="167"/>
                  </a:lnTo>
                  <a:close/>
                  <a:moveTo>
                    <a:pt x="454" y="160"/>
                  </a:moveTo>
                  <a:cubicBezTo>
                    <a:pt x="433" y="160"/>
                    <a:pt x="433" y="160"/>
                    <a:pt x="433" y="160"/>
                  </a:cubicBezTo>
                  <a:cubicBezTo>
                    <a:pt x="433" y="158"/>
                    <a:pt x="433" y="158"/>
                    <a:pt x="433" y="158"/>
                  </a:cubicBezTo>
                  <a:cubicBezTo>
                    <a:pt x="454" y="158"/>
                    <a:pt x="454" y="158"/>
                    <a:pt x="454" y="158"/>
                  </a:cubicBezTo>
                  <a:lnTo>
                    <a:pt x="454" y="160"/>
                  </a:lnTo>
                  <a:close/>
                  <a:moveTo>
                    <a:pt x="454" y="156"/>
                  </a:moveTo>
                  <a:cubicBezTo>
                    <a:pt x="433" y="156"/>
                    <a:pt x="433" y="156"/>
                    <a:pt x="433" y="156"/>
                  </a:cubicBezTo>
                  <a:cubicBezTo>
                    <a:pt x="433" y="154"/>
                    <a:pt x="433" y="154"/>
                    <a:pt x="433" y="154"/>
                  </a:cubicBezTo>
                  <a:cubicBezTo>
                    <a:pt x="454" y="154"/>
                    <a:pt x="454" y="154"/>
                    <a:pt x="454" y="154"/>
                  </a:cubicBezTo>
                  <a:lnTo>
                    <a:pt x="454" y="156"/>
                  </a:lnTo>
                  <a:close/>
                  <a:moveTo>
                    <a:pt x="454" y="172"/>
                  </a:moveTo>
                  <a:cubicBezTo>
                    <a:pt x="433" y="172"/>
                    <a:pt x="433" y="172"/>
                    <a:pt x="433" y="172"/>
                  </a:cubicBezTo>
                  <a:cubicBezTo>
                    <a:pt x="433" y="171"/>
                    <a:pt x="433" y="171"/>
                    <a:pt x="433" y="171"/>
                  </a:cubicBezTo>
                  <a:cubicBezTo>
                    <a:pt x="454" y="171"/>
                    <a:pt x="454" y="171"/>
                    <a:pt x="454" y="171"/>
                  </a:cubicBezTo>
                  <a:lnTo>
                    <a:pt x="454" y="172"/>
                  </a:lnTo>
                  <a:close/>
                  <a:moveTo>
                    <a:pt x="454" y="175"/>
                  </a:moveTo>
                  <a:cubicBezTo>
                    <a:pt x="452" y="175"/>
                    <a:pt x="452" y="175"/>
                    <a:pt x="452" y="175"/>
                  </a:cubicBezTo>
                  <a:cubicBezTo>
                    <a:pt x="452" y="219"/>
                    <a:pt x="452" y="219"/>
                    <a:pt x="452" y="219"/>
                  </a:cubicBezTo>
                  <a:cubicBezTo>
                    <a:pt x="435" y="219"/>
                    <a:pt x="435" y="219"/>
                    <a:pt x="435" y="219"/>
                  </a:cubicBezTo>
                  <a:cubicBezTo>
                    <a:pt x="435" y="175"/>
                    <a:pt x="435" y="175"/>
                    <a:pt x="435" y="175"/>
                  </a:cubicBezTo>
                  <a:cubicBezTo>
                    <a:pt x="433" y="175"/>
                    <a:pt x="433" y="175"/>
                    <a:pt x="433" y="175"/>
                  </a:cubicBezTo>
                  <a:cubicBezTo>
                    <a:pt x="433" y="173"/>
                    <a:pt x="433" y="173"/>
                    <a:pt x="433" y="173"/>
                  </a:cubicBezTo>
                  <a:cubicBezTo>
                    <a:pt x="454" y="173"/>
                    <a:pt x="454" y="173"/>
                    <a:pt x="454" y="173"/>
                  </a:cubicBezTo>
                  <a:lnTo>
                    <a:pt x="454" y="175"/>
                  </a:lnTo>
                  <a:close/>
                  <a:moveTo>
                    <a:pt x="435" y="222"/>
                  </a:moveTo>
                  <a:cubicBezTo>
                    <a:pt x="435" y="260"/>
                    <a:pt x="435" y="260"/>
                    <a:pt x="435" y="260"/>
                  </a:cubicBezTo>
                  <a:cubicBezTo>
                    <a:pt x="452" y="260"/>
                    <a:pt x="452" y="260"/>
                    <a:pt x="452" y="260"/>
                  </a:cubicBezTo>
                  <a:cubicBezTo>
                    <a:pt x="452" y="222"/>
                    <a:pt x="452" y="222"/>
                    <a:pt x="452" y="222"/>
                  </a:cubicBezTo>
                  <a:lnTo>
                    <a:pt x="435" y="222"/>
                  </a:lnTo>
                  <a:close/>
                  <a:moveTo>
                    <a:pt x="38" y="182"/>
                  </a:moveTo>
                  <a:cubicBezTo>
                    <a:pt x="38" y="243"/>
                    <a:pt x="38" y="243"/>
                    <a:pt x="38" y="243"/>
                  </a:cubicBezTo>
                  <a:cubicBezTo>
                    <a:pt x="66" y="243"/>
                    <a:pt x="66" y="243"/>
                    <a:pt x="66" y="243"/>
                  </a:cubicBezTo>
                  <a:cubicBezTo>
                    <a:pt x="66" y="182"/>
                    <a:pt x="66" y="182"/>
                    <a:pt x="66" y="182"/>
                  </a:cubicBezTo>
                  <a:lnTo>
                    <a:pt x="38" y="182"/>
                  </a:lnTo>
                  <a:close/>
                  <a:moveTo>
                    <a:pt x="162" y="249"/>
                  </a:moveTo>
                  <a:cubicBezTo>
                    <a:pt x="162" y="275"/>
                    <a:pt x="162" y="275"/>
                    <a:pt x="162" y="275"/>
                  </a:cubicBezTo>
                  <a:cubicBezTo>
                    <a:pt x="144" y="276"/>
                    <a:pt x="144" y="276"/>
                    <a:pt x="144" y="276"/>
                  </a:cubicBezTo>
                  <a:cubicBezTo>
                    <a:pt x="144" y="251"/>
                    <a:pt x="144" y="251"/>
                    <a:pt x="144" y="251"/>
                  </a:cubicBezTo>
                  <a:cubicBezTo>
                    <a:pt x="144" y="247"/>
                    <a:pt x="152" y="239"/>
                    <a:pt x="153" y="239"/>
                  </a:cubicBezTo>
                  <a:cubicBezTo>
                    <a:pt x="153" y="239"/>
                    <a:pt x="162" y="244"/>
                    <a:pt x="162" y="249"/>
                  </a:cubicBezTo>
                  <a:close/>
                  <a:moveTo>
                    <a:pt x="162" y="205"/>
                  </a:moveTo>
                  <a:cubicBezTo>
                    <a:pt x="162" y="231"/>
                    <a:pt x="162" y="231"/>
                    <a:pt x="162" y="231"/>
                  </a:cubicBezTo>
                  <a:cubicBezTo>
                    <a:pt x="144" y="233"/>
                    <a:pt x="144" y="233"/>
                    <a:pt x="144" y="233"/>
                  </a:cubicBezTo>
                  <a:cubicBezTo>
                    <a:pt x="144" y="207"/>
                    <a:pt x="144" y="207"/>
                    <a:pt x="144" y="207"/>
                  </a:cubicBezTo>
                  <a:cubicBezTo>
                    <a:pt x="144" y="202"/>
                    <a:pt x="152" y="195"/>
                    <a:pt x="153" y="195"/>
                  </a:cubicBezTo>
                  <a:cubicBezTo>
                    <a:pt x="153" y="194"/>
                    <a:pt x="162" y="200"/>
                    <a:pt x="162" y="205"/>
                  </a:cubicBezTo>
                  <a:close/>
                  <a:moveTo>
                    <a:pt x="388" y="249"/>
                  </a:moveTo>
                  <a:cubicBezTo>
                    <a:pt x="388" y="275"/>
                    <a:pt x="388" y="275"/>
                    <a:pt x="388" y="275"/>
                  </a:cubicBezTo>
                  <a:cubicBezTo>
                    <a:pt x="406" y="276"/>
                    <a:pt x="406" y="276"/>
                    <a:pt x="406" y="276"/>
                  </a:cubicBezTo>
                  <a:cubicBezTo>
                    <a:pt x="406" y="251"/>
                    <a:pt x="406" y="251"/>
                    <a:pt x="406" y="251"/>
                  </a:cubicBezTo>
                  <a:cubicBezTo>
                    <a:pt x="406" y="247"/>
                    <a:pt x="397" y="239"/>
                    <a:pt x="397" y="239"/>
                  </a:cubicBezTo>
                  <a:cubicBezTo>
                    <a:pt x="396" y="239"/>
                    <a:pt x="388" y="244"/>
                    <a:pt x="388" y="249"/>
                  </a:cubicBezTo>
                  <a:close/>
                  <a:moveTo>
                    <a:pt x="388" y="205"/>
                  </a:moveTo>
                  <a:cubicBezTo>
                    <a:pt x="388" y="231"/>
                    <a:pt x="388" y="231"/>
                    <a:pt x="388" y="231"/>
                  </a:cubicBezTo>
                  <a:cubicBezTo>
                    <a:pt x="406" y="233"/>
                    <a:pt x="406" y="233"/>
                    <a:pt x="406" y="233"/>
                  </a:cubicBezTo>
                  <a:cubicBezTo>
                    <a:pt x="406" y="207"/>
                    <a:pt x="406" y="207"/>
                    <a:pt x="406" y="207"/>
                  </a:cubicBezTo>
                  <a:cubicBezTo>
                    <a:pt x="406" y="202"/>
                    <a:pt x="397" y="195"/>
                    <a:pt x="397" y="195"/>
                  </a:cubicBezTo>
                  <a:cubicBezTo>
                    <a:pt x="396" y="194"/>
                    <a:pt x="388" y="200"/>
                    <a:pt x="388" y="205"/>
                  </a:cubicBezTo>
                  <a:close/>
                  <a:moveTo>
                    <a:pt x="335" y="148"/>
                  </a:moveTo>
                  <a:cubicBezTo>
                    <a:pt x="337" y="144"/>
                    <a:pt x="320" y="139"/>
                    <a:pt x="351" y="120"/>
                  </a:cubicBezTo>
                  <a:cubicBezTo>
                    <a:pt x="351" y="120"/>
                    <a:pt x="351" y="120"/>
                    <a:pt x="351" y="120"/>
                  </a:cubicBezTo>
                  <a:cubicBezTo>
                    <a:pt x="350" y="120"/>
                    <a:pt x="350" y="120"/>
                    <a:pt x="350" y="120"/>
                  </a:cubicBezTo>
                  <a:cubicBezTo>
                    <a:pt x="350" y="119"/>
                    <a:pt x="350" y="119"/>
                    <a:pt x="350" y="119"/>
                  </a:cubicBezTo>
                  <a:cubicBezTo>
                    <a:pt x="351" y="119"/>
                    <a:pt x="351" y="119"/>
                    <a:pt x="351" y="119"/>
                  </a:cubicBezTo>
                  <a:cubicBezTo>
                    <a:pt x="351" y="112"/>
                    <a:pt x="351" y="112"/>
                    <a:pt x="351" y="112"/>
                  </a:cubicBezTo>
                  <a:cubicBezTo>
                    <a:pt x="350" y="112"/>
                    <a:pt x="350" y="112"/>
                    <a:pt x="350" y="112"/>
                  </a:cubicBezTo>
                  <a:cubicBezTo>
                    <a:pt x="349" y="112"/>
                    <a:pt x="347" y="111"/>
                    <a:pt x="347" y="110"/>
                  </a:cubicBezTo>
                  <a:cubicBezTo>
                    <a:pt x="347" y="111"/>
                    <a:pt x="348" y="111"/>
                    <a:pt x="349" y="111"/>
                  </a:cubicBezTo>
                  <a:cubicBezTo>
                    <a:pt x="351" y="111"/>
                    <a:pt x="352" y="110"/>
                    <a:pt x="352" y="108"/>
                  </a:cubicBezTo>
                  <a:cubicBezTo>
                    <a:pt x="352" y="108"/>
                    <a:pt x="352" y="107"/>
                    <a:pt x="352" y="107"/>
                  </a:cubicBezTo>
                  <a:cubicBezTo>
                    <a:pt x="352" y="107"/>
                    <a:pt x="353" y="108"/>
                    <a:pt x="353" y="109"/>
                  </a:cubicBezTo>
                  <a:cubicBezTo>
                    <a:pt x="353" y="110"/>
                    <a:pt x="352" y="111"/>
                    <a:pt x="352" y="112"/>
                  </a:cubicBezTo>
                  <a:cubicBezTo>
                    <a:pt x="352" y="119"/>
                    <a:pt x="352" y="119"/>
                    <a:pt x="352" y="119"/>
                  </a:cubicBezTo>
                  <a:cubicBezTo>
                    <a:pt x="352" y="119"/>
                    <a:pt x="352" y="119"/>
                    <a:pt x="352" y="119"/>
                  </a:cubicBezTo>
                  <a:cubicBezTo>
                    <a:pt x="352" y="120"/>
                    <a:pt x="352" y="120"/>
                    <a:pt x="352" y="120"/>
                  </a:cubicBezTo>
                  <a:cubicBezTo>
                    <a:pt x="352" y="120"/>
                    <a:pt x="352" y="120"/>
                    <a:pt x="352" y="120"/>
                  </a:cubicBezTo>
                  <a:cubicBezTo>
                    <a:pt x="351" y="120"/>
                    <a:pt x="351" y="120"/>
                    <a:pt x="351" y="120"/>
                  </a:cubicBezTo>
                  <a:cubicBezTo>
                    <a:pt x="381" y="138"/>
                    <a:pt x="365" y="144"/>
                    <a:pt x="368" y="148"/>
                  </a:cubicBezTo>
                  <a:lnTo>
                    <a:pt x="335" y="148"/>
                  </a:lnTo>
                  <a:close/>
                  <a:moveTo>
                    <a:pt x="283" y="211"/>
                  </a:moveTo>
                  <a:cubicBezTo>
                    <a:pt x="283" y="231"/>
                    <a:pt x="283" y="231"/>
                    <a:pt x="283" y="231"/>
                  </a:cubicBezTo>
                  <a:cubicBezTo>
                    <a:pt x="304" y="231"/>
                    <a:pt x="304" y="231"/>
                    <a:pt x="304" y="231"/>
                  </a:cubicBezTo>
                  <a:cubicBezTo>
                    <a:pt x="304" y="210"/>
                    <a:pt x="304" y="210"/>
                    <a:pt x="304" y="210"/>
                  </a:cubicBezTo>
                  <a:cubicBezTo>
                    <a:pt x="304" y="198"/>
                    <a:pt x="276" y="182"/>
                    <a:pt x="274" y="182"/>
                  </a:cubicBezTo>
                  <a:cubicBezTo>
                    <a:pt x="273" y="182"/>
                    <a:pt x="245" y="198"/>
                    <a:pt x="245" y="210"/>
                  </a:cubicBezTo>
                  <a:cubicBezTo>
                    <a:pt x="245" y="231"/>
                    <a:pt x="245" y="231"/>
                    <a:pt x="245" y="231"/>
                  </a:cubicBezTo>
                  <a:cubicBezTo>
                    <a:pt x="265" y="231"/>
                    <a:pt x="265" y="231"/>
                    <a:pt x="265" y="231"/>
                  </a:cubicBezTo>
                  <a:cubicBezTo>
                    <a:pt x="265" y="211"/>
                    <a:pt x="265" y="211"/>
                    <a:pt x="265" y="211"/>
                  </a:cubicBezTo>
                  <a:cubicBezTo>
                    <a:pt x="265" y="207"/>
                    <a:pt x="274" y="202"/>
                    <a:pt x="274" y="202"/>
                  </a:cubicBezTo>
                  <a:cubicBezTo>
                    <a:pt x="275" y="202"/>
                    <a:pt x="283" y="207"/>
                    <a:pt x="283" y="211"/>
                  </a:cubicBezTo>
                  <a:close/>
                  <a:moveTo>
                    <a:pt x="283" y="256"/>
                  </a:moveTo>
                  <a:cubicBezTo>
                    <a:pt x="283" y="276"/>
                    <a:pt x="283" y="276"/>
                    <a:pt x="283" y="276"/>
                  </a:cubicBezTo>
                  <a:cubicBezTo>
                    <a:pt x="265" y="276"/>
                    <a:pt x="265" y="276"/>
                    <a:pt x="265" y="276"/>
                  </a:cubicBezTo>
                  <a:cubicBezTo>
                    <a:pt x="265" y="256"/>
                    <a:pt x="265" y="256"/>
                    <a:pt x="265" y="256"/>
                  </a:cubicBezTo>
                  <a:cubicBezTo>
                    <a:pt x="265" y="252"/>
                    <a:pt x="274" y="247"/>
                    <a:pt x="274" y="247"/>
                  </a:cubicBezTo>
                  <a:cubicBezTo>
                    <a:pt x="275" y="247"/>
                    <a:pt x="283" y="252"/>
                    <a:pt x="283" y="256"/>
                  </a:cubicBezTo>
                  <a:close/>
                  <a:moveTo>
                    <a:pt x="304" y="238"/>
                  </a:moveTo>
                  <a:cubicBezTo>
                    <a:pt x="245" y="238"/>
                    <a:pt x="245" y="238"/>
                    <a:pt x="245" y="238"/>
                  </a:cubicBezTo>
                  <a:cubicBezTo>
                    <a:pt x="245" y="276"/>
                    <a:pt x="245" y="276"/>
                    <a:pt x="245" y="276"/>
                  </a:cubicBezTo>
                  <a:cubicBezTo>
                    <a:pt x="236" y="276"/>
                    <a:pt x="236" y="276"/>
                    <a:pt x="236" y="276"/>
                  </a:cubicBezTo>
                  <a:cubicBezTo>
                    <a:pt x="236" y="168"/>
                    <a:pt x="236" y="168"/>
                    <a:pt x="236" y="168"/>
                  </a:cubicBezTo>
                  <a:cubicBezTo>
                    <a:pt x="236" y="168"/>
                    <a:pt x="236" y="168"/>
                    <a:pt x="236" y="168"/>
                  </a:cubicBezTo>
                  <a:cubicBezTo>
                    <a:pt x="312" y="168"/>
                    <a:pt x="312" y="168"/>
                    <a:pt x="312" y="168"/>
                  </a:cubicBezTo>
                  <a:cubicBezTo>
                    <a:pt x="312" y="276"/>
                    <a:pt x="312" y="276"/>
                    <a:pt x="312" y="276"/>
                  </a:cubicBezTo>
                  <a:cubicBezTo>
                    <a:pt x="304" y="276"/>
                    <a:pt x="304" y="276"/>
                    <a:pt x="304" y="276"/>
                  </a:cubicBezTo>
                  <a:lnTo>
                    <a:pt x="304" y="238"/>
                  </a:lnTo>
                  <a:close/>
                  <a:moveTo>
                    <a:pt x="190" y="215"/>
                  </a:moveTo>
                  <a:cubicBezTo>
                    <a:pt x="197" y="215"/>
                    <a:pt x="197" y="215"/>
                    <a:pt x="197" y="215"/>
                  </a:cubicBezTo>
                  <a:cubicBezTo>
                    <a:pt x="197" y="229"/>
                    <a:pt x="197" y="229"/>
                    <a:pt x="197" y="229"/>
                  </a:cubicBezTo>
                  <a:cubicBezTo>
                    <a:pt x="190" y="229"/>
                    <a:pt x="190" y="229"/>
                    <a:pt x="190" y="229"/>
                  </a:cubicBezTo>
                  <a:lnTo>
                    <a:pt x="190" y="215"/>
                  </a:lnTo>
                  <a:close/>
                  <a:moveTo>
                    <a:pt x="190" y="262"/>
                  </a:moveTo>
                  <a:cubicBezTo>
                    <a:pt x="197" y="262"/>
                    <a:pt x="197" y="262"/>
                    <a:pt x="197" y="262"/>
                  </a:cubicBezTo>
                  <a:cubicBezTo>
                    <a:pt x="197" y="276"/>
                    <a:pt x="197" y="276"/>
                    <a:pt x="197" y="276"/>
                  </a:cubicBezTo>
                  <a:cubicBezTo>
                    <a:pt x="190" y="276"/>
                    <a:pt x="190" y="276"/>
                    <a:pt x="190" y="276"/>
                  </a:cubicBezTo>
                  <a:lnTo>
                    <a:pt x="190" y="262"/>
                  </a:lnTo>
                  <a:close/>
                  <a:moveTo>
                    <a:pt x="352" y="262"/>
                  </a:moveTo>
                  <a:cubicBezTo>
                    <a:pt x="360" y="262"/>
                    <a:pt x="360" y="262"/>
                    <a:pt x="360" y="262"/>
                  </a:cubicBezTo>
                  <a:cubicBezTo>
                    <a:pt x="360" y="276"/>
                    <a:pt x="360" y="276"/>
                    <a:pt x="360" y="276"/>
                  </a:cubicBezTo>
                  <a:cubicBezTo>
                    <a:pt x="352" y="276"/>
                    <a:pt x="352" y="276"/>
                    <a:pt x="352" y="276"/>
                  </a:cubicBezTo>
                  <a:lnTo>
                    <a:pt x="352" y="262"/>
                  </a:lnTo>
                  <a:close/>
                  <a:moveTo>
                    <a:pt x="352" y="215"/>
                  </a:moveTo>
                  <a:cubicBezTo>
                    <a:pt x="360" y="215"/>
                    <a:pt x="360" y="215"/>
                    <a:pt x="360" y="215"/>
                  </a:cubicBezTo>
                  <a:cubicBezTo>
                    <a:pt x="360" y="229"/>
                    <a:pt x="360" y="229"/>
                    <a:pt x="360" y="229"/>
                  </a:cubicBezTo>
                  <a:cubicBezTo>
                    <a:pt x="352" y="229"/>
                    <a:pt x="352" y="229"/>
                    <a:pt x="352" y="229"/>
                  </a:cubicBezTo>
                  <a:lnTo>
                    <a:pt x="352" y="215"/>
                  </a:lnTo>
                  <a:close/>
                  <a:moveTo>
                    <a:pt x="183" y="158"/>
                  </a:moveTo>
                  <a:cubicBezTo>
                    <a:pt x="183" y="158"/>
                    <a:pt x="183" y="158"/>
                    <a:pt x="183" y="158"/>
                  </a:cubicBezTo>
                  <a:cubicBezTo>
                    <a:pt x="190" y="158"/>
                    <a:pt x="190" y="158"/>
                    <a:pt x="190" y="158"/>
                  </a:cubicBezTo>
                  <a:cubicBezTo>
                    <a:pt x="190" y="168"/>
                    <a:pt x="190" y="168"/>
                    <a:pt x="190" y="168"/>
                  </a:cubicBezTo>
                  <a:cubicBezTo>
                    <a:pt x="183" y="168"/>
                    <a:pt x="183" y="168"/>
                    <a:pt x="183" y="168"/>
                  </a:cubicBezTo>
                  <a:lnTo>
                    <a:pt x="183" y="158"/>
                  </a:lnTo>
                  <a:close/>
                  <a:moveTo>
                    <a:pt x="361" y="158"/>
                  </a:moveTo>
                  <a:cubicBezTo>
                    <a:pt x="361" y="158"/>
                    <a:pt x="361" y="158"/>
                    <a:pt x="361" y="158"/>
                  </a:cubicBezTo>
                  <a:cubicBezTo>
                    <a:pt x="367" y="158"/>
                    <a:pt x="367" y="158"/>
                    <a:pt x="367" y="158"/>
                  </a:cubicBezTo>
                  <a:cubicBezTo>
                    <a:pt x="367" y="168"/>
                    <a:pt x="367" y="168"/>
                    <a:pt x="367" y="168"/>
                  </a:cubicBezTo>
                  <a:cubicBezTo>
                    <a:pt x="361" y="168"/>
                    <a:pt x="361" y="168"/>
                    <a:pt x="361" y="168"/>
                  </a:cubicBezTo>
                  <a:lnTo>
                    <a:pt x="361" y="158"/>
                  </a:lnTo>
                  <a:close/>
                  <a:moveTo>
                    <a:pt x="350" y="158"/>
                  </a:moveTo>
                  <a:cubicBezTo>
                    <a:pt x="350" y="158"/>
                    <a:pt x="350" y="158"/>
                    <a:pt x="350" y="158"/>
                  </a:cubicBezTo>
                  <a:cubicBezTo>
                    <a:pt x="356" y="158"/>
                    <a:pt x="356" y="158"/>
                    <a:pt x="356" y="158"/>
                  </a:cubicBezTo>
                  <a:cubicBezTo>
                    <a:pt x="356" y="168"/>
                    <a:pt x="356" y="168"/>
                    <a:pt x="356" y="168"/>
                  </a:cubicBezTo>
                  <a:cubicBezTo>
                    <a:pt x="350" y="168"/>
                    <a:pt x="350" y="168"/>
                    <a:pt x="350" y="168"/>
                  </a:cubicBezTo>
                  <a:lnTo>
                    <a:pt x="350" y="158"/>
                  </a:lnTo>
                  <a:close/>
                  <a:moveTo>
                    <a:pt x="339" y="158"/>
                  </a:moveTo>
                  <a:cubicBezTo>
                    <a:pt x="339" y="158"/>
                    <a:pt x="339" y="158"/>
                    <a:pt x="339" y="158"/>
                  </a:cubicBezTo>
                  <a:cubicBezTo>
                    <a:pt x="345" y="158"/>
                    <a:pt x="345" y="158"/>
                    <a:pt x="345" y="158"/>
                  </a:cubicBezTo>
                  <a:cubicBezTo>
                    <a:pt x="345" y="168"/>
                    <a:pt x="345" y="168"/>
                    <a:pt x="345" y="168"/>
                  </a:cubicBezTo>
                  <a:cubicBezTo>
                    <a:pt x="339" y="168"/>
                    <a:pt x="339" y="168"/>
                    <a:pt x="339" y="168"/>
                  </a:cubicBezTo>
                  <a:lnTo>
                    <a:pt x="339" y="158"/>
                  </a:lnTo>
                  <a:close/>
                  <a:moveTo>
                    <a:pt x="205" y="158"/>
                  </a:moveTo>
                  <a:cubicBezTo>
                    <a:pt x="205" y="158"/>
                    <a:pt x="205" y="158"/>
                    <a:pt x="205" y="158"/>
                  </a:cubicBezTo>
                  <a:cubicBezTo>
                    <a:pt x="212" y="158"/>
                    <a:pt x="212" y="158"/>
                    <a:pt x="212" y="158"/>
                  </a:cubicBezTo>
                  <a:cubicBezTo>
                    <a:pt x="212" y="168"/>
                    <a:pt x="212" y="168"/>
                    <a:pt x="212" y="168"/>
                  </a:cubicBezTo>
                  <a:cubicBezTo>
                    <a:pt x="205" y="168"/>
                    <a:pt x="205" y="168"/>
                    <a:pt x="205" y="168"/>
                  </a:cubicBezTo>
                  <a:lnTo>
                    <a:pt x="205" y="158"/>
                  </a:lnTo>
                  <a:close/>
                  <a:moveTo>
                    <a:pt x="194" y="158"/>
                  </a:moveTo>
                  <a:cubicBezTo>
                    <a:pt x="194" y="158"/>
                    <a:pt x="194" y="158"/>
                    <a:pt x="194" y="158"/>
                  </a:cubicBezTo>
                  <a:cubicBezTo>
                    <a:pt x="201" y="158"/>
                    <a:pt x="201" y="158"/>
                    <a:pt x="201" y="158"/>
                  </a:cubicBezTo>
                  <a:cubicBezTo>
                    <a:pt x="201" y="168"/>
                    <a:pt x="201" y="168"/>
                    <a:pt x="201" y="168"/>
                  </a:cubicBezTo>
                  <a:cubicBezTo>
                    <a:pt x="194" y="168"/>
                    <a:pt x="194" y="168"/>
                    <a:pt x="194" y="168"/>
                  </a:cubicBezTo>
                  <a:lnTo>
                    <a:pt x="194" y="158"/>
                  </a:lnTo>
                  <a:close/>
                  <a:moveTo>
                    <a:pt x="343" y="237"/>
                  </a:moveTo>
                  <a:cubicBezTo>
                    <a:pt x="353" y="237"/>
                    <a:pt x="353" y="237"/>
                    <a:pt x="353" y="237"/>
                  </a:cubicBezTo>
                  <a:cubicBezTo>
                    <a:pt x="351" y="238"/>
                    <a:pt x="349" y="240"/>
                    <a:pt x="347" y="241"/>
                  </a:cubicBezTo>
                  <a:cubicBezTo>
                    <a:pt x="345" y="242"/>
                    <a:pt x="342" y="246"/>
                    <a:pt x="342" y="249"/>
                  </a:cubicBezTo>
                  <a:cubicBezTo>
                    <a:pt x="342" y="277"/>
                    <a:pt x="342" y="277"/>
                    <a:pt x="342" y="277"/>
                  </a:cubicBezTo>
                  <a:cubicBezTo>
                    <a:pt x="370" y="277"/>
                    <a:pt x="370" y="277"/>
                    <a:pt x="370" y="277"/>
                  </a:cubicBezTo>
                  <a:cubicBezTo>
                    <a:pt x="370" y="249"/>
                    <a:pt x="370" y="249"/>
                    <a:pt x="370" y="249"/>
                  </a:cubicBezTo>
                  <a:cubicBezTo>
                    <a:pt x="370" y="246"/>
                    <a:pt x="367" y="242"/>
                    <a:pt x="364" y="241"/>
                  </a:cubicBezTo>
                  <a:cubicBezTo>
                    <a:pt x="364" y="240"/>
                    <a:pt x="361" y="238"/>
                    <a:pt x="359" y="237"/>
                  </a:cubicBezTo>
                  <a:cubicBezTo>
                    <a:pt x="370" y="237"/>
                    <a:pt x="370" y="237"/>
                    <a:pt x="370" y="237"/>
                  </a:cubicBezTo>
                  <a:cubicBezTo>
                    <a:pt x="370" y="234"/>
                    <a:pt x="370" y="234"/>
                    <a:pt x="370" y="234"/>
                  </a:cubicBezTo>
                  <a:cubicBezTo>
                    <a:pt x="343" y="234"/>
                    <a:pt x="343" y="234"/>
                    <a:pt x="343" y="234"/>
                  </a:cubicBezTo>
                  <a:lnTo>
                    <a:pt x="343" y="237"/>
                  </a:lnTo>
                  <a:close/>
                  <a:moveTo>
                    <a:pt x="180" y="189"/>
                  </a:moveTo>
                  <a:cubicBezTo>
                    <a:pt x="192" y="189"/>
                    <a:pt x="192" y="189"/>
                    <a:pt x="192" y="189"/>
                  </a:cubicBezTo>
                  <a:cubicBezTo>
                    <a:pt x="190" y="190"/>
                    <a:pt x="186" y="193"/>
                    <a:pt x="185" y="194"/>
                  </a:cubicBezTo>
                  <a:cubicBezTo>
                    <a:pt x="182" y="195"/>
                    <a:pt x="179" y="199"/>
                    <a:pt x="179" y="202"/>
                  </a:cubicBezTo>
                  <a:cubicBezTo>
                    <a:pt x="179" y="230"/>
                    <a:pt x="179" y="230"/>
                    <a:pt x="179" y="230"/>
                  </a:cubicBezTo>
                  <a:cubicBezTo>
                    <a:pt x="207" y="230"/>
                    <a:pt x="207" y="230"/>
                    <a:pt x="207" y="230"/>
                  </a:cubicBezTo>
                  <a:cubicBezTo>
                    <a:pt x="207" y="202"/>
                    <a:pt x="207" y="202"/>
                    <a:pt x="207" y="202"/>
                  </a:cubicBezTo>
                  <a:cubicBezTo>
                    <a:pt x="207" y="199"/>
                    <a:pt x="203" y="195"/>
                    <a:pt x="201" y="194"/>
                  </a:cubicBezTo>
                  <a:cubicBezTo>
                    <a:pt x="200" y="193"/>
                    <a:pt x="197" y="190"/>
                    <a:pt x="194" y="189"/>
                  </a:cubicBezTo>
                  <a:cubicBezTo>
                    <a:pt x="207" y="189"/>
                    <a:pt x="207" y="189"/>
                    <a:pt x="207" y="189"/>
                  </a:cubicBezTo>
                  <a:cubicBezTo>
                    <a:pt x="207" y="186"/>
                    <a:pt x="207" y="186"/>
                    <a:pt x="207" y="186"/>
                  </a:cubicBezTo>
                  <a:cubicBezTo>
                    <a:pt x="180" y="186"/>
                    <a:pt x="180" y="186"/>
                    <a:pt x="180" y="186"/>
                  </a:cubicBezTo>
                  <a:lnTo>
                    <a:pt x="180" y="189"/>
                  </a:lnTo>
                  <a:close/>
                  <a:moveTo>
                    <a:pt x="180" y="237"/>
                  </a:moveTo>
                  <a:cubicBezTo>
                    <a:pt x="190" y="237"/>
                    <a:pt x="190" y="237"/>
                    <a:pt x="190" y="237"/>
                  </a:cubicBezTo>
                  <a:cubicBezTo>
                    <a:pt x="188" y="238"/>
                    <a:pt x="185" y="240"/>
                    <a:pt x="185" y="241"/>
                  </a:cubicBezTo>
                  <a:cubicBezTo>
                    <a:pt x="182" y="242"/>
                    <a:pt x="179" y="246"/>
                    <a:pt x="179" y="249"/>
                  </a:cubicBezTo>
                  <a:cubicBezTo>
                    <a:pt x="179" y="277"/>
                    <a:pt x="179" y="277"/>
                    <a:pt x="179" y="277"/>
                  </a:cubicBezTo>
                  <a:cubicBezTo>
                    <a:pt x="207" y="277"/>
                    <a:pt x="207" y="277"/>
                    <a:pt x="207" y="277"/>
                  </a:cubicBezTo>
                  <a:cubicBezTo>
                    <a:pt x="207" y="249"/>
                    <a:pt x="207" y="249"/>
                    <a:pt x="207" y="249"/>
                  </a:cubicBezTo>
                  <a:cubicBezTo>
                    <a:pt x="207" y="246"/>
                    <a:pt x="204" y="242"/>
                    <a:pt x="201" y="241"/>
                  </a:cubicBezTo>
                  <a:cubicBezTo>
                    <a:pt x="201" y="240"/>
                    <a:pt x="198" y="238"/>
                    <a:pt x="196" y="237"/>
                  </a:cubicBezTo>
                  <a:cubicBezTo>
                    <a:pt x="207" y="237"/>
                    <a:pt x="207" y="237"/>
                    <a:pt x="207" y="237"/>
                  </a:cubicBezTo>
                  <a:cubicBezTo>
                    <a:pt x="207" y="234"/>
                    <a:pt x="207" y="234"/>
                    <a:pt x="207" y="234"/>
                  </a:cubicBezTo>
                  <a:cubicBezTo>
                    <a:pt x="180" y="234"/>
                    <a:pt x="180" y="234"/>
                    <a:pt x="180" y="234"/>
                  </a:cubicBezTo>
                  <a:lnTo>
                    <a:pt x="180" y="237"/>
                  </a:lnTo>
                  <a:close/>
                  <a:moveTo>
                    <a:pt x="342" y="189"/>
                  </a:moveTo>
                  <a:cubicBezTo>
                    <a:pt x="355" y="189"/>
                    <a:pt x="355" y="189"/>
                    <a:pt x="355" y="189"/>
                  </a:cubicBezTo>
                  <a:cubicBezTo>
                    <a:pt x="352" y="190"/>
                    <a:pt x="349" y="193"/>
                    <a:pt x="348" y="194"/>
                  </a:cubicBezTo>
                  <a:cubicBezTo>
                    <a:pt x="345" y="195"/>
                    <a:pt x="342" y="199"/>
                    <a:pt x="342" y="202"/>
                  </a:cubicBezTo>
                  <a:cubicBezTo>
                    <a:pt x="342" y="230"/>
                    <a:pt x="342" y="230"/>
                    <a:pt x="342" y="230"/>
                  </a:cubicBezTo>
                  <a:cubicBezTo>
                    <a:pt x="370" y="230"/>
                    <a:pt x="370" y="230"/>
                    <a:pt x="370" y="230"/>
                  </a:cubicBezTo>
                  <a:cubicBezTo>
                    <a:pt x="370" y="202"/>
                    <a:pt x="370" y="202"/>
                    <a:pt x="370" y="202"/>
                  </a:cubicBezTo>
                  <a:cubicBezTo>
                    <a:pt x="370" y="199"/>
                    <a:pt x="367" y="195"/>
                    <a:pt x="364" y="194"/>
                  </a:cubicBezTo>
                  <a:cubicBezTo>
                    <a:pt x="363" y="193"/>
                    <a:pt x="360" y="190"/>
                    <a:pt x="357" y="189"/>
                  </a:cubicBezTo>
                  <a:cubicBezTo>
                    <a:pt x="369" y="189"/>
                    <a:pt x="369" y="189"/>
                    <a:pt x="369" y="189"/>
                  </a:cubicBezTo>
                  <a:cubicBezTo>
                    <a:pt x="369" y="186"/>
                    <a:pt x="369" y="186"/>
                    <a:pt x="369" y="186"/>
                  </a:cubicBezTo>
                  <a:cubicBezTo>
                    <a:pt x="342" y="186"/>
                    <a:pt x="342" y="186"/>
                    <a:pt x="342" y="186"/>
                  </a:cubicBezTo>
                  <a:lnTo>
                    <a:pt x="342" y="189"/>
                  </a:lnTo>
                  <a:close/>
                  <a:moveTo>
                    <a:pt x="199" y="107"/>
                  </a:moveTo>
                  <a:cubicBezTo>
                    <a:pt x="199" y="107"/>
                    <a:pt x="200" y="108"/>
                    <a:pt x="200" y="109"/>
                  </a:cubicBezTo>
                  <a:cubicBezTo>
                    <a:pt x="200" y="110"/>
                    <a:pt x="199" y="111"/>
                    <a:pt x="199" y="112"/>
                  </a:cubicBezTo>
                  <a:cubicBezTo>
                    <a:pt x="199" y="119"/>
                    <a:pt x="199" y="119"/>
                    <a:pt x="199" y="119"/>
                  </a:cubicBezTo>
                  <a:cubicBezTo>
                    <a:pt x="200" y="119"/>
                    <a:pt x="200" y="119"/>
                    <a:pt x="200" y="119"/>
                  </a:cubicBezTo>
                  <a:cubicBezTo>
                    <a:pt x="200" y="120"/>
                    <a:pt x="200" y="120"/>
                    <a:pt x="200" y="120"/>
                  </a:cubicBezTo>
                  <a:cubicBezTo>
                    <a:pt x="199" y="120"/>
                    <a:pt x="199" y="120"/>
                    <a:pt x="199" y="120"/>
                  </a:cubicBezTo>
                  <a:cubicBezTo>
                    <a:pt x="198" y="120"/>
                    <a:pt x="198" y="120"/>
                    <a:pt x="198" y="120"/>
                  </a:cubicBezTo>
                  <a:cubicBezTo>
                    <a:pt x="198" y="120"/>
                    <a:pt x="198" y="120"/>
                    <a:pt x="198" y="120"/>
                  </a:cubicBezTo>
                  <a:cubicBezTo>
                    <a:pt x="197" y="120"/>
                    <a:pt x="197" y="120"/>
                    <a:pt x="197" y="120"/>
                  </a:cubicBezTo>
                  <a:cubicBezTo>
                    <a:pt x="197" y="119"/>
                    <a:pt x="197" y="119"/>
                    <a:pt x="197" y="119"/>
                  </a:cubicBezTo>
                  <a:cubicBezTo>
                    <a:pt x="198" y="119"/>
                    <a:pt x="198" y="119"/>
                    <a:pt x="198" y="119"/>
                  </a:cubicBezTo>
                  <a:cubicBezTo>
                    <a:pt x="198" y="112"/>
                    <a:pt x="198" y="112"/>
                    <a:pt x="198" y="112"/>
                  </a:cubicBezTo>
                  <a:cubicBezTo>
                    <a:pt x="197" y="112"/>
                    <a:pt x="197" y="112"/>
                    <a:pt x="197" y="112"/>
                  </a:cubicBezTo>
                  <a:cubicBezTo>
                    <a:pt x="196" y="112"/>
                    <a:pt x="194" y="111"/>
                    <a:pt x="194" y="110"/>
                  </a:cubicBezTo>
                  <a:cubicBezTo>
                    <a:pt x="194" y="111"/>
                    <a:pt x="195" y="111"/>
                    <a:pt x="196" y="111"/>
                  </a:cubicBezTo>
                  <a:cubicBezTo>
                    <a:pt x="198" y="111"/>
                    <a:pt x="199" y="110"/>
                    <a:pt x="199" y="108"/>
                  </a:cubicBezTo>
                  <a:cubicBezTo>
                    <a:pt x="199" y="108"/>
                    <a:pt x="199" y="107"/>
                    <a:pt x="199" y="107"/>
                  </a:cubicBezTo>
                  <a:close/>
                  <a:moveTo>
                    <a:pt x="198" y="120"/>
                  </a:moveTo>
                  <a:cubicBezTo>
                    <a:pt x="228" y="138"/>
                    <a:pt x="213" y="144"/>
                    <a:pt x="215" y="148"/>
                  </a:cubicBezTo>
                  <a:cubicBezTo>
                    <a:pt x="182" y="148"/>
                    <a:pt x="182" y="148"/>
                    <a:pt x="182" y="148"/>
                  </a:cubicBezTo>
                  <a:cubicBezTo>
                    <a:pt x="184" y="144"/>
                    <a:pt x="167" y="139"/>
                    <a:pt x="198" y="1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 name="任意多边形: 形状 11">
              <a:extLst>
                <a:ext uri="{FF2B5EF4-FFF2-40B4-BE49-F238E27FC236}">
                  <a16:creationId xmlns:a16="http://schemas.microsoft.com/office/drawing/2014/main" id="{4604D540-7EAF-408D-8D51-54988BFED664}"/>
                </a:ext>
              </a:extLst>
            </p:cNvPr>
            <p:cNvSpPr/>
            <p:nvPr/>
          </p:nvSpPr>
          <p:spPr bwMode="auto">
            <a:xfrm>
              <a:off x="7728428" y="3481673"/>
              <a:ext cx="399267" cy="2156317"/>
            </a:xfrm>
            <a:custGeom>
              <a:avLst/>
              <a:gdLst>
                <a:gd name="T0" fmla="*/ 94 w 138"/>
                <a:gd name="T1" fmla="*/ 162 h 747"/>
                <a:gd name="T2" fmla="*/ 51 w 138"/>
                <a:gd name="T3" fmla="*/ 164 h 747"/>
                <a:gd name="T4" fmla="*/ 13 w 138"/>
                <a:gd name="T5" fmla="*/ 164 h 747"/>
                <a:gd name="T6" fmla="*/ 103 w 138"/>
                <a:gd name="T7" fmla="*/ 659 h 747"/>
                <a:gd name="T8" fmla="*/ 36 w 138"/>
                <a:gd name="T9" fmla="*/ 659 h 747"/>
                <a:gd name="T10" fmla="*/ 26 w 138"/>
                <a:gd name="T11" fmla="*/ 503 h 747"/>
                <a:gd name="T12" fmla="*/ 87 w 138"/>
                <a:gd name="T13" fmla="*/ 578 h 747"/>
                <a:gd name="T14" fmla="*/ 130 w 138"/>
                <a:gd name="T15" fmla="*/ 170 h 747"/>
                <a:gd name="T16" fmla="*/ 133 w 138"/>
                <a:gd name="T17" fmla="*/ 164 h 747"/>
                <a:gd name="T18" fmla="*/ 61 w 138"/>
                <a:gd name="T19" fmla="*/ 157 h 747"/>
                <a:gd name="T20" fmla="*/ 109 w 138"/>
                <a:gd name="T21" fmla="*/ 161 h 747"/>
                <a:gd name="T22" fmla="*/ 85 w 138"/>
                <a:gd name="T23" fmla="*/ 134 h 747"/>
                <a:gd name="T24" fmla="*/ 65 w 138"/>
                <a:gd name="T25" fmla="*/ 148 h 747"/>
                <a:gd name="T26" fmla="*/ 85 w 138"/>
                <a:gd name="T27" fmla="*/ 188 h 747"/>
                <a:gd name="T28" fmla="*/ 100 w 138"/>
                <a:gd name="T29" fmla="*/ 84 h 747"/>
                <a:gd name="T30" fmla="*/ 68 w 138"/>
                <a:gd name="T31" fmla="*/ 89 h 747"/>
                <a:gd name="T32" fmla="*/ 37 w 138"/>
                <a:gd name="T33" fmla="*/ 73 h 747"/>
                <a:gd name="T34" fmla="*/ 62 w 138"/>
                <a:gd name="T35" fmla="*/ 86 h 747"/>
                <a:gd name="T36" fmla="*/ 73 w 138"/>
                <a:gd name="T37" fmla="*/ 47 h 747"/>
                <a:gd name="T38" fmla="*/ 63 w 138"/>
                <a:gd name="T39" fmla="*/ 55 h 747"/>
                <a:gd name="T40" fmla="*/ 51 w 138"/>
                <a:gd name="T41" fmla="*/ 95 h 747"/>
                <a:gd name="T42" fmla="*/ 124 w 138"/>
                <a:gd name="T43" fmla="*/ 410 h 747"/>
                <a:gd name="T44" fmla="*/ 57 w 138"/>
                <a:gd name="T45" fmla="*/ 491 h 747"/>
                <a:gd name="T46" fmla="*/ 124 w 138"/>
                <a:gd name="T47" fmla="*/ 406 h 747"/>
                <a:gd name="T48" fmla="*/ 57 w 138"/>
                <a:gd name="T49" fmla="*/ 331 h 747"/>
                <a:gd name="T50" fmla="*/ 129 w 138"/>
                <a:gd name="T51" fmla="*/ 328 h 747"/>
                <a:gd name="T52" fmla="*/ 88 w 138"/>
                <a:gd name="T53" fmla="*/ 317 h 747"/>
                <a:gd name="T54" fmla="*/ 52 w 138"/>
                <a:gd name="T55" fmla="*/ 310 h 747"/>
                <a:gd name="T56" fmla="*/ 70 w 138"/>
                <a:gd name="T57" fmla="*/ 252 h 747"/>
                <a:gd name="T58" fmla="*/ 75 w 138"/>
                <a:gd name="T59" fmla="*/ 266 h 747"/>
                <a:gd name="T60" fmla="*/ 51 w 138"/>
                <a:gd name="T61" fmla="*/ 225 h 747"/>
                <a:gd name="T62" fmla="*/ 94 w 138"/>
                <a:gd name="T63" fmla="*/ 229 h 747"/>
                <a:gd name="T64" fmla="*/ 39 w 138"/>
                <a:gd name="T65" fmla="*/ 228 h 747"/>
                <a:gd name="T66" fmla="*/ 34 w 138"/>
                <a:gd name="T67" fmla="*/ 237 h 747"/>
                <a:gd name="T68" fmla="*/ 34 w 138"/>
                <a:gd name="T69" fmla="*/ 252 h 747"/>
                <a:gd name="T70" fmla="*/ 31 w 138"/>
                <a:gd name="T71" fmla="*/ 271 h 747"/>
                <a:gd name="T72" fmla="*/ 40 w 138"/>
                <a:gd name="T73" fmla="*/ 286 h 747"/>
                <a:gd name="T74" fmla="*/ 59 w 138"/>
                <a:gd name="T75" fmla="*/ 297 h 747"/>
                <a:gd name="T76" fmla="*/ 65 w 138"/>
                <a:gd name="T77" fmla="*/ 298 h 747"/>
                <a:gd name="T78" fmla="*/ 81 w 138"/>
                <a:gd name="T79" fmla="*/ 292 h 747"/>
                <a:gd name="T80" fmla="*/ 99 w 138"/>
                <a:gd name="T81" fmla="*/ 287 h 747"/>
                <a:gd name="T82" fmla="*/ 105 w 138"/>
                <a:gd name="T83" fmla="*/ 270 h 747"/>
                <a:gd name="T84" fmla="*/ 111 w 138"/>
                <a:gd name="T85" fmla="*/ 252 h 747"/>
                <a:gd name="T86" fmla="*/ 107 w 138"/>
                <a:gd name="T87" fmla="*/ 237 h 747"/>
                <a:gd name="T88" fmla="*/ 92 w 138"/>
                <a:gd name="T89" fmla="*/ 221 h 747"/>
                <a:gd name="T90" fmla="*/ 76 w 138"/>
                <a:gd name="T91" fmla="*/ 220 h 747"/>
                <a:gd name="T92" fmla="*/ 74 w 138"/>
                <a:gd name="T93" fmla="*/ 221 h 747"/>
                <a:gd name="T94" fmla="*/ 105 w 138"/>
                <a:gd name="T95" fmla="*/ 248 h 747"/>
                <a:gd name="T96" fmla="*/ 95 w 138"/>
                <a:gd name="T97" fmla="*/ 283 h 747"/>
                <a:gd name="T98" fmla="*/ 74 w 138"/>
                <a:gd name="T99" fmla="*/ 292 h 747"/>
                <a:gd name="T100" fmla="*/ 47 w 138"/>
                <a:gd name="T101" fmla="*/ 285 h 747"/>
                <a:gd name="T102" fmla="*/ 36 w 138"/>
                <a:gd name="T103" fmla="*/ 267 h 747"/>
                <a:gd name="T104" fmla="*/ 37 w 138"/>
                <a:gd name="T105" fmla="*/ 242 h 747"/>
                <a:gd name="T106" fmla="*/ 110 w 138"/>
                <a:gd name="T107" fmla="*/ 267 h 747"/>
                <a:gd name="T108" fmla="*/ 103 w 138"/>
                <a:gd name="T109" fmla="*/ 232 h 747"/>
                <a:gd name="T110" fmla="*/ 45 w 138"/>
                <a:gd name="T111" fmla="*/ 289 h 747"/>
                <a:gd name="T112" fmla="*/ 55 w 138"/>
                <a:gd name="T113" fmla="*/ 218 h 747"/>
                <a:gd name="T114" fmla="*/ 111 w 138"/>
                <a:gd name="T115" fmla="*/ 220 h 747"/>
                <a:gd name="T116" fmla="*/ 20 w 138"/>
                <a:gd name="T117" fmla="*/ 203 h 747"/>
                <a:gd name="T118" fmla="*/ 69 w 138"/>
                <a:gd name="T119" fmla="*/ 196 h 747"/>
                <a:gd name="T120" fmla="*/ 18 w 138"/>
                <a:gd name="T121" fmla="*/ 316 h 747"/>
                <a:gd name="T122" fmla="*/ 127 w 138"/>
                <a:gd name="T123" fmla="*/ 196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8" h="747">
                  <a:moveTo>
                    <a:pt x="133" y="192"/>
                  </a:moveTo>
                  <a:cubicBezTo>
                    <a:pt x="127" y="192"/>
                    <a:pt x="127" y="192"/>
                    <a:pt x="127" y="192"/>
                  </a:cubicBezTo>
                  <a:cubicBezTo>
                    <a:pt x="127" y="164"/>
                    <a:pt x="127" y="164"/>
                    <a:pt x="127" y="164"/>
                  </a:cubicBezTo>
                  <a:cubicBezTo>
                    <a:pt x="127" y="146"/>
                    <a:pt x="127" y="146"/>
                    <a:pt x="127" y="146"/>
                  </a:cubicBezTo>
                  <a:cubicBezTo>
                    <a:pt x="126" y="147"/>
                    <a:pt x="126" y="147"/>
                    <a:pt x="126" y="147"/>
                  </a:cubicBezTo>
                  <a:cubicBezTo>
                    <a:pt x="125" y="146"/>
                    <a:pt x="125" y="146"/>
                    <a:pt x="125" y="146"/>
                  </a:cubicBezTo>
                  <a:cubicBezTo>
                    <a:pt x="125" y="161"/>
                    <a:pt x="125" y="161"/>
                    <a:pt x="125" y="161"/>
                  </a:cubicBezTo>
                  <a:cubicBezTo>
                    <a:pt x="124" y="159"/>
                    <a:pt x="124" y="159"/>
                    <a:pt x="124" y="159"/>
                  </a:cubicBezTo>
                  <a:cubicBezTo>
                    <a:pt x="122" y="162"/>
                    <a:pt x="122" y="162"/>
                    <a:pt x="122" y="162"/>
                  </a:cubicBezTo>
                  <a:cubicBezTo>
                    <a:pt x="121" y="164"/>
                    <a:pt x="121" y="164"/>
                    <a:pt x="121" y="164"/>
                  </a:cubicBezTo>
                  <a:cubicBezTo>
                    <a:pt x="119" y="162"/>
                    <a:pt x="119" y="162"/>
                    <a:pt x="119" y="162"/>
                  </a:cubicBezTo>
                  <a:cubicBezTo>
                    <a:pt x="118" y="159"/>
                    <a:pt x="118" y="159"/>
                    <a:pt x="118" y="159"/>
                  </a:cubicBezTo>
                  <a:cubicBezTo>
                    <a:pt x="116" y="162"/>
                    <a:pt x="116" y="162"/>
                    <a:pt x="116" y="162"/>
                  </a:cubicBezTo>
                  <a:cubicBezTo>
                    <a:pt x="114" y="164"/>
                    <a:pt x="114" y="164"/>
                    <a:pt x="114" y="164"/>
                  </a:cubicBezTo>
                  <a:cubicBezTo>
                    <a:pt x="113" y="162"/>
                    <a:pt x="113" y="162"/>
                    <a:pt x="113" y="162"/>
                  </a:cubicBezTo>
                  <a:cubicBezTo>
                    <a:pt x="111" y="159"/>
                    <a:pt x="111" y="159"/>
                    <a:pt x="111" y="159"/>
                  </a:cubicBezTo>
                  <a:cubicBezTo>
                    <a:pt x="109" y="162"/>
                    <a:pt x="109" y="162"/>
                    <a:pt x="109" y="162"/>
                  </a:cubicBezTo>
                  <a:cubicBezTo>
                    <a:pt x="108" y="164"/>
                    <a:pt x="108" y="164"/>
                    <a:pt x="108" y="164"/>
                  </a:cubicBezTo>
                  <a:cubicBezTo>
                    <a:pt x="107" y="162"/>
                    <a:pt x="107" y="162"/>
                    <a:pt x="107" y="162"/>
                  </a:cubicBezTo>
                  <a:cubicBezTo>
                    <a:pt x="105" y="159"/>
                    <a:pt x="105" y="159"/>
                    <a:pt x="105" y="159"/>
                  </a:cubicBezTo>
                  <a:cubicBezTo>
                    <a:pt x="103" y="162"/>
                    <a:pt x="103" y="162"/>
                    <a:pt x="103" y="162"/>
                  </a:cubicBezTo>
                  <a:cubicBezTo>
                    <a:pt x="102" y="164"/>
                    <a:pt x="102" y="164"/>
                    <a:pt x="102" y="164"/>
                  </a:cubicBezTo>
                  <a:cubicBezTo>
                    <a:pt x="100" y="162"/>
                    <a:pt x="100" y="162"/>
                    <a:pt x="100" y="162"/>
                  </a:cubicBezTo>
                  <a:cubicBezTo>
                    <a:pt x="98" y="159"/>
                    <a:pt x="98" y="159"/>
                    <a:pt x="98" y="159"/>
                  </a:cubicBezTo>
                  <a:cubicBezTo>
                    <a:pt x="97" y="162"/>
                    <a:pt x="97" y="162"/>
                    <a:pt x="97" y="162"/>
                  </a:cubicBezTo>
                  <a:cubicBezTo>
                    <a:pt x="96" y="164"/>
                    <a:pt x="96" y="164"/>
                    <a:pt x="96" y="164"/>
                  </a:cubicBezTo>
                  <a:cubicBezTo>
                    <a:pt x="94" y="162"/>
                    <a:pt x="94" y="162"/>
                    <a:pt x="94" y="162"/>
                  </a:cubicBezTo>
                  <a:cubicBezTo>
                    <a:pt x="92" y="159"/>
                    <a:pt x="92" y="159"/>
                    <a:pt x="92" y="159"/>
                  </a:cubicBezTo>
                  <a:cubicBezTo>
                    <a:pt x="91" y="162"/>
                    <a:pt x="91" y="162"/>
                    <a:pt x="91" y="162"/>
                  </a:cubicBezTo>
                  <a:cubicBezTo>
                    <a:pt x="89" y="164"/>
                    <a:pt x="89" y="164"/>
                    <a:pt x="89" y="164"/>
                  </a:cubicBezTo>
                  <a:cubicBezTo>
                    <a:pt x="87" y="162"/>
                    <a:pt x="87" y="162"/>
                    <a:pt x="87" y="162"/>
                  </a:cubicBezTo>
                  <a:cubicBezTo>
                    <a:pt x="86" y="159"/>
                    <a:pt x="86" y="159"/>
                    <a:pt x="86" y="159"/>
                  </a:cubicBezTo>
                  <a:cubicBezTo>
                    <a:pt x="84" y="162"/>
                    <a:pt x="84" y="162"/>
                    <a:pt x="84" y="162"/>
                  </a:cubicBezTo>
                  <a:cubicBezTo>
                    <a:pt x="83" y="164"/>
                    <a:pt x="83" y="164"/>
                    <a:pt x="83" y="164"/>
                  </a:cubicBezTo>
                  <a:cubicBezTo>
                    <a:pt x="81" y="162"/>
                    <a:pt x="81" y="162"/>
                    <a:pt x="81" y="162"/>
                  </a:cubicBezTo>
                  <a:cubicBezTo>
                    <a:pt x="80" y="159"/>
                    <a:pt x="80" y="159"/>
                    <a:pt x="80" y="159"/>
                  </a:cubicBezTo>
                  <a:cubicBezTo>
                    <a:pt x="78" y="162"/>
                    <a:pt x="78" y="162"/>
                    <a:pt x="78" y="162"/>
                  </a:cubicBezTo>
                  <a:cubicBezTo>
                    <a:pt x="76" y="164"/>
                    <a:pt x="76" y="164"/>
                    <a:pt x="76" y="164"/>
                  </a:cubicBezTo>
                  <a:cubicBezTo>
                    <a:pt x="75" y="162"/>
                    <a:pt x="75" y="162"/>
                    <a:pt x="75" y="162"/>
                  </a:cubicBezTo>
                  <a:cubicBezTo>
                    <a:pt x="73" y="159"/>
                    <a:pt x="73" y="159"/>
                    <a:pt x="73" y="159"/>
                  </a:cubicBezTo>
                  <a:cubicBezTo>
                    <a:pt x="72" y="162"/>
                    <a:pt x="72" y="162"/>
                    <a:pt x="72" y="162"/>
                  </a:cubicBezTo>
                  <a:cubicBezTo>
                    <a:pt x="70" y="164"/>
                    <a:pt x="70" y="164"/>
                    <a:pt x="70" y="164"/>
                  </a:cubicBezTo>
                  <a:cubicBezTo>
                    <a:pt x="69" y="162"/>
                    <a:pt x="69" y="162"/>
                    <a:pt x="69" y="162"/>
                  </a:cubicBezTo>
                  <a:cubicBezTo>
                    <a:pt x="67" y="159"/>
                    <a:pt x="67" y="159"/>
                    <a:pt x="67" y="159"/>
                  </a:cubicBezTo>
                  <a:cubicBezTo>
                    <a:pt x="65" y="162"/>
                    <a:pt x="65" y="162"/>
                    <a:pt x="65" y="162"/>
                  </a:cubicBezTo>
                  <a:cubicBezTo>
                    <a:pt x="64" y="164"/>
                    <a:pt x="64" y="164"/>
                    <a:pt x="64" y="164"/>
                  </a:cubicBezTo>
                  <a:cubicBezTo>
                    <a:pt x="62" y="162"/>
                    <a:pt x="62" y="162"/>
                    <a:pt x="62" y="162"/>
                  </a:cubicBezTo>
                  <a:cubicBezTo>
                    <a:pt x="61" y="159"/>
                    <a:pt x="61" y="159"/>
                    <a:pt x="61" y="159"/>
                  </a:cubicBezTo>
                  <a:cubicBezTo>
                    <a:pt x="59" y="162"/>
                    <a:pt x="59" y="162"/>
                    <a:pt x="59" y="162"/>
                  </a:cubicBezTo>
                  <a:cubicBezTo>
                    <a:pt x="58" y="164"/>
                    <a:pt x="58" y="164"/>
                    <a:pt x="58" y="164"/>
                  </a:cubicBezTo>
                  <a:cubicBezTo>
                    <a:pt x="56" y="162"/>
                    <a:pt x="56" y="162"/>
                    <a:pt x="56" y="162"/>
                  </a:cubicBezTo>
                  <a:cubicBezTo>
                    <a:pt x="54" y="159"/>
                    <a:pt x="54" y="159"/>
                    <a:pt x="54" y="159"/>
                  </a:cubicBezTo>
                  <a:cubicBezTo>
                    <a:pt x="53" y="162"/>
                    <a:pt x="53" y="162"/>
                    <a:pt x="53" y="162"/>
                  </a:cubicBezTo>
                  <a:cubicBezTo>
                    <a:pt x="51" y="164"/>
                    <a:pt x="51" y="164"/>
                    <a:pt x="51" y="164"/>
                  </a:cubicBezTo>
                  <a:cubicBezTo>
                    <a:pt x="50" y="162"/>
                    <a:pt x="50" y="162"/>
                    <a:pt x="50" y="162"/>
                  </a:cubicBezTo>
                  <a:cubicBezTo>
                    <a:pt x="48" y="159"/>
                    <a:pt x="48" y="159"/>
                    <a:pt x="48" y="159"/>
                  </a:cubicBezTo>
                  <a:cubicBezTo>
                    <a:pt x="47" y="162"/>
                    <a:pt x="47" y="162"/>
                    <a:pt x="47" y="162"/>
                  </a:cubicBezTo>
                  <a:cubicBezTo>
                    <a:pt x="45" y="164"/>
                    <a:pt x="45" y="164"/>
                    <a:pt x="45" y="164"/>
                  </a:cubicBezTo>
                  <a:cubicBezTo>
                    <a:pt x="43" y="162"/>
                    <a:pt x="43" y="162"/>
                    <a:pt x="43" y="162"/>
                  </a:cubicBezTo>
                  <a:cubicBezTo>
                    <a:pt x="42" y="159"/>
                    <a:pt x="42" y="159"/>
                    <a:pt x="42" y="159"/>
                  </a:cubicBezTo>
                  <a:cubicBezTo>
                    <a:pt x="40" y="162"/>
                    <a:pt x="40" y="162"/>
                    <a:pt x="40" y="162"/>
                  </a:cubicBezTo>
                  <a:cubicBezTo>
                    <a:pt x="39" y="164"/>
                    <a:pt x="39" y="164"/>
                    <a:pt x="39" y="164"/>
                  </a:cubicBezTo>
                  <a:cubicBezTo>
                    <a:pt x="37" y="162"/>
                    <a:pt x="37" y="162"/>
                    <a:pt x="37" y="162"/>
                  </a:cubicBezTo>
                  <a:cubicBezTo>
                    <a:pt x="36" y="159"/>
                    <a:pt x="36" y="159"/>
                    <a:pt x="36" y="159"/>
                  </a:cubicBezTo>
                  <a:cubicBezTo>
                    <a:pt x="34" y="162"/>
                    <a:pt x="34" y="162"/>
                    <a:pt x="34" y="162"/>
                  </a:cubicBezTo>
                  <a:cubicBezTo>
                    <a:pt x="32" y="164"/>
                    <a:pt x="32" y="164"/>
                    <a:pt x="32" y="164"/>
                  </a:cubicBezTo>
                  <a:cubicBezTo>
                    <a:pt x="31" y="162"/>
                    <a:pt x="31" y="162"/>
                    <a:pt x="31" y="162"/>
                  </a:cubicBezTo>
                  <a:cubicBezTo>
                    <a:pt x="29" y="159"/>
                    <a:pt x="29" y="159"/>
                    <a:pt x="29" y="159"/>
                  </a:cubicBezTo>
                  <a:cubicBezTo>
                    <a:pt x="28" y="162"/>
                    <a:pt x="28" y="162"/>
                    <a:pt x="28" y="162"/>
                  </a:cubicBezTo>
                  <a:cubicBezTo>
                    <a:pt x="26" y="164"/>
                    <a:pt x="26" y="164"/>
                    <a:pt x="26" y="164"/>
                  </a:cubicBezTo>
                  <a:cubicBezTo>
                    <a:pt x="25" y="162"/>
                    <a:pt x="25" y="162"/>
                    <a:pt x="25" y="162"/>
                  </a:cubicBezTo>
                  <a:cubicBezTo>
                    <a:pt x="23" y="159"/>
                    <a:pt x="23" y="159"/>
                    <a:pt x="23" y="159"/>
                  </a:cubicBezTo>
                  <a:cubicBezTo>
                    <a:pt x="21" y="162"/>
                    <a:pt x="21" y="162"/>
                    <a:pt x="21" y="162"/>
                  </a:cubicBezTo>
                  <a:cubicBezTo>
                    <a:pt x="20" y="164"/>
                    <a:pt x="20" y="164"/>
                    <a:pt x="20" y="164"/>
                  </a:cubicBezTo>
                  <a:cubicBezTo>
                    <a:pt x="18" y="162"/>
                    <a:pt x="18" y="162"/>
                    <a:pt x="18" y="162"/>
                  </a:cubicBezTo>
                  <a:cubicBezTo>
                    <a:pt x="17" y="159"/>
                    <a:pt x="17" y="159"/>
                    <a:pt x="17" y="159"/>
                  </a:cubicBezTo>
                  <a:cubicBezTo>
                    <a:pt x="15" y="161"/>
                    <a:pt x="15" y="161"/>
                    <a:pt x="15" y="161"/>
                  </a:cubicBezTo>
                  <a:cubicBezTo>
                    <a:pt x="15" y="146"/>
                    <a:pt x="15" y="146"/>
                    <a:pt x="15" y="146"/>
                  </a:cubicBezTo>
                  <a:cubicBezTo>
                    <a:pt x="14" y="147"/>
                    <a:pt x="14" y="147"/>
                    <a:pt x="14" y="147"/>
                  </a:cubicBezTo>
                  <a:cubicBezTo>
                    <a:pt x="13" y="146"/>
                    <a:pt x="13" y="146"/>
                    <a:pt x="13" y="146"/>
                  </a:cubicBezTo>
                  <a:cubicBezTo>
                    <a:pt x="13" y="164"/>
                    <a:pt x="13" y="164"/>
                    <a:pt x="13" y="164"/>
                  </a:cubicBezTo>
                  <a:cubicBezTo>
                    <a:pt x="13" y="192"/>
                    <a:pt x="13" y="192"/>
                    <a:pt x="13" y="192"/>
                  </a:cubicBezTo>
                  <a:cubicBezTo>
                    <a:pt x="7" y="192"/>
                    <a:pt x="7" y="192"/>
                    <a:pt x="7" y="192"/>
                  </a:cubicBezTo>
                  <a:cubicBezTo>
                    <a:pt x="7" y="174"/>
                    <a:pt x="7" y="174"/>
                    <a:pt x="7" y="174"/>
                  </a:cubicBezTo>
                  <a:cubicBezTo>
                    <a:pt x="7" y="175"/>
                    <a:pt x="7" y="175"/>
                    <a:pt x="7" y="175"/>
                  </a:cubicBezTo>
                  <a:cubicBezTo>
                    <a:pt x="6" y="174"/>
                    <a:pt x="6" y="174"/>
                    <a:pt x="6" y="174"/>
                  </a:cubicBezTo>
                  <a:cubicBezTo>
                    <a:pt x="6" y="192"/>
                    <a:pt x="6" y="192"/>
                    <a:pt x="6" y="192"/>
                  </a:cubicBezTo>
                  <a:cubicBezTo>
                    <a:pt x="6" y="321"/>
                    <a:pt x="6" y="321"/>
                    <a:pt x="6" y="321"/>
                  </a:cubicBezTo>
                  <a:cubicBezTo>
                    <a:pt x="135" y="321"/>
                    <a:pt x="135" y="321"/>
                    <a:pt x="135" y="321"/>
                  </a:cubicBezTo>
                  <a:cubicBezTo>
                    <a:pt x="135" y="192"/>
                    <a:pt x="135" y="192"/>
                    <a:pt x="135" y="192"/>
                  </a:cubicBezTo>
                  <a:cubicBezTo>
                    <a:pt x="135" y="174"/>
                    <a:pt x="135" y="174"/>
                    <a:pt x="135" y="174"/>
                  </a:cubicBezTo>
                  <a:cubicBezTo>
                    <a:pt x="134" y="175"/>
                    <a:pt x="134" y="175"/>
                    <a:pt x="134" y="175"/>
                  </a:cubicBezTo>
                  <a:cubicBezTo>
                    <a:pt x="133" y="174"/>
                    <a:pt x="133" y="174"/>
                    <a:pt x="133" y="174"/>
                  </a:cubicBezTo>
                  <a:lnTo>
                    <a:pt x="133" y="192"/>
                  </a:lnTo>
                  <a:close/>
                  <a:moveTo>
                    <a:pt x="137" y="747"/>
                  </a:moveTo>
                  <a:cubicBezTo>
                    <a:pt x="0" y="747"/>
                    <a:pt x="0" y="747"/>
                    <a:pt x="0" y="747"/>
                  </a:cubicBezTo>
                  <a:cubicBezTo>
                    <a:pt x="0" y="665"/>
                    <a:pt x="0" y="665"/>
                    <a:pt x="0" y="665"/>
                  </a:cubicBezTo>
                  <a:cubicBezTo>
                    <a:pt x="137" y="665"/>
                    <a:pt x="137" y="665"/>
                    <a:pt x="137" y="665"/>
                  </a:cubicBezTo>
                  <a:lnTo>
                    <a:pt x="137" y="747"/>
                  </a:lnTo>
                  <a:close/>
                  <a:moveTo>
                    <a:pt x="124" y="659"/>
                  </a:moveTo>
                  <a:cubicBezTo>
                    <a:pt x="124" y="582"/>
                    <a:pt x="124" y="582"/>
                    <a:pt x="124" y="582"/>
                  </a:cubicBezTo>
                  <a:cubicBezTo>
                    <a:pt x="118" y="582"/>
                    <a:pt x="118" y="582"/>
                    <a:pt x="118" y="582"/>
                  </a:cubicBezTo>
                  <a:cubicBezTo>
                    <a:pt x="118" y="659"/>
                    <a:pt x="118" y="659"/>
                    <a:pt x="118" y="659"/>
                  </a:cubicBezTo>
                  <a:cubicBezTo>
                    <a:pt x="114" y="659"/>
                    <a:pt x="114" y="659"/>
                    <a:pt x="114" y="659"/>
                  </a:cubicBezTo>
                  <a:cubicBezTo>
                    <a:pt x="114" y="582"/>
                    <a:pt x="114" y="582"/>
                    <a:pt x="114" y="582"/>
                  </a:cubicBezTo>
                  <a:cubicBezTo>
                    <a:pt x="108" y="582"/>
                    <a:pt x="108" y="582"/>
                    <a:pt x="108" y="582"/>
                  </a:cubicBezTo>
                  <a:cubicBezTo>
                    <a:pt x="108" y="659"/>
                    <a:pt x="108" y="659"/>
                    <a:pt x="108" y="659"/>
                  </a:cubicBezTo>
                  <a:cubicBezTo>
                    <a:pt x="103" y="659"/>
                    <a:pt x="103" y="659"/>
                    <a:pt x="103" y="659"/>
                  </a:cubicBezTo>
                  <a:cubicBezTo>
                    <a:pt x="103" y="582"/>
                    <a:pt x="103" y="582"/>
                    <a:pt x="103" y="582"/>
                  </a:cubicBezTo>
                  <a:cubicBezTo>
                    <a:pt x="98" y="582"/>
                    <a:pt x="98" y="582"/>
                    <a:pt x="98" y="582"/>
                  </a:cubicBezTo>
                  <a:cubicBezTo>
                    <a:pt x="98" y="659"/>
                    <a:pt x="98" y="659"/>
                    <a:pt x="98" y="659"/>
                  </a:cubicBezTo>
                  <a:cubicBezTo>
                    <a:pt x="93" y="659"/>
                    <a:pt x="93" y="659"/>
                    <a:pt x="93" y="659"/>
                  </a:cubicBezTo>
                  <a:cubicBezTo>
                    <a:pt x="93" y="582"/>
                    <a:pt x="93" y="582"/>
                    <a:pt x="93" y="582"/>
                  </a:cubicBezTo>
                  <a:cubicBezTo>
                    <a:pt x="87" y="582"/>
                    <a:pt x="87" y="582"/>
                    <a:pt x="87" y="582"/>
                  </a:cubicBezTo>
                  <a:cubicBezTo>
                    <a:pt x="87" y="659"/>
                    <a:pt x="87" y="659"/>
                    <a:pt x="87" y="659"/>
                  </a:cubicBezTo>
                  <a:cubicBezTo>
                    <a:pt x="83" y="659"/>
                    <a:pt x="83" y="659"/>
                    <a:pt x="83" y="659"/>
                  </a:cubicBezTo>
                  <a:cubicBezTo>
                    <a:pt x="83" y="582"/>
                    <a:pt x="83" y="582"/>
                    <a:pt x="83" y="582"/>
                  </a:cubicBezTo>
                  <a:cubicBezTo>
                    <a:pt x="77" y="582"/>
                    <a:pt x="77" y="582"/>
                    <a:pt x="77" y="582"/>
                  </a:cubicBezTo>
                  <a:cubicBezTo>
                    <a:pt x="77" y="659"/>
                    <a:pt x="77" y="659"/>
                    <a:pt x="77" y="659"/>
                  </a:cubicBezTo>
                  <a:cubicBezTo>
                    <a:pt x="73" y="659"/>
                    <a:pt x="73" y="659"/>
                    <a:pt x="73" y="659"/>
                  </a:cubicBezTo>
                  <a:cubicBezTo>
                    <a:pt x="73" y="582"/>
                    <a:pt x="73" y="582"/>
                    <a:pt x="73" y="582"/>
                  </a:cubicBezTo>
                  <a:cubicBezTo>
                    <a:pt x="67" y="582"/>
                    <a:pt x="67" y="582"/>
                    <a:pt x="67" y="582"/>
                  </a:cubicBezTo>
                  <a:cubicBezTo>
                    <a:pt x="67" y="659"/>
                    <a:pt x="67" y="659"/>
                    <a:pt x="67" y="659"/>
                  </a:cubicBezTo>
                  <a:cubicBezTo>
                    <a:pt x="62" y="659"/>
                    <a:pt x="62" y="659"/>
                    <a:pt x="62" y="659"/>
                  </a:cubicBezTo>
                  <a:cubicBezTo>
                    <a:pt x="62" y="582"/>
                    <a:pt x="62" y="582"/>
                    <a:pt x="62" y="582"/>
                  </a:cubicBezTo>
                  <a:cubicBezTo>
                    <a:pt x="57" y="582"/>
                    <a:pt x="57" y="582"/>
                    <a:pt x="57" y="582"/>
                  </a:cubicBezTo>
                  <a:cubicBezTo>
                    <a:pt x="57" y="659"/>
                    <a:pt x="57" y="659"/>
                    <a:pt x="57" y="659"/>
                  </a:cubicBezTo>
                  <a:cubicBezTo>
                    <a:pt x="52" y="659"/>
                    <a:pt x="52" y="659"/>
                    <a:pt x="52" y="659"/>
                  </a:cubicBezTo>
                  <a:cubicBezTo>
                    <a:pt x="52" y="582"/>
                    <a:pt x="52" y="582"/>
                    <a:pt x="52" y="582"/>
                  </a:cubicBezTo>
                  <a:cubicBezTo>
                    <a:pt x="46" y="582"/>
                    <a:pt x="46" y="582"/>
                    <a:pt x="46" y="582"/>
                  </a:cubicBezTo>
                  <a:cubicBezTo>
                    <a:pt x="46" y="659"/>
                    <a:pt x="46" y="659"/>
                    <a:pt x="46" y="659"/>
                  </a:cubicBezTo>
                  <a:cubicBezTo>
                    <a:pt x="42" y="659"/>
                    <a:pt x="42" y="659"/>
                    <a:pt x="42" y="659"/>
                  </a:cubicBezTo>
                  <a:cubicBezTo>
                    <a:pt x="42" y="582"/>
                    <a:pt x="42" y="582"/>
                    <a:pt x="42" y="582"/>
                  </a:cubicBezTo>
                  <a:cubicBezTo>
                    <a:pt x="36" y="582"/>
                    <a:pt x="36" y="582"/>
                    <a:pt x="36" y="582"/>
                  </a:cubicBezTo>
                  <a:cubicBezTo>
                    <a:pt x="36" y="659"/>
                    <a:pt x="36" y="659"/>
                    <a:pt x="36" y="659"/>
                  </a:cubicBezTo>
                  <a:cubicBezTo>
                    <a:pt x="32" y="659"/>
                    <a:pt x="32" y="659"/>
                    <a:pt x="32" y="659"/>
                  </a:cubicBezTo>
                  <a:cubicBezTo>
                    <a:pt x="32" y="582"/>
                    <a:pt x="32" y="582"/>
                    <a:pt x="32" y="582"/>
                  </a:cubicBezTo>
                  <a:cubicBezTo>
                    <a:pt x="26" y="582"/>
                    <a:pt x="26" y="582"/>
                    <a:pt x="26" y="582"/>
                  </a:cubicBezTo>
                  <a:cubicBezTo>
                    <a:pt x="26" y="659"/>
                    <a:pt x="26" y="659"/>
                    <a:pt x="26" y="659"/>
                  </a:cubicBezTo>
                  <a:cubicBezTo>
                    <a:pt x="21" y="659"/>
                    <a:pt x="21" y="659"/>
                    <a:pt x="21" y="659"/>
                  </a:cubicBezTo>
                  <a:cubicBezTo>
                    <a:pt x="21" y="582"/>
                    <a:pt x="21" y="582"/>
                    <a:pt x="21" y="582"/>
                  </a:cubicBezTo>
                  <a:cubicBezTo>
                    <a:pt x="16" y="582"/>
                    <a:pt x="16" y="582"/>
                    <a:pt x="16" y="582"/>
                  </a:cubicBezTo>
                  <a:cubicBezTo>
                    <a:pt x="16" y="659"/>
                    <a:pt x="16" y="659"/>
                    <a:pt x="16" y="659"/>
                  </a:cubicBezTo>
                  <a:cubicBezTo>
                    <a:pt x="11" y="659"/>
                    <a:pt x="11" y="659"/>
                    <a:pt x="11" y="659"/>
                  </a:cubicBezTo>
                  <a:cubicBezTo>
                    <a:pt x="11" y="500"/>
                    <a:pt x="11" y="500"/>
                    <a:pt x="11" y="500"/>
                  </a:cubicBezTo>
                  <a:cubicBezTo>
                    <a:pt x="128" y="500"/>
                    <a:pt x="128" y="500"/>
                    <a:pt x="128" y="500"/>
                  </a:cubicBezTo>
                  <a:cubicBezTo>
                    <a:pt x="128" y="659"/>
                    <a:pt x="128" y="659"/>
                    <a:pt x="128" y="659"/>
                  </a:cubicBezTo>
                  <a:lnTo>
                    <a:pt x="124" y="659"/>
                  </a:lnTo>
                  <a:close/>
                  <a:moveTo>
                    <a:pt x="118" y="578"/>
                  </a:moveTo>
                  <a:cubicBezTo>
                    <a:pt x="124" y="578"/>
                    <a:pt x="124" y="578"/>
                    <a:pt x="124" y="578"/>
                  </a:cubicBezTo>
                  <a:cubicBezTo>
                    <a:pt x="124" y="503"/>
                    <a:pt x="124" y="503"/>
                    <a:pt x="124" y="503"/>
                  </a:cubicBezTo>
                  <a:cubicBezTo>
                    <a:pt x="118" y="503"/>
                    <a:pt x="118" y="503"/>
                    <a:pt x="118" y="503"/>
                  </a:cubicBezTo>
                  <a:lnTo>
                    <a:pt x="118" y="578"/>
                  </a:lnTo>
                  <a:close/>
                  <a:moveTo>
                    <a:pt x="16" y="578"/>
                  </a:moveTo>
                  <a:cubicBezTo>
                    <a:pt x="21" y="578"/>
                    <a:pt x="21" y="578"/>
                    <a:pt x="21" y="578"/>
                  </a:cubicBezTo>
                  <a:cubicBezTo>
                    <a:pt x="21" y="503"/>
                    <a:pt x="21" y="503"/>
                    <a:pt x="21" y="503"/>
                  </a:cubicBezTo>
                  <a:cubicBezTo>
                    <a:pt x="16" y="503"/>
                    <a:pt x="16" y="503"/>
                    <a:pt x="16" y="503"/>
                  </a:cubicBezTo>
                  <a:lnTo>
                    <a:pt x="16" y="578"/>
                  </a:lnTo>
                  <a:close/>
                  <a:moveTo>
                    <a:pt x="26" y="578"/>
                  </a:moveTo>
                  <a:cubicBezTo>
                    <a:pt x="32" y="578"/>
                    <a:pt x="32" y="578"/>
                    <a:pt x="32" y="578"/>
                  </a:cubicBezTo>
                  <a:cubicBezTo>
                    <a:pt x="32" y="503"/>
                    <a:pt x="32" y="503"/>
                    <a:pt x="32" y="503"/>
                  </a:cubicBezTo>
                  <a:cubicBezTo>
                    <a:pt x="26" y="503"/>
                    <a:pt x="26" y="503"/>
                    <a:pt x="26" y="503"/>
                  </a:cubicBezTo>
                  <a:lnTo>
                    <a:pt x="26" y="578"/>
                  </a:lnTo>
                  <a:close/>
                  <a:moveTo>
                    <a:pt x="36" y="578"/>
                  </a:moveTo>
                  <a:cubicBezTo>
                    <a:pt x="42" y="578"/>
                    <a:pt x="42" y="578"/>
                    <a:pt x="42" y="578"/>
                  </a:cubicBezTo>
                  <a:cubicBezTo>
                    <a:pt x="42" y="503"/>
                    <a:pt x="42" y="503"/>
                    <a:pt x="42" y="503"/>
                  </a:cubicBezTo>
                  <a:cubicBezTo>
                    <a:pt x="36" y="503"/>
                    <a:pt x="36" y="503"/>
                    <a:pt x="36" y="503"/>
                  </a:cubicBezTo>
                  <a:lnTo>
                    <a:pt x="36" y="578"/>
                  </a:lnTo>
                  <a:close/>
                  <a:moveTo>
                    <a:pt x="46" y="578"/>
                  </a:moveTo>
                  <a:cubicBezTo>
                    <a:pt x="52" y="578"/>
                    <a:pt x="52" y="578"/>
                    <a:pt x="52" y="578"/>
                  </a:cubicBezTo>
                  <a:cubicBezTo>
                    <a:pt x="52" y="503"/>
                    <a:pt x="52" y="503"/>
                    <a:pt x="52" y="503"/>
                  </a:cubicBezTo>
                  <a:cubicBezTo>
                    <a:pt x="46" y="503"/>
                    <a:pt x="46" y="503"/>
                    <a:pt x="46" y="503"/>
                  </a:cubicBezTo>
                  <a:lnTo>
                    <a:pt x="46" y="578"/>
                  </a:lnTo>
                  <a:close/>
                  <a:moveTo>
                    <a:pt x="57" y="578"/>
                  </a:moveTo>
                  <a:cubicBezTo>
                    <a:pt x="62" y="578"/>
                    <a:pt x="62" y="578"/>
                    <a:pt x="62" y="578"/>
                  </a:cubicBezTo>
                  <a:cubicBezTo>
                    <a:pt x="62" y="503"/>
                    <a:pt x="62" y="503"/>
                    <a:pt x="62" y="503"/>
                  </a:cubicBezTo>
                  <a:cubicBezTo>
                    <a:pt x="57" y="503"/>
                    <a:pt x="57" y="503"/>
                    <a:pt x="57" y="503"/>
                  </a:cubicBezTo>
                  <a:lnTo>
                    <a:pt x="57" y="578"/>
                  </a:lnTo>
                  <a:close/>
                  <a:moveTo>
                    <a:pt x="67" y="578"/>
                  </a:moveTo>
                  <a:cubicBezTo>
                    <a:pt x="73" y="578"/>
                    <a:pt x="73" y="578"/>
                    <a:pt x="73" y="578"/>
                  </a:cubicBezTo>
                  <a:cubicBezTo>
                    <a:pt x="73" y="503"/>
                    <a:pt x="73" y="503"/>
                    <a:pt x="73" y="503"/>
                  </a:cubicBezTo>
                  <a:cubicBezTo>
                    <a:pt x="67" y="503"/>
                    <a:pt x="67" y="503"/>
                    <a:pt x="67" y="503"/>
                  </a:cubicBezTo>
                  <a:lnTo>
                    <a:pt x="67" y="578"/>
                  </a:lnTo>
                  <a:close/>
                  <a:moveTo>
                    <a:pt x="77" y="578"/>
                  </a:moveTo>
                  <a:cubicBezTo>
                    <a:pt x="83" y="578"/>
                    <a:pt x="83" y="578"/>
                    <a:pt x="83" y="578"/>
                  </a:cubicBezTo>
                  <a:cubicBezTo>
                    <a:pt x="83" y="503"/>
                    <a:pt x="83" y="503"/>
                    <a:pt x="83" y="503"/>
                  </a:cubicBezTo>
                  <a:cubicBezTo>
                    <a:pt x="77" y="503"/>
                    <a:pt x="77" y="503"/>
                    <a:pt x="77" y="503"/>
                  </a:cubicBezTo>
                  <a:lnTo>
                    <a:pt x="77" y="578"/>
                  </a:lnTo>
                  <a:close/>
                  <a:moveTo>
                    <a:pt x="87" y="578"/>
                  </a:moveTo>
                  <a:cubicBezTo>
                    <a:pt x="93" y="578"/>
                    <a:pt x="93" y="578"/>
                    <a:pt x="93" y="578"/>
                  </a:cubicBezTo>
                  <a:cubicBezTo>
                    <a:pt x="93" y="503"/>
                    <a:pt x="93" y="503"/>
                    <a:pt x="93" y="503"/>
                  </a:cubicBezTo>
                  <a:cubicBezTo>
                    <a:pt x="87" y="503"/>
                    <a:pt x="87" y="503"/>
                    <a:pt x="87" y="503"/>
                  </a:cubicBezTo>
                  <a:lnTo>
                    <a:pt x="87" y="578"/>
                  </a:lnTo>
                  <a:close/>
                  <a:moveTo>
                    <a:pt x="98" y="578"/>
                  </a:moveTo>
                  <a:cubicBezTo>
                    <a:pt x="103" y="578"/>
                    <a:pt x="103" y="578"/>
                    <a:pt x="103" y="578"/>
                  </a:cubicBezTo>
                  <a:cubicBezTo>
                    <a:pt x="103" y="503"/>
                    <a:pt x="103" y="503"/>
                    <a:pt x="103" y="503"/>
                  </a:cubicBezTo>
                  <a:cubicBezTo>
                    <a:pt x="98" y="503"/>
                    <a:pt x="98" y="503"/>
                    <a:pt x="98" y="503"/>
                  </a:cubicBezTo>
                  <a:lnTo>
                    <a:pt x="98" y="578"/>
                  </a:lnTo>
                  <a:close/>
                  <a:moveTo>
                    <a:pt x="108" y="578"/>
                  </a:moveTo>
                  <a:cubicBezTo>
                    <a:pt x="114" y="578"/>
                    <a:pt x="114" y="578"/>
                    <a:pt x="114" y="578"/>
                  </a:cubicBezTo>
                  <a:cubicBezTo>
                    <a:pt x="114" y="503"/>
                    <a:pt x="114" y="503"/>
                    <a:pt x="114" y="503"/>
                  </a:cubicBezTo>
                  <a:cubicBezTo>
                    <a:pt x="108" y="503"/>
                    <a:pt x="108" y="503"/>
                    <a:pt x="108" y="503"/>
                  </a:cubicBezTo>
                  <a:lnTo>
                    <a:pt x="108" y="578"/>
                  </a:lnTo>
                  <a:close/>
                  <a:moveTo>
                    <a:pt x="19" y="143"/>
                  </a:moveTo>
                  <a:cubicBezTo>
                    <a:pt x="14" y="139"/>
                    <a:pt x="14" y="139"/>
                    <a:pt x="14" y="139"/>
                  </a:cubicBezTo>
                  <a:cubicBezTo>
                    <a:pt x="10" y="143"/>
                    <a:pt x="10" y="143"/>
                    <a:pt x="10" y="143"/>
                  </a:cubicBezTo>
                  <a:cubicBezTo>
                    <a:pt x="14" y="147"/>
                    <a:pt x="14" y="147"/>
                    <a:pt x="14" y="147"/>
                  </a:cubicBezTo>
                  <a:lnTo>
                    <a:pt x="19" y="143"/>
                  </a:lnTo>
                  <a:close/>
                  <a:moveTo>
                    <a:pt x="130" y="143"/>
                  </a:moveTo>
                  <a:cubicBezTo>
                    <a:pt x="126" y="139"/>
                    <a:pt x="126" y="139"/>
                    <a:pt x="126" y="139"/>
                  </a:cubicBezTo>
                  <a:cubicBezTo>
                    <a:pt x="122" y="143"/>
                    <a:pt x="122" y="143"/>
                    <a:pt x="122" y="143"/>
                  </a:cubicBezTo>
                  <a:cubicBezTo>
                    <a:pt x="126" y="147"/>
                    <a:pt x="126" y="147"/>
                    <a:pt x="126" y="147"/>
                  </a:cubicBezTo>
                  <a:lnTo>
                    <a:pt x="130" y="143"/>
                  </a:lnTo>
                  <a:close/>
                  <a:moveTo>
                    <a:pt x="138" y="170"/>
                  </a:moveTo>
                  <a:cubicBezTo>
                    <a:pt x="134" y="167"/>
                    <a:pt x="134" y="167"/>
                    <a:pt x="134" y="167"/>
                  </a:cubicBezTo>
                  <a:cubicBezTo>
                    <a:pt x="130" y="170"/>
                    <a:pt x="130" y="170"/>
                    <a:pt x="130" y="170"/>
                  </a:cubicBezTo>
                  <a:cubicBezTo>
                    <a:pt x="134" y="174"/>
                    <a:pt x="134" y="174"/>
                    <a:pt x="134" y="174"/>
                  </a:cubicBezTo>
                  <a:lnTo>
                    <a:pt x="138" y="170"/>
                  </a:lnTo>
                  <a:close/>
                  <a:moveTo>
                    <a:pt x="10" y="170"/>
                  </a:moveTo>
                  <a:cubicBezTo>
                    <a:pt x="7" y="167"/>
                    <a:pt x="7" y="167"/>
                    <a:pt x="7" y="167"/>
                  </a:cubicBezTo>
                  <a:cubicBezTo>
                    <a:pt x="3" y="170"/>
                    <a:pt x="3" y="170"/>
                    <a:pt x="3" y="170"/>
                  </a:cubicBezTo>
                  <a:cubicBezTo>
                    <a:pt x="7" y="174"/>
                    <a:pt x="7" y="174"/>
                    <a:pt x="7" y="174"/>
                  </a:cubicBezTo>
                  <a:lnTo>
                    <a:pt x="10" y="170"/>
                  </a:lnTo>
                  <a:close/>
                  <a:moveTo>
                    <a:pt x="13" y="139"/>
                  </a:moveTo>
                  <a:cubicBezTo>
                    <a:pt x="13" y="137"/>
                    <a:pt x="13" y="137"/>
                    <a:pt x="13" y="137"/>
                  </a:cubicBezTo>
                  <a:cubicBezTo>
                    <a:pt x="15" y="137"/>
                    <a:pt x="15" y="137"/>
                    <a:pt x="15" y="137"/>
                  </a:cubicBezTo>
                  <a:cubicBezTo>
                    <a:pt x="15" y="139"/>
                    <a:pt x="15" y="139"/>
                    <a:pt x="15" y="139"/>
                  </a:cubicBezTo>
                  <a:cubicBezTo>
                    <a:pt x="14" y="138"/>
                    <a:pt x="14" y="138"/>
                    <a:pt x="14" y="138"/>
                  </a:cubicBezTo>
                  <a:lnTo>
                    <a:pt x="13" y="139"/>
                  </a:lnTo>
                  <a:close/>
                  <a:moveTo>
                    <a:pt x="125" y="139"/>
                  </a:moveTo>
                  <a:cubicBezTo>
                    <a:pt x="125" y="137"/>
                    <a:pt x="125" y="137"/>
                    <a:pt x="125" y="137"/>
                  </a:cubicBezTo>
                  <a:cubicBezTo>
                    <a:pt x="127" y="137"/>
                    <a:pt x="127" y="137"/>
                    <a:pt x="127" y="137"/>
                  </a:cubicBezTo>
                  <a:cubicBezTo>
                    <a:pt x="127" y="139"/>
                    <a:pt x="127" y="139"/>
                    <a:pt x="127" y="139"/>
                  </a:cubicBezTo>
                  <a:cubicBezTo>
                    <a:pt x="126" y="138"/>
                    <a:pt x="126" y="138"/>
                    <a:pt x="126" y="138"/>
                  </a:cubicBezTo>
                  <a:lnTo>
                    <a:pt x="125" y="139"/>
                  </a:lnTo>
                  <a:close/>
                  <a:moveTo>
                    <a:pt x="6" y="167"/>
                  </a:moveTo>
                  <a:cubicBezTo>
                    <a:pt x="6" y="164"/>
                    <a:pt x="6" y="164"/>
                    <a:pt x="6" y="164"/>
                  </a:cubicBezTo>
                  <a:cubicBezTo>
                    <a:pt x="7" y="164"/>
                    <a:pt x="7" y="164"/>
                    <a:pt x="7" y="164"/>
                  </a:cubicBezTo>
                  <a:cubicBezTo>
                    <a:pt x="7" y="167"/>
                    <a:pt x="7" y="167"/>
                    <a:pt x="7" y="167"/>
                  </a:cubicBezTo>
                  <a:cubicBezTo>
                    <a:pt x="7" y="166"/>
                    <a:pt x="7" y="166"/>
                    <a:pt x="7" y="166"/>
                  </a:cubicBezTo>
                  <a:lnTo>
                    <a:pt x="6" y="167"/>
                  </a:lnTo>
                  <a:close/>
                  <a:moveTo>
                    <a:pt x="133" y="167"/>
                  </a:moveTo>
                  <a:cubicBezTo>
                    <a:pt x="133" y="164"/>
                    <a:pt x="133" y="164"/>
                    <a:pt x="133" y="164"/>
                  </a:cubicBezTo>
                  <a:cubicBezTo>
                    <a:pt x="135" y="164"/>
                    <a:pt x="135" y="164"/>
                    <a:pt x="135" y="164"/>
                  </a:cubicBezTo>
                  <a:cubicBezTo>
                    <a:pt x="135" y="167"/>
                    <a:pt x="135" y="167"/>
                    <a:pt x="135" y="167"/>
                  </a:cubicBezTo>
                  <a:cubicBezTo>
                    <a:pt x="134" y="166"/>
                    <a:pt x="134" y="166"/>
                    <a:pt x="134" y="166"/>
                  </a:cubicBezTo>
                  <a:lnTo>
                    <a:pt x="133" y="167"/>
                  </a:lnTo>
                  <a:close/>
                  <a:moveTo>
                    <a:pt x="42" y="119"/>
                  </a:moveTo>
                  <a:cubicBezTo>
                    <a:pt x="25" y="161"/>
                    <a:pt x="25" y="161"/>
                    <a:pt x="25" y="161"/>
                  </a:cubicBezTo>
                  <a:cubicBezTo>
                    <a:pt x="26" y="161"/>
                    <a:pt x="26" y="161"/>
                    <a:pt x="26" y="161"/>
                  </a:cubicBezTo>
                  <a:cubicBezTo>
                    <a:pt x="26" y="162"/>
                    <a:pt x="26" y="162"/>
                    <a:pt x="26" y="162"/>
                  </a:cubicBezTo>
                  <a:cubicBezTo>
                    <a:pt x="29" y="157"/>
                    <a:pt x="29" y="157"/>
                    <a:pt x="29" y="157"/>
                  </a:cubicBezTo>
                  <a:cubicBezTo>
                    <a:pt x="32" y="161"/>
                    <a:pt x="32" y="161"/>
                    <a:pt x="32" y="161"/>
                  </a:cubicBezTo>
                  <a:cubicBezTo>
                    <a:pt x="32" y="162"/>
                    <a:pt x="32" y="162"/>
                    <a:pt x="32" y="162"/>
                  </a:cubicBezTo>
                  <a:cubicBezTo>
                    <a:pt x="33" y="161"/>
                    <a:pt x="33" y="161"/>
                    <a:pt x="33" y="161"/>
                  </a:cubicBezTo>
                  <a:cubicBezTo>
                    <a:pt x="36" y="157"/>
                    <a:pt x="36" y="157"/>
                    <a:pt x="36" y="157"/>
                  </a:cubicBezTo>
                  <a:cubicBezTo>
                    <a:pt x="39" y="162"/>
                    <a:pt x="39" y="162"/>
                    <a:pt x="39" y="162"/>
                  </a:cubicBezTo>
                  <a:cubicBezTo>
                    <a:pt x="40" y="161"/>
                    <a:pt x="40" y="161"/>
                    <a:pt x="40" y="161"/>
                  </a:cubicBezTo>
                  <a:cubicBezTo>
                    <a:pt x="42" y="157"/>
                    <a:pt x="42" y="157"/>
                    <a:pt x="42" y="157"/>
                  </a:cubicBezTo>
                  <a:cubicBezTo>
                    <a:pt x="44" y="161"/>
                    <a:pt x="44" y="161"/>
                    <a:pt x="44" y="161"/>
                  </a:cubicBezTo>
                  <a:cubicBezTo>
                    <a:pt x="45" y="162"/>
                    <a:pt x="45" y="162"/>
                    <a:pt x="45" y="162"/>
                  </a:cubicBezTo>
                  <a:cubicBezTo>
                    <a:pt x="48" y="157"/>
                    <a:pt x="48" y="157"/>
                    <a:pt x="48" y="157"/>
                  </a:cubicBezTo>
                  <a:cubicBezTo>
                    <a:pt x="51" y="161"/>
                    <a:pt x="51" y="161"/>
                    <a:pt x="51" y="161"/>
                  </a:cubicBezTo>
                  <a:cubicBezTo>
                    <a:pt x="51" y="162"/>
                    <a:pt x="51" y="162"/>
                    <a:pt x="51" y="162"/>
                  </a:cubicBezTo>
                  <a:cubicBezTo>
                    <a:pt x="52" y="161"/>
                    <a:pt x="52" y="161"/>
                    <a:pt x="52" y="161"/>
                  </a:cubicBezTo>
                  <a:cubicBezTo>
                    <a:pt x="54" y="157"/>
                    <a:pt x="54" y="157"/>
                    <a:pt x="54" y="157"/>
                  </a:cubicBezTo>
                  <a:cubicBezTo>
                    <a:pt x="57" y="161"/>
                    <a:pt x="57" y="161"/>
                    <a:pt x="57" y="161"/>
                  </a:cubicBezTo>
                  <a:cubicBezTo>
                    <a:pt x="58" y="162"/>
                    <a:pt x="58" y="162"/>
                    <a:pt x="58" y="162"/>
                  </a:cubicBezTo>
                  <a:cubicBezTo>
                    <a:pt x="58" y="161"/>
                    <a:pt x="58" y="161"/>
                    <a:pt x="58" y="161"/>
                  </a:cubicBezTo>
                  <a:cubicBezTo>
                    <a:pt x="61" y="157"/>
                    <a:pt x="61" y="157"/>
                    <a:pt x="61" y="157"/>
                  </a:cubicBezTo>
                  <a:cubicBezTo>
                    <a:pt x="63" y="161"/>
                    <a:pt x="63" y="161"/>
                    <a:pt x="63" y="161"/>
                  </a:cubicBezTo>
                  <a:cubicBezTo>
                    <a:pt x="64" y="162"/>
                    <a:pt x="64" y="162"/>
                    <a:pt x="64" y="162"/>
                  </a:cubicBezTo>
                  <a:cubicBezTo>
                    <a:pt x="65" y="161"/>
                    <a:pt x="65" y="161"/>
                    <a:pt x="65" y="161"/>
                  </a:cubicBezTo>
                  <a:cubicBezTo>
                    <a:pt x="67" y="157"/>
                    <a:pt x="67" y="157"/>
                    <a:pt x="67" y="157"/>
                  </a:cubicBezTo>
                  <a:cubicBezTo>
                    <a:pt x="69" y="161"/>
                    <a:pt x="69" y="161"/>
                    <a:pt x="69" y="161"/>
                  </a:cubicBezTo>
                  <a:cubicBezTo>
                    <a:pt x="70" y="162"/>
                    <a:pt x="70" y="162"/>
                    <a:pt x="70" y="162"/>
                  </a:cubicBezTo>
                  <a:cubicBezTo>
                    <a:pt x="71" y="161"/>
                    <a:pt x="71" y="161"/>
                    <a:pt x="71" y="161"/>
                  </a:cubicBezTo>
                  <a:cubicBezTo>
                    <a:pt x="73" y="157"/>
                    <a:pt x="73" y="157"/>
                    <a:pt x="73" y="157"/>
                  </a:cubicBezTo>
                  <a:cubicBezTo>
                    <a:pt x="76" y="161"/>
                    <a:pt x="76" y="161"/>
                    <a:pt x="76" y="161"/>
                  </a:cubicBezTo>
                  <a:cubicBezTo>
                    <a:pt x="76" y="162"/>
                    <a:pt x="76" y="162"/>
                    <a:pt x="76" y="162"/>
                  </a:cubicBezTo>
                  <a:cubicBezTo>
                    <a:pt x="80" y="157"/>
                    <a:pt x="80" y="157"/>
                    <a:pt x="80" y="157"/>
                  </a:cubicBezTo>
                  <a:cubicBezTo>
                    <a:pt x="82" y="161"/>
                    <a:pt x="82" y="161"/>
                    <a:pt x="82" y="161"/>
                  </a:cubicBezTo>
                  <a:cubicBezTo>
                    <a:pt x="83" y="162"/>
                    <a:pt x="83" y="162"/>
                    <a:pt x="83" y="162"/>
                  </a:cubicBezTo>
                  <a:cubicBezTo>
                    <a:pt x="84" y="161"/>
                    <a:pt x="84" y="161"/>
                    <a:pt x="84" y="161"/>
                  </a:cubicBezTo>
                  <a:cubicBezTo>
                    <a:pt x="86" y="157"/>
                    <a:pt x="86" y="157"/>
                    <a:pt x="86" y="157"/>
                  </a:cubicBezTo>
                  <a:cubicBezTo>
                    <a:pt x="89" y="162"/>
                    <a:pt x="89" y="162"/>
                    <a:pt x="89" y="162"/>
                  </a:cubicBezTo>
                  <a:cubicBezTo>
                    <a:pt x="90" y="161"/>
                    <a:pt x="90" y="161"/>
                    <a:pt x="90" y="161"/>
                  </a:cubicBezTo>
                  <a:cubicBezTo>
                    <a:pt x="92" y="157"/>
                    <a:pt x="92" y="157"/>
                    <a:pt x="92" y="157"/>
                  </a:cubicBezTo>
                  <a:cubicBezTo>
                    <a:pt x="95" y="161"/>
                    <a:pt x="95" y="161"/>
                    <a:pt x="95" y="161"/>
                  </a:cubicBezTo>
                  <a:cubicBezTo>
                    <a:pt x="96" y="162"/>
                    <a:pt x="96" y="162"/>
                    <a:pt x="96" y="162"/>
                  </a:cubicBezTo>
                  <a:cubicBezTo>
                    <a:pt x="98" y="157"/>
                    <a:pt x="98" y="157"/>
                    <a:pt x="98" y="157"/>
                  </a:cubicBezTo>
                  <a:cubicBezTo>
                    <a:pt x="101" y="161"/>
                    <a:pt x="101" y="161"/>
                    <a:pt x="101" y="161"/>
                  </a:cubicBezTo>
                  <a:cubicBezTo>
                    <a:pt x="102" y="162"/>
                    <a:pt x="102" y="162"/>
                    <a:pt x="102" y="162"/>
                  </a:cubicBezTo>
                  <a:cubicBezTo>
                    <a:pt x="105" y="157"/>
                    <a:pt x="105" y="157"/>
                    <a:pt x="105" y="157"/>
                  </a:cubicBezTo>
                  <a:cubicBezTo>
                    <a:pt x="107" y="161"/>
                    <a:pt x="107" y="161"/>
                    <a:pt x="107" y="161"/>
                  </a:cubicBezTo>
                  <a:cubicBezTo>
                    <a:pt x="108" y="162"/>
                    <a:pt x="108" y="162"/>
                    <a:pt x="108" y="162"/>
                  </a:cubicBezTo>
                  <a:cubicBezTo>
                    <a:pt x="109" y="161"/>
                    <a:pt x="109" y="161"/>
                    <a:pt x="109" y="161"/>
                  </a:cubicBezTo>
                  <a:cubicBezTo>
                    <a:pt x="111" y="157"/>
                    <a:pt x="111" y="157"/>
                    <a:pt x="111" y="157"/>
                  </a:cubicBezTo>
                  <a:cubicBezTo>
                    <a:pt x="114" y="162"/>
                    <a:pt x="114" y="162"/>
                    <a:pt x="114" y="162"/>
                  </a:cubicBezTo>
                  <a:cubicBezTo>
                    <a:pt x="115" y="161"/>
                    <a:pt x="115" y="161"/>
                    <a:pt x="115" y="161"/>
                  </a:cubicBezTo>
                  <a:cubicBezTo>
                    <a:pt x="115" y="161"/>
                    <a:pt x="115" y="161"/>
                    <a:pt x="115" y="161"/>
                  </a:cubicBezTo>
                  <a:cubicBezTo>
                    <a:pt x="98" y="119"/>
                    <a:pt x="98" y="119"/>
                    <a:pt x="98" y="119"/>
                  </a:cubicBezTo>
                  <a:lnTo>
                    <a:pt x="42" y="119"/>
                  </a:lnTo>
                  <a:close/>
                  <a:moveTo>
                    <a:pt x="48" y="148"/>
                  </a:moveTo>
                  <a:cubicBezTo>
                    <a:pt x="45" y="141"/>
                    <a:pt x="45" y="141"/>
                    <a:pt x="45" y="141"/>
                  </a:cubicBezTo>
                  <a:cubicBezTo>
                    <a:pt x="43" y="140"/>
                    <a:pt x="43" y="140"/>
                    <a:pt x="43" y="140"/>
                  </a:cubicBezTo>
                  <a:cubicBezTo>
                    <a:pt x="39" y="148"/>
                    <a:pt x="39" y="148"/>
                    <a:pt x="39" y="148"/>
                  </a:cubicBezTo>
                  <a:cubicBezTo>
                    <a:pt x="40" y="148"/>
                    <a:pt x="40" y="148"/>
                    <a:pt x="40" y="148"/>
                  </a:cubicBezTo>
                  <a:cubicBezTo>
                    <a:pt x="43" y="143"/>
                    <a:pt x="43" y="143"/>
                    <a:pt x="43" y="143"/>
                  </a:cubicBezTo>
                  <a:cubicBezTo>
                    <a:pt x="46" y="148"/>
                    <a:pt x="46" y="148"/>
                    <a:pt x="46" y="148"/>
                  </a:cubicBezTo>
                  <a:lnTo>
                    <a:pt x="48" y="148"/>
                  </a:lnTo>
                  <a:close/>
                  <a:moveTo>
                    <a:pt x="75" y="133"/>
                  </a:moveTo>
                  <a:cubicBezTo>
                    <a:pt x="71" y="127"/>
                    <a:pt x="71" y="127"/>
                    <a:pt x="71" y="127"/>
                  </a:cubicBezTo>
                  <a:cubicBezTo>
                    <a:pt x="70" y="126"/>
                    <a:pt x="70" y="126"/>
                    <a:pt x="70" y="126"/>
                  </a:cubicBezTo>
                  <a:cubicBezTo>
                    <a:pt x="66" y="133"/>
                    <a:pt x="66" y="133"/>
                    <a:pt x="66" y="133"/>
                  </a:cubicBezTo>
                  <a:cubicBezTo>
                    <a:pt x="67" y="134"/>
                    <a:pt x="67" y="134"/>
                    <a:pt x="67" y="134"/>
                  </a:cubicBezTo>
                  <a:cubicBezTo>
                    <a:pt x="70" y="129"/>
                    <a:pt x="70" y="129"/>
                    <a:pt x="70" y="129"/>
                  </a:cubicBezTo>
                  <a:cubicBezTo>
                    <a:pt x="73" y="134"/>
                    <a:pt x="73" y="134"/>
                    <a:pt x="73" y="134"/>
                  </a:cubicBezTo>
                  <a:lnTo>
                    <a:pt x="75" y="133"/>
                  </a:lnTo>
                  <a:close/>
                  <a:moveTo>
                    <a:pt x="92" y="133"/>
                  </a:moveTo>
                  <a:cubicBezTo>
                    <a:pt x="89" y="127"/>
                    <a:pt x="89" y="127"/>
                    <a:pt x="89" y="127"/>
                  </a:cubicBezTo>
                  <a:cubicBezTo>
                    <a:pt x="88" y="126"/>
                    <a:pt x="88" y="126"/>
                    <a:pt x="88" y="126"/>
                  </a:cubicBezTo>
                  <a:cubicBezTo>
                    <a:pt x="83" y="133"/>
                    <a:pt x="83" y="133"/>
                    <a:pt x="83" y="133"/>
                  </a:cubicBezTo>
                  <a:cubicBezTo>
                    <a:pt x="85" y="134"/>
                    <a:pt x="85" y="134"/>
                    <a:pt x="85" y="134"/>
                  </a:cubicBezTo>
                  <a:cubicBezTo>
                    <a:pt x="88" y="129"/>
                    <a:pt x="88" y="129"/>
                    <a:pt x="88" y="129"/>
                  </a:cubicBezTo>
                  <a:cubicBezTo>
                    <a:pt x="91" y="134"/>
                    <a:pt x="91" y="134"/>
                    <a:pt x="91" y="134"/>
                  </a:cubicBezTo>
                  <a:lnTo>
                    <a:pt x="92" y="133"/>
                  </a:lnTo>
                  <a:close/>
                  <a:moveTo>
                    <a:pt x="101" y="148"/>
                  </a:moveTo>
                  <a:cubicBezTo>
                    <a:pt x="97" y="141"/>
                    <a:pt x="97" y="141"/>
                    <a:pt x="97" y="141"/>
                  </a:cubicBezTo>
                  <a:cubicBezTo>
                    <a:pt x="97" y="140"/>
                    <a:pt x="97" y="140"/>
                    <a:pt x="97" y="140"/>
                  </a:cubicBezTo>
                  <a:cubicBezTo>
                    <a:pt x="92" y="148"/>
                    <a:pt x="92" y="148"/>
                    <a:pt x="92" y="148"/>
                  </a:cubicBezTo>
                  <a:cubicBezTo>
                    <a:pt x="94" y="148"/>
                    <a:pt x="94" y="148"/>
                    <a:pt x="94" y="148"/>
                  </a:cubicBezTo>
                  <a:cubicBezTo>
                    <a:pt x="97" y="143"/>
                    <a:pt x="97" y="143"/>
                    <a:pt x="97" y="143"/>
                  </a:cubicBezTo>
                  <a:cubicBezTo>
                    <a:pt x="100" y="148"/>
                    <a:pt x="100" y="148"/>
                    <a:pt x="100" y="148"/>
                  </a:cubicBezTo>
                  <a:lnTo>
                    <a:pt x="101" y="148"/>
                  </a:lnTo>
                  <a:close/>
                  <a:moveTo>
                    <a:pt x="83" y="148"/>
                  </a:moveTo>
                  <a:cubicBezTo>
                    <a:pt x="80" y="141"/>
                    <a:pt x="80" y="141"/>
                    <a:pt x="80" y="141"/>
                  </a:cubicBezTo>
                  <a:cubicBezTo>
                    <a:pt x="79" y="140"/>
                    <a:pt x="79" y="140"/>
                    <a:pt x="79" y="140"/>
                  </a:cubicBezTo>
                  <a:cubicBezTo>
                    <a:pt x="74" y="148"/>
                    <a:pt x="74" y="148"/>
                    <a:pt x="74" y="148"/>
                  </a:cubicBezTo>
                  <a:cubicBezTo>
                    <a:pt x="76" y="148"/>
                    <a:pt x="76" y="148"/>
                    <a:pt x="76" y="148"/>
                  </a:cubicBezTo>
                  <a:cubicBezTo>
                    <a:pt x="79" y="143"/>
                    <a:pt x="79" y="143"/>
                    <a:pt x="79" y="143"/>
                  </a:cubicBezTo>
                  <a:cubicBezTo>
                    <a:pt x="82" y="148"/>
                    <a:pt x="82" y="148"/>
                    <a:pt x="82" y="148"/>
                  </a:cubicBezTo>
                  <a:lnTo>
                    <a:pt x="83" y="148"/>
                  </a:lnTo>
                  <a:close/>
                  <a:moveTo>
                    <a:pt x="65" y="148"/>
                  </a:moveTo>
                  <a:cubicBezTo>
                    <a:pt x="62" y="141"/>
                    <a:pt x="62" y="141"/>
                    <a:pt x="62" y="141"/>
                  </a:cubicBezTo>
                  <a:cubicBezTo>
                    <a:pt x="61" y="140"/>
                    <a:pt x="61" y="140"/>
                    <a:pt x="61" y="140"/>
                  </a:cubicBezTo>
                  <a:cubicBezTo>
                    <a:pt x="57" y="148"/>
                    <a:pt x="57" y="148"/>
                    <a:pt x="57" y="148"/>
                  </a:cubicBezTo>
                  <a:cubicBezTo>
                    <a:pt x="58" y="148"/>
                    <a:pt x="58" y="148"/>
                    <a:pt x="58" y="148"/>
                  </a:cubicBezTo>
                  <a:cubicBezTo>
                    <a:pt x="61" y="143"/>
                    <a:pt x="61" y="143"/>
                    <a:pt x="61" y="143"/>
                  </a:cubicBezTo>
                  <a:cubicBezTo>
                    <a:pt x="64" y="148"/>
                    <a:pt x="64" y="148"/>
                    <a:pt x="64" y="148"/>
                  </a:cubicBezTo>
                  <a:lnTo>
                    <a:pt x="65" y="148"/>
                  </a:lnTo>
                  <a:close/>
                  <a:moveTo>
                    <a:pt x="59" y="133"/>
                  </a:moveTo>
                  <a:cubicBezTo>
                    <a:pt x="56" y="127"/>
                    <a:pt x="56" y="127"/>
                    <a:pt x="56" y="127"/>
                  </a:cubicBezTo>
                  <a:cubicBezTo>
                    <a:pt x="54" y="126"/>
                    <a:pt x="54" y="126"/>
                    <a:pt x="54" y="126"/>
                  </a:cubicBezTo>
                  <a:cubicBezTo>
                    <a:pt x="50" y="133"/>
                    <a:pt x="50" y="133"/>
                    <a:pt x="50" y="133"/>
                  </a:cubicBezTo>
                  <a:cubicBezTo>
                    <a:pt x="51" y="134"/>
                    <a:pt x="51" y="134"/>
                    <a:pt x="51" y="134"/>
                  </a:cubicBezTo>
                  <a:cubicBezTo>
                    <a:pt x="54" y="129"/>
                    <a:pt x="54" y="129"/>
                    <a:pt x="54" y="129"/>
                  </a:cubicBezTo>
                  <a:cubicBezTo>
                    <a:pt x="57" y="134"/>
                    <a:pt x="57" y="134"/>
                    <a:pt x="57" y="134"/>
                  </a:cubicBezTo>
                  <a:lnTo>
                    <a:pt x="59" y="133"/>
                  </a:lnTo>
                  <a:close/>
                  <a:moveTo>
                    <a:pt x="31" y="171"/>
                  </a:moveTo>
                  <a:cubicBezTo>
                    <a:pt x="19" y="171"/>
                    <a:pt x="19" y="171"/>
                    <a:pt x="19" y="171"/>
                  </a:cubicBezTo>
                  <a:cubicBezTo>
                    <a:pt x="19" y="188"/>
                    <a:pt x="19" y="188"/>
                    <a:pt x="19" y="188"/>
                  </a:cubicBezTo>
                  <a:cubicBezTo>
                    <a:pt x="31" y="188"/>
                    <a:pt x="31" y="188"/>
                    <a:pt x="31" y="188"/>
                  </a:cubicBezTo>
                  <a:lnTo>
                    <a:pt x="31" y="171"/>
                  </a:lnTo>
                  <a:close/>
                  <a:moveTo>
                    <a:pt x="120" y="171"/>
                  </a:moveTo>
                  <a:cubicBezTo>
                    <a:pt x="108" y="171"/>
                    <a:pt x="108" y="171"/>
                    <a:pt x="108" y="171"/>
                  </a:cubicBezTo>
                  <a:cubicBezTo>
                    <a:pt x="108" y="188"/>
                    <a:pt x="108" y="188"/>
                    <a:pt x="108" y="188"/>
                  </a:cubicBezTo>
                  <a:cubicBezTo>
                    <a:pt x="120" y="188"/>
                    <a:pt x="120" y="188"/>
                    <a:pt x="120" y="188"/>
                  </a:cubicBezTo>
                  <a:lnTo>
                    <a:pt x="120" y="171"/>
                  </a:lnTo>
                  <a:close/>
                  <a:moveTo>
                    <a:pt x="103" y="171"/>
                  </a:moveTo>
                  <a:cubicBezTo>
                    <a:pt x="90" y="171"/>
                    <a:pt x="90" y="171"/>
                    <a:pt x="90" y="171"/>
                  </a:cubicBezTo>
                  <a:cubicBezTo>
                    <a:pt x="90" y="188"/>
                    <a:pt x="90" y="188"/>
                    <a:pt x="90" y="188"/>
                  </a:cubicBezTo>
                  <a:cubicBezTo>
                    <a:pt x="103" y="188"/>
                    <a:pt x="103" y="188"/>
                    <a:pt x="103" y="188"/>
                  </a:cubicBezTo>
                  <a:lnTo>
                    <a:pt x="103" y="171"/>
                  </a:lnTo>
                  <a:close/>
                  <a:moveTo>
                    <a:pt x="85" y="171"/>
                  </a:moveTo>
                  <a:cubicBezTo>
                    <a:pt x="72" y="171"/>
                    <a:pt x="72" y="171"/>
                    <a:pt x="72" y="171"/>
                  </a:cubicBezTo>
                  <a:cubicBezTo>
                    <a:pt x="72" y="188"/>
                    <a:pt x="72" y="188"/>
                    <a:pt x="72" y="188"/>
                  </a:cubicBezTo>
                  <a:cubicBezTo>
                    <a:pt x="85" y="188"/>
                    <a:pt x="85" y="188"/>
                    <a:pt x="85" y="188"/>
                  </a:cubicBezTo>
                  <a:lnTo>
                    <a:pt x="85" y="171"/>
                  </a:lnTo>
                  <a:close/>
                  <a:moveTo>
                    <a:pt x="67" y="171"/>
                  </a:moveTo>
                  <a:cubicBezTo>
                    <a:pt x="54" y="171"/>
                    <a:pt x="54" y="171"/>
                    <a:pt x="54" y="171"/>
                  </a:cubicBezTo>
                  <a:cubicBezTo>
                    <a:pt x="54" y="188"/>
                    <a:pt x="54" y="188"/>
                    <a:pt x="54" y="188"/>
                  </a:cubicBezTo>
                  <a:cubicBezTo>
                    <a:pt x="67" y="188"/>
                    <a:pt x="67" y="188"/>
                    <a:pt x="67" y="188"/>
                  </a:cubicBezTo>
                  <a:lnTo>
                    <a:pt x="67" y="171"/>
                  </a:lnTo>
                  <a:close/>
                  <a:moveTo>
                    <a:pt x="49" y="171"/>
                  </a:moveTo>
                  <a:cubicBezTo>
                    <a:pt x="36" y="171"/>
                    <a:pt x="36" y="171"/>
                    <a:pt x="36" y="171"/>
                  </a:cubicBezTo>
                  <a:cubicBezTo>
                    <a:pt x="36" y="188"/>
                    <a:pt x="36" y="188"/>
                    <a:pt x="36" y="188"/>
                  </a:cubicBezTo>
                  <a:cubicBezTo>
                    <a:pt x="49" y="188"/>
                    <a:pt x="49" y="188"/>
                    <a:pt x="49" y="188"/>
                  </a:cubicBezTo>
                  <a:lnTo>
                    <a:pt x="49" y="171"/>
                  </a:lnTo>
                  <a:close/>
                  <a:moveTo>
                    <a:pt x="75" y="11"/>
                  </a:moveTo>
                  <a:cubicBezTo>
                    <a:pt x="65" y="11"/>
                    <a:pt x="65" y="11"/>
                    <a:pt x="65" y="11"/>
                  </a:cubicBezTo>
                  <a:cubicBezTo>
                    <a:pt x="65" y="4"/>
                    <a:pt x="65" y="4"/>
                    <a:pt x="65" y="4"/>
                  </a:cubicBezTo>
                  <a:cubicBezTo>
                    <a:pt x="75" y="4"/>
                    <a:pt x="75" y="4"/>
                    <a:pt x="75" y="4"/>
                  </a:cubicBezTo>
                  <a:lnTo>
                    <a:pt x="75" y="11"/>
                  </a:lnTo>
                  <a:close/>
                  <a:moveTo>
                    <a:pt x="42" y="68"/>
                  </a:moveTo>
                  <a:cubicBezTo>
                    <a:pt x="38" y="64"/>
                    <a:pt x="38" y="64"/>
                    <a:pt x="38" y="64"/>
                  </a:cubicBezTo>
                  <a:cubicBezTo>
                    <a:pt x="34" y="68"/>
                    <a:pt x="34" y="68"/>
                    <a:pt x="34" y="68"/>
                  </a:cubicBezTo>
                  <a:cubicBezTo>
                    <a:pt x="38" y="72"/>
                    <a:pt x="38" y="72"/>
                    <a:pt x="38" y="72"/>
                  </a:cubicBezTo>
                  <a:lnTo>
                    <a:pt x="42" y="68"/>
                  </a:lnTo>
                  <a:close/>
                  <a:moveTo>
                    <a:pt x="106" y="68"/>
                  </a:moveTo>
                  <a:cubicBezTo>
                    <a:pt x="102" y="64"/>
                    <a:pt x="102" y="64"/>
                    <a:pt x="102" y="64"/>
                  </a:cubicBezTo>
                  <a:cubicBezTo>
                    <a:pt x="98" y="68"/>
                    <a:pt x="98" y="68"/>
                    <a:pt x="98" y="68"/>
                  </a:cubicBezTo>
                  <a:cubicBezTo>
                    <a:pt x="102" y="72"/>
                    <a:pt x="102" y="72"/>
                    <a:pt x="102" y="72"/>
                  </a:cubicBezTo>
                  <a:lnTo>
                    <a:pt x="106" y="68"/>
                  </a:lnTo>
                  <a:close/>
                  <a:moveTo>
                    <a:pt x="100" y="84"/>
                  </a:moveTo>
                  <a:cubicBezTo>
                    <a:pt x="99" y="86"/>
                    <a:pt x="99" y="86"/>
                    <a:pt x="99" y="86"/>
                  </a:cubicBezTo>
                  <a:cubicBezTo>
                    <a:pt x="97" y="89"/>
                    <a:pt x="97" y="89"/>
                    <a:pt x="97" y="89"/>
                  </a:cubicBezTo>
                  <a:cubicBezTo>
                    <a:pt x="97" y="89"/>
                    <a:pt x="97" y="89"/>
                    <a:pt x="97" y="89"/>
                  </a:cubicBezTo>
                  <a:cubicBezTo>
                    <a:pt x="96" y="86"/>
                    <a:pt x="96" y="86"/>
                    <a:pt x="96" y="86"/>
                  </a:cubicBezTo>
                  <a:cubicBezTo>
                    <a:pt x="94" y="84"/>
                    <a:pt x="94" y="84"/>
                    <a:pt x="94" y="84"/>
                  </a:cubicBezTo>
                  <a:cubicBezTo>
                    <a:pt x="92" y="86"/>
                    <a:pt x="92" y="86"/>
                    <a:pt x="92" y="86"/>
                  </a:cubicBezTo>
                  <a:cubicBezTo>
                    <a:pt x="91" y="89"/>
                    <a:pt x="91" y="89"/>
                    <a:pt x="91" y="89"/>
                  </a:cubicBezTo>
                  <a:cubicBezTo>
                    <a:pt x="91" y="89"/>
                    <a:pt x="91" y="89"/>
                    <a:pt x="91" y="89"/>
                  </a:cubicBezTo>
                  <a:cubicBezTo>
                    <a:pt x="90" y="86"/>
                    <a:pt x="90" y="86"/>
                    <a:pt x="90" y="86"/>
                  </a:cubicBezTo>
                  <a:cubicBezTo>
                    <a:pt x="88" y="84"/>
                    <a:pt x="88" y="84"/>
                    <a:pt x="88" y="84"/>
                  </a:cubicBezTo>
                  <a:cubicBezTo>
                    <a:pt x="87" y="86"/>
                    <a:pt x="87" y="86"/>
                    <a:pt x="87" y="86"/>
                  </a:cubicBezTo>
                  <a:cubicBezTo>
                    <a:pt x="85" y="89"/>
                    <a:pt x="85" y="89"/>
                    <a:pt x="85" y="89"/>
                  </a:cubicBezTo>
                  <a:cubicBezTo>
                    <a:pt x="85" y="89"/>
                    <a:pt x="85" y="89"/>
                    <a:pt x="85" y="89"/>
                  </a:cubicBezTo>
                  <a:cubicBezTo>
                    <a:pt x="84" y="86"/>
                    <a:pt x="84" y="86"/>
                    <a:pt x="84" y="86"/>
                  </a:cubicBezTo>
                  <a:cubicBezTo>
                    <a:pt x="83" y="84"/>
                    <a:pt x="83" y="84"/>
                    <a:pt x="83" y="84"/>
                  </a:cubicBezTo>
                  <a:cubicBezTo>
                    <a:pt x="81" y="86"/>
                    <a:pt x="81" y="86"/>
                    <a:pt x="81" y="86"/>
                  </a:cubicBezTo>
                  <a:cubicBezTo>
                    <a:pt x="79" y="89"/>
                    <a:pt x="79" y="89"/>
                    <a:pt x="79" y="89"/>
                  </a:cubicBezTo>
                  <a:cubicBezTo>
                    <a:pt x="79" y="89"/>
                    <a:pt x="79" y="89"/>
                    <a:pt x="79" y="89"/>
                  </a:cubicBezTo>
                  <a:cubicBezTo>
                    <a:pt x="78" y="86"/>
                    <a:pt x="78" y="86"/>
                    <a:pt x="78" y="86"/>
                  </a:cubicBezTo>
                  <a:cubicBezTo>
                    <a:pt x="76" y="84"/>
                    <a:pt x="76" y="84"/>
                    <a:pt x="76" y="84"/>
                  </a:cubicBezTo>
                  <a:cubicBezTo>
                    <a:pt x="75" y="86"/>
                    <a:pt x="75" y="86"/>
                    <a:pt x="75" y="86"/>
                  </a:cubicBezTo>
                  <a:cubicBezTo>
                    <a:pt x="74" y="89"/>
                    <a:pt x="74" y="89"/>
                    <a:pt x="74" y="89"/>
                  </a:cubicBezTo>
                  <a:cubicBezTo>
                    <a:pt x="73" y="89"/>
                    <a:pt x="73" y="89"/>
                    <a:pt x="73" y="89"/>
                  </a:cubicBezTo>
                  <a:cubicBezTo>
                    <a:pt x="72" y="86"/>
                    <a:pt x="72" y="86"/>
                    <a:pt x="72" y="86"/>
                  </a:cubicBezTo>
                  <a:cubicBezTo>
                    <a:pt x="70" y="84"/>
                    <a:pt x="70" y="84"/>
                    <a:pt x="70" y="84"/>
                  </a:cubicBezTo>
                  <a:cubicBezTo>
                    <a:pt x="69" y="86"/>
                    <a:pt x="69" y="86"/>
                    <a:pt x="69" y="86"/>
                  </a:cubicBezTo>
                  <a:cubicBezTo>
                    <a:pt x="68" y="89"/>
                    <a:pt x="68" y="89"/>
                    <a:pt x="68" y="89"/>
                  </a:cubicBezTo>
                  <a:cubicBezTo>
                    <a:pt x="67" y="89"/>
                    <a:pt x="67" y="89"/>
                    <a:pt x="67" y="89"/>
                  </a:cubicBezTo>
                  <a:cubicBezTo>
                    <a:pt x="66" y="86"/>
                    <a:pt x="66" y="86"/>
                    <a:pt x="66" y="86"/>
                  </a:cubicBezTo>
                  <a:cubicBezTo>
                    <a:pt x="64" y="84"/>
                    <a:pt x="64" y="84"/>
                    <a:pt x="64" y="84"/>
                  </a:cubicBezTo>
                  <a:cubicBezTo>
                    <a:pt x="63" y="86"/>
                    <a:pt x="63" y="86"/>
                    <a:pt x="63" y="86"/>
                  </a:cubicBezTo>
                  <a:cubicBezTo>
                    <a:pt x="62" y="89"/>
                    <a:pt x="62" y="89"/>
                    <a:pt x="62" y="89"/>
                  </a:cubicBezTo>
                  <a:cubicBezTo>
                    <a:pt x="61" y="89"/>
                    <a:pt x="61" y="89"/>
                    <a:pt x="61" y="89"/>
                  </a:cubicBezTo>
                  <a:cubicBezTo>
                    <a:pt x="60" y="86"/>
                    <a:pt x="60" y="86"/>
                    <a:pt x="60" y="86"/>
                  </a:cubicBezTo>
                  <a:cubicBezTo>
                    <a:pt x="58" y="84"/>
                    <a:pt x="58" y="84"/>
                    <a:pt x="58" y="84"/>
                  </a:cubicBezTo>
                  <a:cubicBezTo>
                    <a:pt x="57" y="86"/>
                    <a:pt x="57" y="86"/>
                    <a:pt x="57" y="86"/>
                  </a:cubicBezTo>
                  <a:cubicBezTo>
                    <a:pt x="56" y="89"/>
                    <a:pt x="56" y="89"/>
                    <a:pt x="56" y="89"/>
                  </a:cubicBezTo>
                  <a:cubicBezTo>
                    <a:pt x="55" y="89"/>
                    <a:pt x="55" y="89"/>
                    <a:pt x="55" y="89"/>
                  </a:cubicBezTo>
                  <a:cubicBezTo>
                    <a:pt x="54" y="86"/>
                    <a:pt x="54" y="86"/>
                    <a:pt x="54" y="86"/>
                  </a:cubicBezTo>
                  <a:cubicBezTo>
                    <a:pt x="52" y="84"/>
                    <a:pt x="52" y="84"/>
                    <a:pt x="52" y="84"/>
                  </a:cubicBezTo>
                  <a:cubicBezTo>
                    <a:pt x="51" y="86"/>
                    <a:pt x="51" y="86"/>
                    <a:pt x="51" y="86"/>
                  </a:cubicBezTo>
                  <a:cubicBezTo>
                    <a:pt x="49" y="89"/>
                    <a:pt x="49" y="89"/>
                    <a:pt x="49" y="89"/>
                  </a:cubicBezTo>
                  <a:cubicBezTo>
                    <a:pt x="49" y="89"/>
                    <a:pt x="49" y="89"/>
                    <a:pt x="49" y="89"/>
                  </a:cubicBezTo>
                  <a:cubicBezTo>
                    <a:pt x="48" y="86"/>
                    <a:pt x="48" y="86"/>
                    <a:pt x="48" y="86"/>
                  </a:cubicBezTo>
                  <a:cubicBezTo>
                    <a:pt x="46" y="84"/>
                    <a:pt x="46" y="84"/>
                    <a:pt x="46" y="84"/>
                  </a:cubicBezTo>
                  <a:cubicBezTo>
                    <a:pt x="45" y="86"/>
                    <a:pt x="45" y="86"/>
                    <a:pt x="45" y="86"/>
                  </a:cubicBezTo>
                  <a:cubicBezTo>
                    <a:pt x="43" y="89"/>
                    <a:pt x="43" y="89"/>
                    <a:pt x="43" y="89"/>
                  </a:cubicBezTo>
                  <a:cubicBezTo>
                    <a:pt x="43" y="89"/>
                    <a:pt x="43" y="89"/>
                    <a:pt x="43" y="89"/>
                  </a:cubicBezTo>
                  <a:cubicBezTo>
                    <a:pt x="42" y="86"/>
                    <a:pt x="42" y="86"/>
                    <a:pt x="42" y="86"/>
                  </a:cubicBezTo>
                  <a:cubicBezTo>
                    <a:pt x="40" y="84"/>
                    <a:pt x="40" y="84"/>
                    <a:pt x="40" y="84"/>
                  </a:cubicBezTo>
                  <a:cubicBezTo>
                    <a:pt x="39" y="85"/>
                    <a:pt x="39" y="85"/>
                    <a:pt x="39" y="85"/>
                  </a:cubicBezTo>
                  <a:cubicBezTo>
                    <a:pt x="39" y="73"/>
                    <a:pt x="39" y="73"/>
                    <a:pt x="39" y="73"/>
                  </a:cubicBezTo>
                  <a:cubicBezTo>
                    <a:pt x="38" y="74"/>
                    <a:pt x="38" y="74"/>
                    <a:pt x="38" y="74"/>
                  </a:cubicBezTo>
                  <a:cubicBezTo>
                    <a:pt x="37" y="73"/>
                    <a:pt x="37" y="73"/>
                    <a:pt x="37" y="73"/>
                  </a:cubicBezTo>
                  <a:cubicBezTo>
                    <a:pt x="37" y="89"/>
                    <a:pt x="37" y="89"/>
                    <a:pt x="37" y="89"/>
                  </a:cubicBezTo>
                  <a:cubicBezTo>
                    <a:pt x="37" y="89"/>
                    <a:pt x="37" y="89"/>
                    <a:pt x="37" y="89"/>
                  </a:cubicBezTo>
                  <a:cubicBezTo>
                    <a:pt x="37" y="117"/>
                    <a:pt x="37" y="117"/>
                    <a:pt x="37" y="117"/>
                  </a:cubicBezTo>
                  <a:cubicBezTo>
                    <a:pt x="103" y="117"/>
                    <a:pt x="103" y="117"/>
                    <a:pt x="103" y="117"/>
                  </a:cubicBezTo>
                  <a:cubicBezTo>
                    <a:pt x="103" y="89"/>
                    <a:pt x="103" y="89"/>
                    <a:pt x="103" y="89"/>
                  </a:cubicBezTo>
                  <a:cubicBezTo>
                    <a:pt x="103" y="89"/>
                    <a:pt x="103" y="89"/>
                    <a:pt x="103" y="89"/>
                  </a:cubicBezTo>
                  <a:cubicBezTo>
                    <a:pt x="103" y="73"/>
                    <a:pt x="103" y="73"/>
                    <a:pt x="103" y="73"/>
                  </a:cubicBezTo>
                  <a:cubicBezTo>
                    <a:pt x="102" y="74"/>
                    <a:pt x="102" y="74"/>
                    <a:pt x="102" y="74"/>
                  </a:cubicBezTo>
                  <a:cubicBezTo>
                    <a:pt x="101" y="73"/>
                    <a:pt x="101" y="73"/>
                    <a:pt x="101" y="73"/>
                  </a:cubicBezTo>
                  <a:cubicBezTo>
                    <a:pt x="101" y="85"/>
                    <a:pt x="101" y="85"/>
                    <a:pt x="101" y="85"/>
                  </a:cubicBezTo>
                  <a:lnTo>
                    <a:pt x="100" y="84"/>
                  </a:lnTo>
                  <a:close/>
                  <a:moveTo>
                    <a:pt x="70" y="0"/>
                  </a:moveTo>
                  <a:cubicBezTo>
                    <a:pt x="70" y="1"/>
                    <a:pt x="70" y="2"/>
                    <a:pt x="70" y="3"/>
                  </a:cubicBezTo>
                  <a:cubicBezTo>
                    <a:pt x="70" y="3"/>
                    <a:pt x="70" y="3"/>
                    <a:pt x="70" y="3"/>
                  </a:cubicBezTo>
                  <a:cubicBezTo>
                    <a:pt x="70" y="2"/>
                    <a:pt x="70" y="1"/>
                    <a:pt x="70" y="0"/>
                  </a:cubicBezTo>
                  <a:close/>
                  <a:moveTo>
                    <a:pt x="69" y="12"/>
                  </a:moveTo>
                  <a:cubicBezTo>
                    <a:pt x="65" y="37"/>
                    <a:pt x="54" y="58"/>
                    <a:pt x="46" y="82"/>
                  </a:cubicBezTo>
                  <a:cubicBezTo>
                    <a:pt x="46" y="81"/>
                    <a:pt x="46" y="81"/>
                    <a:pt x="46" y="81"/>
                  </a:cubicBezTo>
                  <a:cubicBezTo>
                    <a:pt x="49" y="86"/>
                    <a:pt x="49" y="86"/>
                    <a:pt x="49" y="86"/>
                  </a:cubicBezTo>
                  <a:cubicBezTo>
                    <a:pt x="49" y="87"/>
                    <a:pt x="49" y="87"/>
                    <a:pt x="49" y="87"/>
                  </a:cubicBezTo>
                  <a:cubicBezTo>
                    <a:pt x="52" y="81"/>
                    <a:pt x="52" y="81"/>
                    <a:pt x="52" y="81"/>
                  </a:cubicBezTo>
                  <a:cubicBezTo>
                    <a:pt x="55" y="86"/>
                    <a:pt x="55" y="86"/>
                    <a:pt x="55" y="86"/>
                  </a:cubicBezTo>
                  <a:cubicBezTo>
                    <a:pt x="55" y="87"/>
                    <a:pt x="55" y="87"/>
                    <a:pt x="55" y="87"/>
                  </a:cubicBezTo>
                  <a:cubicBezTo>
                    <a:pt x="56" y="86"/>
                    <a:pt x="56" y="86"/>
                    <a:pt x="56" y="86"/>
                  </a:cubicBezTo>
                  <a:cubicBezTo>
                    <a:pt x="58" y="81"/>
                    <a:pt x="58" y="81"/>
                    <a:pt x="58" y="81"/>
                  </a:cubicBezTo>
                  <a:cubicBezTo>
                    <a:pt x="61" y="87"/>
                    <a:pt x="61" y="87"/>
                    <a:pt x="61" y="87"/>
                  </a:cubicBezTo>
                  <a:cubicBezTo>
                    <a:pt x="62" y="86"/>
                    <a:pt x="62" y="86"/>
                    <a:pt x="62" y="86"/>
                  </a:cubicBezTo>
                  <a:cubicBezTo>
                    <a:pt x="64" y="81"/>
                    <a:pt x="64" y="81"/>
                    <a:pt x="64" y="81"/>
                  </a:cubicBezTo>
                  <a:cubicBezTo>
                    <a:pt x="67" y="87"/>
                    <a:pt x="67" y="87"/>
                    <a:pt x="67" y="87"/>
                  </a:cubicBezTo>
                  <a:cubicBezTo>
                    <a:pt x="68" y="86"/>
                    <a:pt x="68" y="86"/>
                    <a:pt x="68" y="86"/>
                  </a:cubicBezTo>
                  <a:cubicBezTo>
                    <a:pt x="70" y="81"/>
                    <a:pt x="70" y="81"/>
                    <a:pt x="70" y="81"/>
                  </a:cubicBezTo>
                  <a:cubicBezTo>
                    <a:pt x="73" y="86"/>
                    <a:pt x="73" y="86"/>
                    <a:pt x="73" y="86"/>
                  </a:cubicBezTo>
                  <a:cubicBezTo>
                    <a:pt x="73" y="87"/>
                    <a:pt x="73" y="87"/>
                    <a:pt x="73" y="87"/>
                  </a:cubicBezTo>
                  <a:cubicBezTo>
                    <a:pt x="74" y="86"/>
                    <a:pt x="74" y="86"/>
                    <a:pt x="74" y="86"/>
                  </a:cubicBezTo>
                  <a:cubicBezTo>
                    <a:pt x="76" y="81"/>
                    <a:pt x="76" y="81"/>
                    <a:pt x="76" y="81"/>
                  </a:cubicBezTo>
                  <a:cubicBezTo>
                    <a:pt x="79" y="87"/>
                    <a:pt x="79" y="87"/>
                    <a:pt x="79" y="87"/>
                  </a:cubicBezTo>
                  <a:cubicBezTo>
                    <a:pt x="80" y="86"/>
                    <a:pt x="80" y="86"/>
                    <a:pt x="80" y="86"/>
                  </a:cubicBezTo>
                  <a:cubicBezTo>
                    <a:pt x="83" y="81"/>
                    <a:pt x="83" y="81"/>
                    <a:pt x="83" y="81"/>
                  </a:cubicBezTo>
                  <a:cubicBezTo>
                    <a:pt x="85" y="87"/>
                    <a:pt x="85" y="87"/>
                    <a:pt x="85" y="87"/>
                  </a:cubicBezTo>
                  <a:cubicBezTo>
                    <a:pt x="86" y="86"/>
                    <a:pt x="86" y="86"/>
                    <a:pt x="86" y="86"/>
                  </a:cubicBezTo>
                  <a:cubicBezTo>
                    <a:pt x="89" y="81"/>
                    <a:pt x="89" y="81"/>
                    <a:pt x="89" y="81"/>
                  </a:cubicBezTo>
                  <a:cubicBezTo>
                    <a:pt x="91" y="86"/>
                    <a:pt x="91" y="86"/>
                    <a:pt x="91" y="86"/>
                  </a:cubicBezTo>
                  <a:cubicBezTo>
                    <a:pt x="91" y="87"/>
                    <a:pt x="91" y="87"/>
                    <a:pt x="91" y="87"/>
                  </a:cubicBezTo>
                  <a:cubicBezTo>
                    <a:pt x="92" y="86"/>
                    <a:pt x="92" y="86"/>
                    <a:pt x="92" y="86"/>
                  </a:cubicBezTo>
                  <a:cubicBezTo>
                    <a:pt x="94" y="81"/>
                    <a:pt x="94" y="81"/>
                    <a:pt x="94" y="81"/>
                  </a:cubicBezTo>
                  <a:cubicBezTo>
                    <a:pt x="95" y="80"/>
                    <a:pt x="73" y="22"/>
                    <a:pt x="71" y="12"/>
                  </a:cubicBezTo>
                  <a:lnTo>
                    <a:pt x="69" y="12"/>
                  </a:lnTo>
                  <a:close/>
                  <a:moveTo>
                    <a:pt x="75" y="46"/>
                  </a:moveTo>
                  <a:cubicBezTo>
                    <a:pt x="71" y="40"/>
                    <a:pt x="71" y="40"/>
                    <a:pt x="71" y="40"/>
                  </a:cubicBezTo>
                  <a:cubicBezTo>
                    <a:pt x="70" y="38"/>
                    <a:pt x="70" y="38"/>
                    <a:pt x="70" y="38"/>
                  </a:cubicBezTo>
                  <a:cubicBezTo>
                    <a:pt x="66" y="46"/>
                    <a:pt x="66" y="46"/>
                    <a:pt x="66" y="46"/>
                  </a:cubicBezTo>
                  <a:cubicBezTo>
                    <a:pt x="67" y="47"/>
                    <a:pt x="67" y="47"/>
                    <a:pt x="67" y="47"/>
                  </a:cubicBezTo>
                  <a:cubicBezTo>
                    <a:pt x="70" y="41"/>
                    <a:pt x="70" y="41"/>
                    <a:pt x="70" y="41"/>
                  </a:cubicBezTo>
                  <a:cubicBezTo>
                    <a:pt x="73" y="47"/>
                    <a:pt x="73" y="47"/>
                    <a:pt x="73" y="47"/>
                  </a:cubicBezTo>
                  <a:lnTo>
                    <a:pt x="75" y="46"/>
                  </a:lnTo>
                  <a:close/>
                  <a:moveTo>
                    <a:pt x="61" y="76"/>
                  </a:moveTo>
                  <a:cubicBezTo>
                    <a:pt x="58" y="70"/>
                    <a:pt x="58" y="70"/>
                    <a:pt x="58" y="70"/>
                  </a:cubicBezTo>
                  <a:cubicBezTo>
                    <a:pt x="57" y="68"/>
                    <a:pt x="57" y="68"/>
                    <a:pt x="57" y="68"/>
                  </a:cubicBezTo>
                  <a:cubicBezTo>
                    <a:pt x="52" y="76"/>
                    <a:pt x="52" y="76"/>
                    <a:pt x="52" y="76"/>
                  </a:cubicBezTo>
                  <a:cubicBezTo>
                    <a:pt x="54" y="77"/>
                    <a:pt x="54" y="77"/>
                    <a:pt x="54" y="77"/>
                  </a:cubicBezTo>
                  <a:cubicBezTo>
                    <a:pt x="57" y="71"/>
                    <a:pt x="57" y="71"/>
                    <a:pt x="57" y="71"/>
                  </a:cubicBezTo>
                  <a:cubicBezTo>
                    <a:pt x="60" y="77"/>
                    <a:pt x="60" y="77"/>
                    <a:pt x="60" y="77"/>
                  </a:cubicBezTo>
                  <a:lnTo>
                    <a:pt x="61" y="76"/>
                  </a:lnTo>
                  <a:close/>
                  <a:moveTo>
                    <a:pt x="75" y="76"/>
                  </a:moveTo>
                  <a:cubicBezTo>
                    <a:pt x="71" y="70"/>
                    <a:pt x="71" y="70"/>
                    <a:pt x="71" y="70"/>
                  </a:cubicBezTo>
                  <a:cubicBezTo>
                    <a:pt x="70" y="68"/>
                    <a:pt x="70" y="68"/>
                    <a:pt x="70" y="68"/>
                  </a:cubicBezTo>
                  <a:cubicBezTo>
                    <a:pt x="66" y="76"/>
                    <a:pt x="66" y="76"/>
                    <a:pt x="66" y="76"/>
                  </a:cubicBezTo>
                  <a:cubicBezTo>
                    <a:pt x="67" y="77"/>
                    <a:pt x="67" y="77"/>
                    <a:pt x="67" y="77"/>
                  </a:cubicBezTo>
                  <a:cubicBezTo>
                    <a:pt x="70" y="71"/>
                    <a:pt x="70" y="71"/>
                    <a:pt x="70" y="71"/>
                  </a:cubicBezTo>
                  <a:cubicBezTo>
                    <a:pt x="73" y="77"/>
                    <a:pt x="73" y="77"/>
                    <a:pt x="73" y="77"/>
                  </a:cubicBezTo>
                  <a:lnTo>
                    <a:pt x="75" y="76"/>
                  </a:lnTo>
                  <a:close/>
                  <a:moveTo>
                    <a:pt x="88" y="76"/>
                  </a:moveTo>
                  <a:cubicBezTo>
                    <a:pt x="85" y="70"/>
                    <a:pt x="85" y="70"/>
                    <a:pt x="85" y="70"/>
                  </a:cubicBezTo>
                  <a:cubicBezTo>
                    <a:pt x="84" y="68"/>
                    <a:pt x="84" y="68"/>
                    <a:pt x="84" y="68"/>
                  </a:cubicBezTo>
                  <a:cubicBezTo>
                    <a:pt x="79" y="76"/>
                    <a:pt x="79" y="76"/>
                    <a:pt x="79" y="76"/>
                  </a:cubicBezTo>
                  <a:cubicBezTo>
                    <a:pt x="81" y="77"/>
                    <a:pt x="81" y="77"/>
                    <a:pt x="81" y="77"/>
                  </a:cubicBezTo>
                  <a:cubicBezTo>
                    <a:pt x="84" y="71"/>
                    <a:pt x="84" y="71"/>
                    <a:pt x="84" y="71"/>
                  </a:cubicBezTo>
                  <a:cubicBezTo>
                    <a:pt x="87" y="77"/>
                    <a:pt x="87" y="77"/>
                    <a:pt x="87" y="77"/>
                  </a:cubicBezTo>
                  <a:lnTo>
                    <a:pt x="88" y="76"/>
                  </a:lnTo>
                  <a:close/>
                  <a:moveTo>
                    <a:pt x="67" y="62"/>
                  </a:moveTo>
                  <a:cubicBezTo>
                    <a:pt x="63" y="55"/>
                    <a:pt x="63" y="55"/>
                    <a:pt x="63" y="55"/>
                  </a:cubicBezTo>
                  <a:cubicBezTo>
                    <a:pt x="62" y="54"/>
                    <a:pt x="62" y="54"/>
                    <a:pt x="62" y="54"/>
                  </a:cubicBezTo>
                  <a:cubicBezTo>
                    <a:pt x="58" y="62"/>
                    <a:pt x="58" y="62"/>
                    <a:pt x="58" y="62"/>
                  </a:cubicBezTo>
                  <a:cubicBezTo>
                    <a:pt x="59" y="62"/>
                    <a:pt x="59" y="62"/>
                    <a:pt x="59" y="62"/>
                  </a:cubicBezTo>
                  <a:cubicBezTo>
                    <a:pt x="62" y="57"/>
                    <a:pt x="62" y="57"/>
                    <a:pt x="62" y="57"/>
                  </a:cubicBezTo>
                  <a:cubicBezTo>
                    <a:pt x="65" y="62"/>
                    <a:pt x="65" y="62"/>
                    <a:pt x="65" y="62"/>
                  </a:cubicBezTo>
                  <a:lnTo>
                    <a:pt x="67" y="62"/>
                  </a:lnTo>
                  <a:close/>
                  <a:moveTo>
                    <a:pt x="83" y="62"/>
                  </a:moveTo>
                  <a:cubicBezTo>
                    <a:pt x="79" y="55"/>
                    <a:pt x="79" y="55"/>
                    <a:pt x="79" y="55"/>
                  </a:cubicBezTo>
                  <a:cubicBezTo>
                    <a:pt x="78" y="54"/>
                    <a:pt x="78" y="54"/>
                    <a:pt x="78" y="54"/>
                  </a:cubicBezTo>
                  <a:cubicBezTo>
                    <a:pt x="74" y="62"/>
                    <a:pt x="74" y="62"/>
                    <a:pt x="74" y="62"/>
                  </a:cubicBezTo>
                  <a:cubicBezTo>
                    <a:pt x="75" y="62"/>
                    <a:pt x="75" y="62"/>
                    <a:pt x="75" y="62"/>
                  </a:cubicBezTo>
                  <a:cubicBezTo>
                    <a:pt x="78" y="57"/>
                    <a:pt x="78" y="57"/>
                    <a:pt x="78" y="57"/>
                  </a:cubicBezTo>
                  <a:cubicBezTo>
                    <a:pt x="81" y="62"/>
                    <a:pt x="81" y="62"/>
                    <a:pt x="81" y="62"/>
                  </a:cubicBezTo>
                  <a:lnTo>
                    <a:pt x="83" y="62"/>
                  </a:lnTo>
                  <a:close/>
                  <a:moveTo>
                    <a:pt x="37" y="64"/>
                  </a:moveTo>
                  <a:cubicBezTo>
                    <a:pt x="37" y="62"/>
                    <a:pt x="37" y="62"/>
                    <a:pt x="37" y="62"/>
                  </a:cubicBezTo>
                  <a:cubicBezTo>
                    <a:pt x="39" y="62"/>
                    <a:pt x="39" y="62"/>
                    <a:pt x="39" y="62"/>
                  </a:cubicBezTo>
                  <a:cubicBezTo>
                    <a:pt x="39" y="64"/>
                    <a:pt x="39" y="64"/>
                    <a:pt x="39" y="64"/>
                  </a:cubicBezTo>
                  <a:cubicBezTo>
                    <a:pt x="38" y="63"/>
                    <a:pt x="38" y="63"/>
                    <a:pt x="38" y="63"/>
                  </a:cubicBezTo>
                  <a:lnTo>
                    <a:pt x="37" y="64"/>
                  </a:lnTo>
                  <a:close/>
                  <a:moveTo>
                    <a:pt x="101" y="64"/>
                  </a:moveTo>
                  <a:cubicBezTo>
                    <a:pt x="101" y="62"/>
                    <a:pt x="101" y="62"/>
                    <a:pt x="101" y="62"/>
                  </a:cubicBezTo>
                  <a:cubicBezTo>
                    <a:pt x="103" y="62"/>
                    <a:pt x="103" y="62"/>
                    <a:pt x="103" y="62"/>
                  </a:cubicBezTo>
                  <a:cubicBezTo>
                    <a:pt x="103" y="64"/>
                    <a:pt x="103" y="64"/>
                    <a:pt x="103" y="64"/>
                  </a:cubicBezTo>
                  <a:cubicBezTo>
                    <a:pt x="102" y="63"/>
                    <a:pt x="102" y="63"/>
                    <a:pt x="102" y="63"/>
                  </a:cubicBezTo>
                  <a:lnTo>
                    <a:pt x="101" y="64"/>
                  </a:lnTo>
                  <a:close/>
                  <a:moveTo>
                    <a:pt x="51" y="95"/>
                  </a:moveTo>
                  <a:cubicBezTo>
                    <a:pt x="41" y="95"/>
                    <a:pt x="41" y="95"/>
                    <a:pt x="41" y="95"/>
                  </a:cubicBezTo>
                  <a:cubicBezTo>
                    <a:pt x="41" y="112"/>
                    <a:pt x="41" y="112"/>
                    <a:pt x="41" y="112"/>
                  </a:cubicBezTo>
                  <a:cubicBezTo>
                    <a:pt x="51" y="112"/>
                    <a:pt x="51" y="112"/>
                    <a:pt x="51" y="112"/>
                  </a:cubicBezTo>
                  <a:lnTo>
                    <a:pt x="51" y="95"/>
                  </a:lnTo>
                  <a:close/>
                  <a:moveTo>
                    <a:pt x="100" y="95"/>
                  </a:moveTo>
                  <a:cubicBezTo>
                    <a:pt x="90" y="95"/>
                    <a:pt x="90" y="95"/>
                    <a:pt x="90" y="95"/>
                  </a:cubicBezTo>
                  <a:cubicBezTo>
                    <a:pt x="90" y="112"/>
                    <a:pt x="90" y="112"/>
                    <a:pt x="90" y="112"/>
                  </a:cubicBezTo>
                  <a:cubicBezTo>
                    <a:pt x="100" y="112"/>
                    <a:pt x="100" y="112"/>
                    <a:pt x="100" y="112"/>
                  </a:cubicBezTo>
                  <a:lnTo>
                    <a:pt x="100" y="95"/>
                  </a:lnTo>
                  <a:close/>
                  <a:moveTo>
                    <a:pt x="87" y="95"/>
                  </a:moveTo>
                  <a:cubicBezTo>
                    <a:pt x="78" y="95"/>
                    <a:pt x="78" y="95"/>
                    <a:pt x="78" y="95"/>
                  </a:cubicBezTo>
                  <a:cubicBezTo>
                    <a:pt x="78" y="112"/>
                    <a:pt x="78" y="112"/>
                    <a:pt x="78" y="112"/>
                  </a:cubicBezTo>
                  <a:cubicBezTo>
                    <a:pt x="87" y="112"/>
                    <a:pt x="87" y="112"/>
                    <a:pt x="87" y="112"/>
                  </a:cubicBezTo>
                  <a:lnTo>
                    <a:pt x="87" y="95"/>
                  </a:lnTo>
                  <a:close/>
                  <a:moveTo>
                    <a:pt x="75" y="95"/>
                  </a:moveTo>
                  <a:cubicBezTo>
                    <a:pt x="65" y="95"/>
                    <a:pt x="65" y="95"/>
                    <a:pt x="65" y="95"/>
                  </a:cubicBezTo>
                  <a:cubicBezTo>
                    <a:pt x="65" y="112"/>
                    <a:pt x="65" y="112"/>
                    <a:pt x="65" y="112"/>
                  </a:cubicBezTo>
                  <a:cubicBezTo>
                    <a:pt x="75" y="112"/>
                    <a:pt x="75" y="112"/>
                    <a:pt x="75" y="112"/>
                  </a:cubicBezTo>
                  <a:lnTo>
                    <a:pt x="75" y="95"/>
                  </a:lnTo>
                  <a:close/>
                  <a:moveTo>
                    <a:pt x="63" y="95"/>
                  </a:moveTo>
                  <a:cubicBezTo>
                    <a:pt x="53" y="95"/>
                    <a:pt x="53" y="95"/>
                    <a:pt x="53" y="95"/>
                  </a:cubicBezTo>
                  <a:cubicBezTo>
                    <a:pt x="53" y="112"/>
                    <a:pt x="53" y="112"/>
                    <a:pt x="53" y="112"/>
                  </a:cubicBezTo>
                  <a:cubicBezTo>
                    <a:pt x="63" y="112"/>
                    <a:pt x="63" y="112"/>
                    <a:pt x="63" y="112"/>
                  </a:cubicBezTo>
                  <a:lnTo>
                    <a:pt x="63" y="95"/>
                  </a:lnTo>
                  <a:close/>
                  <a:moveTo>
                    <a:pt x="119" y="491"/>
                  </a:moveTo>
                  <a:cubicBezTo>
                    <a:pt x="124" y="491"/>
                    <a:pt x="124" y="491"/>
                    <a:pt x="124" y="491"/>
                  </a:cubicBezTo>
                  <a:cubicBezTo>
                    <a:pt x="124" y="410"/>
                    <a:pt x="124" y="410"/>
                    <a:pt x="124" y="410"/>
                  </a:cubicBezTo>
                  <a:cubicBezTo>
                    <a:pt x="119" y="410"/>
                    <a:pt x="119" y="410"/>
                    <a:pt x="119" y="410"/>
                  </a:cubicBezTo>
                  <a:lnTo>
                    <a:pt x="119" y="491"/>
                  </a:lnTo>
                  <a:close/>
                  <a:moveTo>
                    <a:pt x="16" y="491"/>
                  </a:moveTo>
                  <a:cubicBezTo>
                    <a:pt x="22" y="491"/>
                    <a:pt x="22" y="491"/>
                    <a:pt x="22" y="491"/>
                  </a:cubicBezTo>
                  <a:cubicBezTo>
                    <a:pt x="22" y="410"/>
                    <a:pt x="22" y="410"/>
                    <a:pt x="22" y="410"/>
                  </a:cubicBezTo>
                  <a:cubicBezTo>
                    <a:pt x="16" y="410"/>
                    <a:pt x="16" y="410"/>
                    <a:pt x="16" y="410"/>
                  </a:cubicBezTo>
                  <a:lnTo>
                    <a:pt x="16" y="491"/>
                  </a:lnTo>
                  <a:close/>
                  <a:moveTo>
                    <a:pt x="26" y="491"/>
                  </a:moveTo>
                  <a:cubicBezTo>
                    <a:pt x="32" y="491"/>
                    <a:pt x="32" y="491"/>
                    <a:pt x="32" y="491"/>
                  </a:cubicBezTo>
                  <a:cubicBezTo>
                    <a:pt x="32" y="410"/>
                    <a:pt x="32" y="410"/>
                    <a:pt x="32" y="410"/>
                  </a:cubicBezTo>
                  <a:cubicBezTo>
                    <a:pt x="26" y="410"/>
                    <a:pt x="26" y="410"/>
                    <a:pt x="26" y="410"/>
                  </a:cubicBezTo>
                  <a:lnTo>
                    <a:pt x="26" y="491"/>
                  </a:lnTo>
                  <a:close/>
                  <a:moveTo>
                    <a:pt x="37" y="491"/>
                  </a:moveTo>
                  <a:cubicBezTo>
                    <a:pt x="42" y="491"/>
                    <a:pt x="42" y="491"/>
                    <a:pt x="42" y="491"/>
                  </a:cubicBezTo>
                  <a:cubicBezTo>
                    <a:pt x="42" y="410"/>
                    <a:pt x="42" y="410"/>
                    <a:pt x="42" y="410"/>
                  </a:cubicBezTo>
                  <a:cubicBezTo>
                    <a:pt x="37" y="410"/>
                    <a:pt x="37" y="410"/>
                    <a:pt x="37" y="410"/>
                  </a:cubicBezTo>
                  <a:lnTo>
                    <a:pt x="37" y="491"/>
                  </a:lnTo>
                  <a:close/>
                  <a:moveTo>
                    <a:pt x="47" y="491"/>
                  </a:moveTo>
                  <a:cubicBezTo>
                    <a:pt x="53" y="491"/>
                    <a:pt x="53" y="491"/>
                    <a:pt x="53" y="491"/>
                  </a:cubicBezTo>
                  <a:cubicBezTo>
                    <a:pt x="53" y="410"/>
                    <a:pt x="53" y="410"/>
                    <a:pt x="53" y="410"/>
                  </a:cubicBezTo>
                  <a:cubicBezTo>
                    <a:pt x="47" y="410"/>
                    <a:pt x="47" y="410"/>
                    <a:pt x="47" y="410"/>
                  </a:cubicBezTo>
                  <a:lnTo>
                    <a:pt x="47" y="491"/>
                  </a:lnTo>
                  <a:close/>
                  <a:moveTo>
                    <a:pt x="57" y="491"/>
                  </a:moveTo>
                  <a:cubicBezTo>
                    <a:pt x="63" y="491"/>
                    <a:pt x="63" y="491"/>
                    <a:pt x="63" y="491"/>
                  </a:cubicBezTo>
                  <a:cubicBezTo>
                    <a:pt x="63" y="410"/>
                    <a:pt x="63" y="410"/>
                    <a:pt x="63" y="410"/>
                  </a:cubicBezTo>
                  <a:cubicBezTo>
                    <a:pt x="57" y="410"/>
                    <a:pt x="57" y="410"/>
                    <a:pt x="57" y="410"/>
                  </a:cubicBezTo>
                  <a:lnTo>
                    <a:pt x="57" y="491"/>
                  </a:lnTo>
                  <a:close/>
                  <a:moveTo>
                    <a:pt x="67" y="491"/>
                  </a:moveTo>
                  <a:cubicBezTo>
                    <a:pt x="73" y="491"/>
                    <a:pt x="73" y="491"/>
                    <a:pt x="73" y="491"/>
                  </a:cubicBezTo>
                  <a:cubicBezTo>
                    <a:pt x="73" y="410"/>
                    <a:pt x="73" y="410"/>
                    <a:pt x="73" y="410"/>
                  </a:cubicBezTo>
                  <a:cubicBezTo>
                    <a:pt x="67" y="410"/>
                    <a:pt x="67" y="410"/>
                    <a:pt x="67" y="410"/>
                  </a:cubicBezTo>
                  <a:lnTo>
                    <a:pt x="67" y="491"/>
                  </a:lnTo>
                  <a:close/>
                  <a:moveTo>
                    <a:pt x="78" y="491"/>
                  </a:moveTo>
                  <a:cubicBezTo>
                    <a:pt x="83" y="491"/>
                    <a:pt x="83" y="491"/>
                    <a:pt x="83" y="491"/>
                  </a:cubicBezTo>
                  <a:cubicBezTo>
                    <a:pt x="83" y="410"/>
                    <a:pt x="83" y="410"/>
                    <a:pt x="83" y="410"/>
                  </a:cubicBezTo>
                  <a:cubicBezTo>
                    <a:pt x="78" y="410"/>
                    <a:pt x="78" y="410"/>
                    <a:pt x="78" y="410"/>
                  </a:cubicBezTo>
                  <a:lnTo>
                    <a:pt x="78" y="491"/>
                  </a:lnTo>
                  <a:close/>
                  <a:moveTo>
                    <a:pt x="88" y="491"/>
                  </a:moveTo>
                  <a:cubicBezTo>
                    <a:pt x="94" y="491"/>
                    <a:pt x="94" y="491"/>
                    <a:pt x="94" y="491"/>
                  </a:cubicBezTo>
                  <a:cubicBezTo>
                    <a:pt x="94" y="410"/>
                    <a:pt x="94" y="410"/>
                    <a:pt x="94" y="410"/>
                  </a:cubicBezTo>
                  <a:cubicBezTo>
                    <a:pt x="88" y="410"/>
                    <a:pt x="88" y="410"/>
                    <a:pt x="88" y="410"/>
                  </a:cubicBezTo>
                  <a:lnTo>
                    <a:pt x="88" y="491"/>
                  </a:lnTo>
                  <a:close/>
                  <a:moveTo>
                    <a:pt x="98" y="491"/>
                  </a:moveTo>
                  <a:cubicBezTo>
                    <a:pt x="104" y="491"/>
                    <a:pt x="104" y="491"/>
                    <a:pt x="104" y="491"/>
                  </a:cubicBezTo>
                  <a:cubicBezTo>
                    <a:pt x="104" y="410"/>
                    <a:pt x="104" y="410"/>
                    <a:pt x="104" y="410"/>
                  </a:cubicBezTo>
                  <a:cubicBezTo>
                    <a:pt x="98" y="410"/>
                    <a:pt x="98" y="410"/>
                    <a:pt x="98" y="410"/>
                  </a:cubicBezTo>
                  <a:lnTo>
                    <a:pt x="98" y="491"/>
                  </a:lnTo>
                  <a:close/>
                  <a:moveTo>
                    <a:pt x="108" y="491"/>
                  </a:moveTo>
                  <a:cubicBezTo>
                    <a:pt x="114" y="491"/>
                    <a:pt x="114" y="491"/>
                    <a:pt x="114" y="491"/>
                  </a:cubicBezTo>
                  <a:cubicBezTo>
                    <a:pt x="114" y="410"/>
                    <a:pt x="114" y="410"/>
                    <a:pt x="114" y="410"/>
                  </a:cubicBezTo>
                  <a:cubicBezTo>
                    <a:pt x="108" y="410"/>
                    <a:pt x="108" y="410"/>
                    <a:pt x="108" y="410"/>
                  </a:cubicBezTo>
                  <a:lnTo>
                    <a:pt x="108" y="491"/>
                  </a:lnTo>
                  <a:close/>
                  <a:moveTo>
                    <a:pt x="119" y="406"/>
                  </a:moveTo>
                  <a:cubicBezTo>
                    <a:pt x="124" y="406"/>
                    <a:pt x="124" y="406"/>
                    <a:pt x="124" y="406"/>
                  </a:cubicBezTo>
                  <a:cubicBezTo>
                    <a:pt x="124" y="331"/>
                    <a:pt x="124" y="331"/>
                    <a:pt x="124" y="331"/>
                  </a:cubicBezTo>
                  <a:cubicBezTo>
                    <a:pt x="119" y="331"/>
                    <a:pt x="119" y="331"/>
                    <a:pt x="119" y="331"/>
                  </a:cubicBezTo>
                  <a:lnTo>
                    <a:pt x="119" y="406"/>
                  </a:lnTo>
                  <a:close/>
                  <a:moveTo>
                    <a:pt x="16" y="406"/>
                  </a:moveTo>
                  <a:cubicBezTo>
                    <a:pt x="22" y="406"/>
                    <a:pt x="22" y="406"/>
                    <a:pt x="22" y="406"/>
                  </a:cubicBezTo>
                  <a:cubicBezTo>
                    <a:pt x="22" y="331"/>
                    <a:pt x="22" y="331"/>
                    <a:pt x="22" y="331"/>
                  </a:cubicBezTo>
                  <a:cubicBezTo>
                    <a:pt x="16" y="331"/>
                    <a:pt x="16" y="331"/>
                    <a:pt x="16" y="331"/>
                  </a:cubicBezTo>
                  <a:lnTo>
                    <a:pt x="16" y="406"/>
                  </a:lnTo>
                  <a:close/>
                  <a:moveTo>
                    <a:pt x="26" y="406"/>
                  </a:moveTo>
                  <a:cubicBezTo>
                    <a:pt x="32" y="406"/>
                    <a:pt x="32" y="406"/>
                    <a:pt x="32" y="406"/>
                  </a:cubicBezTo>
                  <a:cubicBezTo>
                    <a:pt x="32" y="331"/>
                    <a:pt x="32" y="331"/>
                    <a:pt x="32" y="331"/>
                  </a:cubicBezTo>
                  <a:cubicBezTo>
                    <a:pt x="26" y="331"/>
                    <a:pt x="26" y="331"/>
                    <a:pt x="26" y="331"/>
                  </a:cubicBezTo>
                  <a:lnTo>
                    <a:pt x="26" y="406"/>
                  </a:lnTo>
                  <a:close/>
                  <a:moveTo>
                    <a:pt x="37" y="406"/>
                  </a:moveTo>
                  <a:cubicBezTo>
                    <a:pt x="42" y="406"/>
                    <a:pt x="42" y="406"/>
                    <a:pt x="42" y="406"/>
                  </a:cubicBezTo>
                  <a:cubicBezTo>
                    <a:pt x="42" y="331"/>
                    <a:pt x="42" y="331"/>
                    <a:pt x="42" y="331"/>
                  </a:cubicBezTo>
                  <a:cubicBezTo>
                    <a:pt x="37" y="331"/>
                    <a:pt x="37" y="331"/>
                    <a:pt x="37" y="331"/>
                  </a:cubicBezTo>
                  <a:lnTo>
                    <a:pt x="37" y="406"/>
                  </a:lnTo>
                  <a:close/>
                  <a:moveTo>
                    <a:pt x="47" y="406"/>
                  </a:moveTo>
                  <a:cubicBezTo>
                    <a:pt x="53" y="406"/>
                    <a:pt x="53" y="406"/>
                    <a:pt x="53" y="406"/>
                  </a:cubicBezTo>
                  <a:cubicBezTo>
                    <a:pt x="53" y="331"/>
                    <a:pt x="53" y="331"/>
                    <a:pt x="53" y="331"/>
                  </a:cubicBezTo>
                  <a:cubicBezTo>
                    <a:pt x="47" y="331"/>
                    <a:pt x="47" y="331"/>
                    <a:pt x="47" y="331"/>
                  </a:cubicBezTo>
                  <a:lnTo>
                    <a:pt x="47" y="406"/>
                  </a:lnTo>
                  <a:close/>
                  <a:moveTo>
                    <a:pt x="57" y="406"/>
                  </a:moveTo>
                  <a:cubicBezTo>
                    <a:pt x="63" y="406"/>
                    <a:pt x="63" y="406"/>
                    <a:pt x="63" y="406"/>
                  </a:cubicBezTo>
                  <a:cubicBezTo>
                    <a:pt x="63" y="331"/>
                    <a:pt x="63" y="331"/>
                    <a:pt x="63" y="331"/>
                  </a:cubicBezTo>
                  <a:cubicBezTo>
                    <a:pt x="57" y="331"/>
                    <a:pt x="57" y="331"/>
                    <a:pt x="57" y="331"/>
                  </a:cubicBezTo>
                  <a:lnTo>
                    <a:pt x="57" y="406"/>
                  </a:lnTo>
                  <a:close/>
                  <a:moveTo>
                    <a:pt x="67" y="406"/>
                  </a:moveTo>
                  <a:cubicBezTo>
                    <a:pt x="73" y="406"/>
                    <a:pt x="73" y="406"/>
                    <a:pt x="73" y="406"/>
                  </a:cubicBezTo>
                  <a:cubicBezTo>
                    <a:pt x="73" y="331"/>
                    <a:pt x="73" y="331"/>
                    <a:pt x="73" y="331"/>
                  </a:cubicBezTo>
                  <a:cubicBezTo>
                    <a:pt x="67" y="331"/>
                    <a:pt x="67" y="331"/>
                    <a:pt x="67" y="331"/>
                  </a:cubicBezTo>
                  <a:lnTo>
                    <a:pt x="67" y="406"/>
                  </a:lnTo>
                  <a:close/>
                  <a:moveTo>
                    <a:pt x="78" y="406"/>
                  </a:moveTo>
                  <a:cubicBezTo>
                    <a:pt x="83" y="406"/>
                    <a:pt x="83" y="406"/>
                    <a:pt x="83" y="406"/>
                  </a:cubicBezTo>
                  <a:cubicBezTo>
                    <a:pt x="83" y="331"/>
                    <a:pt x="83" y="331"/>
                    <a:pt x="83" y="331"/>
                  </a:cubicBezTo>
                  <a:cubicBezTo>
                    <a:pt x="78" y="331"/>
                    <a:pt x="78" y="331"/>
                    <a:pt x="78" y="331"/>
                  </a:cubicBezTo>
                  <a:lnTo>
                    <a:pt x="78" y="406"/>
                  </a:lnTo>
                  <a:close/>
                  <a:moveTo>
                    <a:pt x="88" y="406"/>
                  </a:moveTo>
                  <a:cubicBezTo>
                    <a:pt x="94" y="406"/>
                    <a:pt x="94" y="406"/>
                    <a:pt x="94" y="406"/>
                  </a:cubicBezTo>
                  <a:cubicBezTo>
                    <a:pt x="94" y="331"/>
                    <a:pt x="94" y="331"/>
                    <a:pt x="94" y="331"/>
                  </a:cubicBezTo>
                  <a:cubicBezTo>
                    <a:pt x="88" y="331"/>
                    <a:pt x="88" y="331"/>
                    <a:pt x="88" y="331"/>
                  </a:cubicBezTo>
                  <a:lnTo>
                    <a:pt x="88" y="406"/>
                  </a:lnTo>
                  <a:close/>
                  <a:moveTo>
                    <a:pt x="98" y="406"/>
                  </a:moveTo>
                  <a:cubicBezTo>
                    <a:pt x="104" y="406"/>
                    <a:pt x="104" y="406"/>
                    <a:pt x="104" y="406"/>
                  </a:cubicBezTo>
                  <a:cubicBezTo>
                    <a:pt x="104" y="331"/>
                    <a:pt x="104" y="331"/>
                    <a:pt x="104" y="331"/>
                  </a:cubicBezTo>
                  <a:cubicBezTo>
                    <a:pt x="98" y="331"/>
                    <a:pt x="98" y="331"/>
                    <a:pt x="98" y="331"/>
                  </a:cubicBezTo>
                  <a:lnTo>
                    <a:pt x="98" y="406"/>
                  </a:lnTo>
                  <a:close/>
                  <a:moveTo>
                    <a:pt x="108" y="406"/>
                  </a:moveTo>
                  <a:cubicBezTo>
                    <a:pt x="114" y="406"/>
                    <a:pt x="114" y="406"/>
                    <a:pt x="114" y="406"/>
                  </a:cubicBezTo>
                  <a:cubicBezTo>
                    <a:pt x="114" y="331"/>
                    <a:pt x="114" y="331"/>
                    <a:pt x="114" y="331"/>
                  </a:cubicBezTo>
                  <a:cubicBezTo>
                    <a:pt x="108" y="331"/>
                    <a:pt x="108" y="331"/>
                    <a:pt x="108" y="331"/>
                  </a:cubicBezTo>
                  <a:lnTo>
                    <a:pt x="108" y="406"/>
                  </a:lnTo>
                  <a:close/>
                  <a:moveTo>
                    <a:pt x="129" y="328"/>
                  </a:moveTo>
                  <a:cubicBezTo>
                    <a:pt x="12" y="328"/>
                    <a:pt x="12" y="328"/>
                    <a:pt x="12" y="328"/>
                  </a:cubicBezTo>
                  <a:cubicBezTo>
                    <a:pt x="12" y="494"/>
                    <a:pt x="12" y="494"/>
                    <a:pt x="12" y="494"/>
                  </a:cubicBezTo>
                  <a:cubicBezTo>
                    <a:pt x="129" y="494"/>
                    <a:pt x="129" y="494"/>
                    <a:pt x="129" y="494"/>
                  </a:cubicBezTo>
                  <a:lnTo>
                    <a:pt x="129" y="328"/>
                  </a:lnTo>
                  <a:close/>
                  <a:moveTo>
                    <a:pt x="27" y="310"/>
                  </a:moveTo>
                  <a:cubicBezTo>
                    <a:pt x="20" y="310"/>
                    <a:pt x="20" y="310"/>
                    <a:pt x="20" y="310"/>
                  </a:cubicBezTo>
                  <a:cubicBezTo>
                    <a:pt x="20" y="317"/>
                    <a:pt x="20" y="317"/>
                    <a:pt x="20" y="317"/>
                  </a:cubicBezTo>
                  <a:cubicBezTo>
                    <a:pt x="27" y="317"/>
                    <a:pt x="27" y="317"/>
                    <a:pt x="27" y="317"/>
                  </a:cubicBezTo>
                  <a:lnTo>
                    <a:pt x="27" y="310"/>
                  </a:lnTo>
                  <a:close/>
                  <a:moveTo>
                    <a:pt x="120" y="310"/>
                  </a:moveTo>
                  <a:cubicBezTo>
                    <a:pt x="113" y="310"/>
                    <a:pt x="113" y="310"/>
                    <a:pt x="113" y="310"/>
                  </a:cubicBezTo>
                  <a:cubicBezTo>
                    <a:pt x="113" y="317"/>
                    <a:pt x="113" y="317"/>
                    <a:pt x="113" y="317"/>
                  </a:cubicBezTo>
                  <a:cubicBezTo>
                    <a:pt x="120" y="317"/>
                    <a:pt x="120" y="317"/>
                    <a:pt x="120" y="317"/>
                  </a:cubicBezTo>
                  <a:lnTo>
                    <a:pt x="120" y="310"/>
                  </a:lnTo>
                  <a:close/>
                  <a:moveTo>
                    <a:pt x="112" y="310"/>
                  </a:moveTo>
                  <a:cubicBezTo>
                    <a:pt x="105" y="310"/>
                    <a:pt x="105" y="310"/>
                    <a:pt x="105" y="310"/>
                  </a:cubicBezTo>
                  <a:cubicBezTo>
                    <a:pt x="105" y="317"/>
                    <a:pt x="105" y="317"/>
                    <a:pt x="105" y="317"/>
                  </a:cubicBezTo>
                  <a:cubicBezTo>
                    <a:pt x="112" y="317"/>
                    <a:pt x="112" y="317"/>
                    <a:pt x="112" y="317"/>
                  </a:cubicBezTo>
                  <a:lnTo>
                    <a:pt x="112" y="310"/>
                  </a:lnTo>
                  <a:close/>
                  <a:moveTo>
                    <a:pt x="103" y="310"/>
                  </a:moveTo>
                  <a:cubicBezTo>
                    <a:pt x="96" y="310"/>
                    <a:pt x="96" y="310"/>
                    <a:pt x="96" y="310"/>
                  </a:cubicBezTo>
                  <a:cubicBezTo>
                    <a:pt x="96" y="317"/>
                    <a:pt x="96" y="317"/>
                    <a:pt x="96" y="317"/>
                  </a:cubicBezTo>
                  <a:cubicBezTo>
                    <a:pt x="103" y="317"/>
                    <a:pt x="103" y="317"/>
                    <a:pt x="103" y="317"/>
                  </a:cubicBezTo>
                  <a:lnTo>
                    <a:pt x="103" y="310"/>
                  </a:lnTo>
                  <a:close/>
                  <a:moveTo>
                    <a:pt x="95" y="310"/>
                  </a:moveTo>
                  <a:cubicBezTo>
                    <a:pt x="88" y="310"/>
                    <a:pt x="88" y="310"/>
                    <a:pt x="88" y="310"/>
                  </a:cubicBezTo>
                  <a:cubicBezTo>
                    <a:pt x="88" y="317"/>
                    <a:pt x="88" y="317"/>
                    <a:pt x="88" y="317"/>
                  </a:cubicBezTo>
                  <a:cubicBezTo>
                    <a:pt x="95" y="317"/>
                    <a:pt x="95" y="317"/>
                    <a:pt x="95" y="317"/>
                  </a:cubicBezTo>
                  <a:lnTo>
                    <a:pt x="95" y="310"/>
                  </a:lnTo>
                  <a:close/>
                  <a:moveTo>
                    <a:pt x="86" y="310"/>
                  </a:moveTo>
                  <a:cubicBezTo>
                    <a:pt x="79" y="310"/>
                    <a:pt x="79" y="310"/>
                    <a:pt x="79" y="310"/>
                  </a:cubicBezTo>
                  <a:cubicBezTo>
                    <a:pt x="79" y="317"/>
                    <a:pt x="79" y="317"/>
                    <a:pt x="79" y="317"/>
                  </a:cubicBezTo>
                  <a:cubicBezTo>
                    <a:pt x="86" y="317"/>
                    <a:pt x="86" y="317"/>
                    <a:pt x="86" y="317"/>
                  </a:cubicBezTo>
                  <a:lnTo>
                    <a:pt x="86" y="310"/>
                  </a:lnTo>
                  <a:close/>
                  <a:moveTo>
                    <a:pt x="78" y="310"/>
                  </a:moveTo>
                  <a:cubicBezTo>
                    <a:pt x="71" y="310"/>
                    <a:pt x="71" y="310"/>
                    <a:pt x="71" y="310"/>
                  </a:cubicBezTo>
                  <a:cubicBezTo>
                    <a:pt x="71" y="317"/>
                    <a:pt x="71" y="317"/>
                    <a:pt x="71" y="317"/>
                  </a:cubicBezTo>
                  <a:cubicBezTo>
                    <a:pt x="78" y="317"/>
                    <a:pt x="78" y="317"/>
                    <a:pt x="78" y="317"/>
                  </a:cubicBezTo>
                  <a:lnTo>
                    <a:pt x="78" y="310"/>
                  </a:lnTo>
                  <a:close/>
                  <a:moveTo>
                    <a:pt x="69" y="310"/>
                  </a:moveTo>
                  <a:cubicBezTo>
                    <a:pt x="62" y="310"/>
                    <a:pt x="62" y="310"/>
                    <a:pt x="62" y="310"/>
                  </a:cubicBezTo>
                  <a:cubicBezTo>
                    <a:pt x="62" y="317"/>
                    <a:pt x="62" y="317"/>
                    <a:pt x="62" y="317"/>
                  </a:cubicBezTo>
                  <a:cubicBezTo>
                    <a:pt x="69" y="317"/>
                    <a:pt x="69" y="317"/>
                    <a:pt x="69" y="317"/>
                  </a:cubicBezTo>
                  <a:lnTo>
                    <a:pt x="69" y="310"/>
                  </a:lnTo>
                  <a:close/>
                  <a:moveTo>
                    <a:pt x="61" y="310"/>
                  </a:moveTo>
                  <a:cubicBezTo>
                    <a:pt x="54" y="310"/>
                    <a:pt x="54" y="310"/>
                    <a:pt x="54" y="310"/>
                  </a:cubicBezTo>
                  <a:cubicBezTo>
                    <a:pt x="54" y="317"/>
                    <a:pt x="54" y="317"/>
                    <a:pt x="54" y="317"/>
                  </a:cubicBezTo>
                  <a:cubicBezTo>
                    <a:pt x="61" y="317"/>
                    <a:pt x="61" y="317"/>
                    <a:pt x="61" y="317"/>
                  </a:cubicBezTo>
                  <a:lnTo>
                    <a:pt x="61" y="310"/>
                  </a:lnTo>
                  <a:close/>
                  <a:moveTo>
                    <a:pt x="52" y="310"/>
                  </a:moveTo>
                  <a:cubicBezTo>
                    <a:pt x="46" y="310"/>
                    <a:pt x="46" y="310"/>
                    <a:pt x="46" y="310"/>
                  </a:cubicBezTo>
                  <a:cubicBezTo>
                    <a:pt x="46" y="317"/>
                    <a:pt x="46" y="317"/>
                    <a:pt x="46" y="317"/>
                  </a:cubicBezTo>
                  <a:cubicBezTo>
                    <a:pt x="52" y="317"/>
                    <a:pt x="52" y="317"/>
                    <a:pt x="52" y="317"/>
                  </a:cubicBezTo>
                  <a:lnTo>
                    <a:pt x="52" y="310"/>
                  </a:lnTo>
                  <a:close/>
                  <a:moveTo>
                    <a:pt x="44" y="310"/>
                  </a:moveTo>
                  <a:cubicBezTo>
                    <a:pt x="37" y="310"/>
                    <a:pt x="37" y="310"/>
                    <a:pt x="37" y="310"/>
                  </a:cubicBezTo>
                  <a:cubicBezTo>
                    <a:pt x="37" y="317"/>
                    <a:pt x="37" y="317"/>
                    <a:pt x="37" y="317"/>
                  </a:cubicBezTo>
                  <a:cubicBezTo>
                    <a:pt x="44" y="317"/>
                    <a:pt x="44" y="317"/>
                    <a:pt x="44" y="317"/>
                  </a:cubicBezTo>
                  <a:lnTo>
                    <a:pt x="44" y="310"/>
                  </a:lnTo>
                  <a:close/>
                  <a:moveTo>
                    <a:pt x="35" y="310"/>
                  </a:moveTo>
                  <a:cubicBezTo>
                    <a:pt x="29" y="310"/>
                    <a:pt x="29" y="310"/>
                    <a:pt x="29" y="310"/>
                  </a:cubicBezTo>
                  <a:cubicBezTo>
                    <a:pt x="29" y="317"/>
                    <a:pt x="29" y="317"/>
                    <a:pt x="29" y="317"/>
                  </a:cubicBezTo>
                  <a:cubicBezTo>
                    <a:pt x="35" y="317"/>
                    <a:pt x="35" y="317"/>
                    <a:pt x="35" y="317"/>
                  </a:cubicBezTo>
                  <a:lnTo>
                    <a:pt x="35" y="310"/>
                  </a:lnTo>
                  <a:close/>
                  <a:moveTo>
                    <a:pt x="70" y="261"/>
                  </a:moveTo>
                  <a:cubicBezTo>
                    <a:pt x="70" y="261"/>
                    <a:pt x="69" y="260"/>
                    <a:pt x="68" y="260"/>
                  </a:cubicBezTo>
                  <a:cubicBezTo>
                    <a:pt x="66" y="263"/>
                    <a:pt x="66" y="263"/>
                    <a:pt x="66" y="263"/>
                  </a:cubicBezTo>
                  <a:cubicBezTo>
                    <a:pt x="65" y="264"/>
                    <a:pt x="65" y="265"/>
                    <a:pt x="65" y="266"/>
                  </a:cubicBezTo>
                  <a:cubicBezTo>
                    <a:pt x="64" y="266"/>
                    <a:pt x="64" y="266"/>
                    <a:pt x="63" y="266"/>
                  </a:cubicBezTo>
                  <a:cubicBezTo>
                    <a:pt x="62" y="265"/>
                    <a:pt x="62" y="265"/>
                    <a:pt x="61" y="264"/>
                  </a:cubicBezTo>
                  <a:cubicBezTo>
                    <a:pt x="61" y="264"/>
                    <a:pt x="61" y="263"/>
                    <a:pt x="61" y="262"/>
                  </a:cubicBezTo>
                  <a:cubicBezTo>
                    <a:pt x="62" y="261"/>
                    <a:pt x="63" y="261"/>
                    <a:pt x="64" y="261"/>
                  </a:cubicBezTo>
                  <a:cubicBezTo>
                    <a:pt x="67" y="259"/>
                    <a:pt x="67" y="259"/>
                    <a:pt x="67" y="259"/>
                  </a:cubicBezTo>
                  <a:cubicBezTo>
                    <a:pt x="66" y="258"/>
                    <a:pt x="66" y="257"/>
                    <a:pt x="66" y="256"/>
                  </a:cubicBezTo>
                  <a:cubicBezTo>
                    <a:pt x="66" y="256"/>
                    <a:pt x="66" y="256"/>
                    <a:pt x="66" y="255"/>
                  </a:cubicBezTo>
                  <a:cubicBezTo>
                    <a:pt x="41" y="228"/>
                    <a:pt x="41" y="228"/>
                    <a:pt x="41" y="228"/>
                  </a:cubicBezTo>
                  <a:cubicBezTo>
                    <a:pt x="41" y="228"/>
                    <a:pt x="41" y="228"/>
                    <a:pt x="41" y="227"/>
                  </a:cubicBezTo>
                  <a:cubicBezTo>
                    <a:pt x="41" y="227"/>
                    <a:pt x="41" y="227"/>
                    <a:pt x="41" y="227"/>
                  </a:cubicBezTo>
                  <a:cubicBezTo>
                    <a:pt x="41" y="227"/>
                    <a:pt x="42" y="227"/>
                    <a:pt x="42" y="227"/>
                  </a:cubicBezTo>
                  <a:cubicBezTo>
                    <a:pt x="69" y="253"/>
                    <a:pt x="69" y="253"/>
                    <a:pt x="69" y="253"/>
                  </a:cubicBezTo>
                  <a:cubicBezTo>
                    <a:pt x="69" y="252"/>
                    <a:pt x="70" y="252"/>
                    <a:pt x="70" y="252"/>
                  </a:cubicBezTo>
                  <a:cubicBezTo>
                    <a:pt x="71" y="252"/>
                    <a:pt x="72" y="253"/>
                    <a:pt x="73" y="253"/>
                  </a:cubicBezTo>
                  <a:cubicBezTo>
                    <a:pt x="77" y="249"/>
                    <a:pt x="77" y="249"/>
                    <a:pt x="77" y="249"/>
                  </a:cubicBezTo>
                  <a:cubicBezTo>
                    <a:pt x="77" y="249"/>
                    <a:pt x="76" y="249"/>
                    <a:pt x="76" y="248"/>
                  </a:cubicBezTo>
                  <a:cubicBezTo>
                    <a:pt x="76" y="248"/>
                    <a:pt x="76" y="247"/>
                    <a:pt x="76" y="247"/>
                  </a:cubicBezTo>
                  <a:cubicBezTo>
                    <a:pt x="77" y="246"/>
                    <a:pt x="79" y="245"/>
                    <a:pt x="81" y="245"/>
                  </a:cubicBezTo>
                  <a:cubicBezTo>
                    <a:pt x="81" y="245"/>
                    <a:pt x="81" y="245"/>
                    <a:pt x="81" y="245"/>
                  </a:cubicBezTo>
                  <a:cubicBezTo>
                    <a:pt x="81" y="243"/>
                    <a:pt x="81" y="243"/>
                    <a:pt x="81" y="243"/>
                  </a:cubicBezTo>
                  <a:cubicBezTo>
                    <a:pt x="84" y="243"/>
                    <a:pt x="84" y="243"/>
                    <a:pt x="84" y="243"/>
                  </a:cubicBezTo>
                  <a:cubicBezTo>
                    <a:pt x="84" y="245"/>
                    <a:pt x="84" y="245"/>
                    <a:pt x="84" y="245"/>
                  </a:cubicBezTo>
                  <a:cubicBezTo>
                    <a:pt x="83" y="245"/>
                    <a:pt x="83" y="245"/>
                    <a:pt x="83" y="245"/>
                  </a:cubicBezTo>
                  <a:cubicBezTo>
                    <a:pt x="81" y="246"/>
                    <a:pt x="81" y="246"/>
                    <a:pt x="81" y="246"/>
                  </a:cubicBezTo>
                  <a:cubicBezTo>
                    <a:pt x="81" y="248"/>
                    <a:pt x="81" y="250"/>
                    <a:pt x="81" y="250"/>
                  </a:cubicBezTo>
                  <a:cubicBezTo>
                    <a:pt x="80" y="251"/>
                    <a:pt x="79" y="251"/>
                    <a:pt x="79" y="250"/>
                  </a:cubicBezTo>
                  <a:cubicBezTo>
                    <a:pt x="78" y="250"/>
                    <a:pt x="78" y="250"/>
                    <a:pt x="78" y="250"/>
                  </a:cubicBezTo>
                  <a:cubicBezTo>
                    <a:pt x="74" y="254"/>
                    <a:pt x="74" y="254"/>
                    <a:pt x="74" y="254"/>
                  </a:cubicBezTo>
                  <a:cubicBezTo>
                    <a:pt x="74" y="255"/>
                    <a:pt x="75" y="256"/>
                    <a:pt x="75" y="256"/>
                  </a:cubicBezTo>
                  <a:cubicBezTo>
                    <a:pt x="75" y="257"/>
                    <a:pt x="74" y="258"/>
                    <a:pt x="74" y="258"/>
                  </a:cubicBezTo>
                  <a:cubicBezTo>
                    <a:pt x="75" y="260"/>
                    <a:pt x="78" y="261"/>
                    <a:pt x="80" y="262"/>
                  </a:cubicBezTo>
                  <a:cubicBezTo>
                    <a:pt x="80" y="262"/>
                    <a:pt x="80" y="262"/>
                    <a:pt x="80" y="262"/>
                  </a:cubicBezTo>
                  <a:cubicBezTo>
                    <a:pt x="80" y="263"/>
                    <a:pt x="80" y="263"/>
                    <a:pt x="80" y="263"/>
                  </a:cubicBezTo>
                  <a:cubicBezTo>
                    <a:pt x="79" y="263"/>
                    <a:pt x="79" y="263"/>
                    <a:pt x="79" y="264"/>
                  </a:cubicBezTo>
                  <a:cubicBezTo>
                    <a:pt x="79" y="264"/>
                    <a:pt x="79" y="264"/>
                    <a:pt x="79" y="264"/>
                  </a:cubicBezTo>
                  <a:cubicBezTo>
                    <a:pt x="79" y="265"/>
                    <a:pt x="78" y="265"/>
                    <a:pt x="78" y="265"/>
                  </a:cubicBezTo>
                  <a:cubicBezTo>
                    <a:pt x="78" y="265"/>
                    <a:pt x="77" y="265"/>
                    <a:pt x="77" y="265"/>
                  </a:cubicBezTo>
                  <a:cubicBezTo>
                    <a:pt x="77" y="265"/>
                    <a:pt x="76" y="266"/>
                    <a:pt x="76" y="266"/>
                  </a:cubicBezTo>
                  <a:cubicBezTo>
                    <a:pt x="76" y="266"/>
                    <a:pt x="76" y="266"/>
                    <a:pt x="76" y="266"/>
                  </a:cubicBezTo>
                  <a:cubicBezTo>
                    <a:pt x="76" y="266"/>
                    <a:pt x="76" y="266"/>
                    <a:pt x="75" y="266"/>
                  </a:cubicBezTo>
                  <a:cubicBezTo>
                    <a:pt x="75" y="264"/>
                    <a:pt x="73" y="262"/>
                    <a:pt x="71" y="261"/>
                  </a:cubicBezTo>
                  <a:cubicBezTo>
                    <a:pt x="71" y="261"/>
                    <a:pt x="71" y="261"/>
                    <a:pt x="70" y="261"/>
                  </a:cubicBezTo>
                  <a:close/>
                  <a:moveTo>
                    <a:pt x="69" y="220"/>
                  </a:moveTo>
                  <a:cubicBezTo>
                    <a:pt x="69" y="220"/>
                    <a:pt x="68" y="220"/>
                    <a:pt x="67" y="220"/>
                  </a:cubicBezTo>
                  <a:cubicBezTo>
                    <a:pt x="67" y="215"/>
                    <a:pt x="67" y="215"/>
                    <a:pt x="67" y="215"/>
                  </a:cubicBezTo>
                  <a:cubicBezTo>
                    <a:pt x="66" y="215"/>
                    <a:pt x="66" y="215"/>
                    <a:pt x="66" y="215"/>
                  </a:cubicBezTo>
                  <a:cubicBezTo>
                    <a:pt x="67" y="215"/>
                    <a:pt x="68" y="215"/>
                    <a:pt x="69" y="215"/>
                  </a:cubicBezTo>
                  <a:lnTo>
                    <a:pt x="69" y="220"/>
                  </a:lnTo>
                  <a:close/>
                  <a:moveTo>
                    <a:pt x="65" y="220"/>
                  </a:moveTo>
                  <a:cubicBezTo>
                    <a:pt x="64" y="220"/>
                    <a:pt x="63" y="220"/>
                    <a:pt x="62" y="221"/>
                  </a:cubicBezTo>
                  <a:cubicBezTo>
                    <a:pt x="61" y="216"/>
                    <a:pt x="61" y="216"/>
                    <a:pt x="61" y="216"/>
                  </a:cubicBezTo>
                  <a:cubicBezTo>
                    <a:pt x="61" y="216"/>
                    <a:pt x="61" y="216"/>
                    <a:pt x="61" y="216"/>
                  </a:cubicBezTo>
                  <a:cubicBezTo>
                    <a:pt x="62" y="216"/>
                    <a:pt x="63" y="215"/>
                    <a:pt x="64" y="215"/>
                  </a:cubicBezTo>
                  <a:cubicBezTo>
                    <a:pt x="64" y="215"/>
                    <a:pt x="64" y="215"/>
                    <a:pt x="64" y="215"/>
                  </a:cubicBezTo>
                  <a:lnTo>
                    <a:pt x="65" y="220"/>
                  </a:lnTo>
                  <a:close/>
                  <a:moveTo>
                    <a:pt x="60" y="221"/>
                  </a:moveTo>
                  <a:cubicBezTo>
                    <a:pt x="59" y="221"/>
                    <a:pt x="58" y="222"/>
                    <a:pt x="57" y="222"/>
                  </a:cubicBezTo>
                  <a:cubicBezTo>
                    <a:pt x="56" y="217"/>
                    <a:pt x="56" y="217"/>
                    <a:pt x="56" y="217"/>
                  </a:cubicBezTo>
                  <a:cubicBezTo>
                    <a:pt x="57" y="217"/>
                    <a:pt x="58" y="217"/>
                    <a:pt x="59" y="216"/>
                  </a:cubicBezTo>
                  <a:cubicBezTo>
                    <a:pt x="59" y="216"/>
                    <a:pt x="59" y="216"/>
                    <a:pt x="59" y="216"/>
                  </a:cubicBezTo>
                  <a:lnTo>
                    <a:pt x="60" y="221"/>
                  </a:lnTo>
                  <a:close/>
                  <a:moveTo>
                    <a:pt x="56" y="222"/>
                  </a:moveTo>
                  <a:cubicBezTo>
                    <a:pt x="55" y="223"/>
                    <a:pt x="54" y="223"/>
                    <a:pt x="53" y="224"/>
                  </a:cubicBezTo>
                  <a:cubicBezTo>
                    <a:pt x="50" y="220"/>
                    <a:pt x="50" y="220"/>
                    <a:pt x="50" y="220"/>
                  </a:cubicBezTo>
                  <a:cubicBezTo>
                    <a:pt x="51" y="219"/>
                    <a:pt x="53" y="218"/>
                    <a:pt x="54" y="218"/>
                  </a:cubicBezTo>
                  <a:lnTo>
                    <a:pt x="56" y="222"/>
                  </a:lnTo>
                  <a:close/>
                  <a:moveTo>
                    <a:pt x="51" y="225"/>
                  </a:moveTo>
                  <a:cubicBezTo>
                    <a:pt x="50" y="226"/>
                    <a:pt x="50" y="226"/>
                    <a:pt x="49" y="226"/>
                  </a:cubicBezTo>
                  <a:cubicBezTo>
                    <a:pt x="46" y="222"/>
                    <a:pt x="46" y="222"/>
                    <a:pt x="46" y="222"/>
                  </a:cubicBezTo>
                  <a:cubicBezTo>
                    <a:pt x="47" y="222"/>
                    <a:pt x="48" y="221"/>
                    <a:pt x="49" y="221"/>
                  </a:cubicBezTo>
                  <a:lnTo>
                    <a:pt x="51" y="225"/>
                  </a:lnTo>
                  <a:close/>
                  <a:moveTo>
                    <a:pt x="47" y="227"/>
                  </a:moveTo>
                  <a:cubicBezTo>
                    <a:pt x="47" y="228"/>
                    <a:pt x="46" y="228"/>
                    <a:pt x="46" y="229"/>
                  </a:cubicBezTo>
                  <a:cubicBezTo>
                    <a:pt x="46" y="229"/>
                    <a:pt x="46" y="229"/>
                    <a:pt x="46" y="229"/>
                  </a:cubicBezTo>
                  <a:cubicBezTo>
                    <a:pt x="47" y="229"/>
                    <a:pt x="47" y="228"/>
                    <a:pt x="48" y="228"/>
                  </a:cubicBezTo>
                  <a:cubicBezTo>
                    <a:pt x="48" y="228"/>
                    <a:pt x="48" y="228"/>
                    <a:pt x="48" y="228"/>
                  </a:cubicBezTo>
                  <a:cubicBezTo>
                    <a:pt x="48" y="228"/>
                    <a:pt x="48" y="228"/>
                    <a:pt x="48" y="228"/>
                  </a:cubicBezTo>
                  <a:cubicBezTo>
                    <a:pt x="48" y="228"/>
                    <a:pt x="48" y="228"/>
                    <a:pt x="48" y="228"/>
                  </a:cubicBezTo>
                  <a:cubicBezTo>
                    <a:pt x="50" y="227"/>
                    <a:pt x="50" y="226"/>
                    <a:pt x="51" y="226"/>
                  </a:cubicBezTo>
                  <a:cubicBezTo>
                    <a:pt x="51" y="226"/>
                    <a:pt x="51" y="226"/>
                    <a:pt x="51" y="226"/>
                  </a:cubicBezTo>
                  <a:cubicBezTo>
                    <a:pt x="52" y="226"/>
                    <a:pt x="52" y="226"/>
                    <a:pt x="52" y="226"/>
                  </a:cubicBezTo>
                  <a:cubicBezTo>
                    <a:pt x="59" y="239"/>
                    <a:pt x="59" y="239"/>
                    <a:pt x="59" y="239"/>
                  </a:cubicBezTo>
                  <a:cubicBezTo>
                    <a:pt x="58" y="239"/>
                    <a:pt x="58" y="239"/>
                    <a:pt x="57" y="240"/>
                  </a:cubicBezTo>
                  <a:cubicBezTo>
                    <a:pt x="58" y="241"/>
                    <a:pt x="58" y="241"/>
                    <a:pt x="58" y="241"/>
                  </a:cubicBezTo>
                  <a:cubicBezTo>
                    <a:pt x="61" y="238"/>
                    <a:pt x="65" y="236"/>
                    <a:pt x="70" y="236"/>
                  </a:cubicBezTo>
                  <a:cubicBezTo>
                    <a:pt x="75" y="236"/>
                    <a:pt x="80" y="238"/>
                    <a:pt x="84" y="242"/>
                  </a:cubicBezTo>
                  <a:cubicBezTo>
                    <a:pt x="85" y="242"/>
                    <a:pt x="85" y="242"/>
                    <a:pt x="85" y="242"/>
                  </a:cubicBezTo>
                  <a:cubicBezTo>
                    <a:pt x="85" y="242"/>
                    <a:pt x="85" y="242"/>
                    <a:pt x="85" y="242"/>
                  </a:cubicBezTo>
                  <a:cubicBezTo>
                    <a:pt x="84" y="241"/>
                    <a:pt x="83" y="239"/>
                    <a:pt x="82" y="239"/>
                  </a:cubicBezTo>
                  <a:cubicBezTo>
                    <a:pt x="89" y="226"/>
                    <a:pt x="89" y="226"/>
                    <a:pt x="89" y="226"/>
                  </a:cubicBezTo>
                  <a:cubicBezTo>
                    <a:pt x="89" y="226"/>
                    <a:pt x="89" y="226"/>
                    <a:pt x="89" y="226"/>
                  </a:cubicBezTo>
                  <a:cubicBezTo>
                    <a:pt x="89" y="226"/>
                    <a:pt x="89" y="226"/>
                    <a:pt x="89" y="226"/>
                  </a:cubicBezTo>
                  <a:cubicBezTo>
                    <a:pt x="91" y="227"/>
                    <a:pt x="92" y="227"/>
                    <a:pt x="93" y="228"/>
                  </a:cubicBezTo>
                  <a:cubicBezTo>
                    <a:pt x="94" y="229"/>
                    <a:pt x="94" y="229"/>
                    <a:pt x="94" y="229"/>
                  </a:cubicBezTo>
                  <a:cubicBezTo>
                    <a:pt x="94" y="229"/>
                    <a:pt x="94" y="229"/>
                    <a:pt x="94" y="229"/>
                  </a:cubicBezTo>
                  <a:cubicBezTo>
                    <a:pt x="94" y="229"/>
                    <a:pt x="95" y="230"/>
                    <a:pt x="96" y="231"/>
                  </a:cubicBezTo>
                  <a:cubicBezTo>
                    <a:pt x="97" y="232"/>
                    <a:pt x="98" y="233"/>
                    <a:pt x="99" y="234"/>
                  </a:cubicBezTo>
                  <a:cubicBezTo>
                    <a:pt x="99" y="234"/>
                    <a:pt x="99" y="234"/>
                    <a:pt x="99" y="234"/>
                  </a:cubicBezTo>
                  <a:cubicBezTo>
                    <a:pt x="99" y="235"/>
                    <a:pt x="99" y="235"/>
                    <a:pt x="99" y="235"/>
                  </a:cubicBezTo>
                  <a:cubicBezTo>
                    <a:pt x="100" y="236"/>
                    <a:pt x="101" y="237"/>
                    <a:pt x="101" y="238"/>
                  </a:cubicBezTo>
                  <a:cubicBezTo>
                    <a:pt x="88" y="245"/>
                    <a:pt x="88" y="245"/>
                    <a:pt x="88" y="245"/>
                  </a:cubicBezTo>
                  <a:cubicBezTo>
                    <a:pt x="87" y="244"/>
                    <a:pt x="86" y="243"/>
                    <a:pt x="86" y="242"/>
                  </a:cubicBezTo>
                  <a:cubicBezTo>
                    <a:pt x="86" y="243"/>
                    <a:pt x="86" y="243"/>
                    <a:pt x="86" y="243"/>
                  </a:cubicBezTo>
                  <a:cubicBezTo>
                    <a:pt x="89" y="247"/>
                    <a:pt x="91" y="252"/>
                    <a:pt x="91" y="256"/>
                  </a:cubicBezTo>
                  <a:cubicBezTo>
                    <a:pt x="91" y="262"/>
                    <a:pt x="88" y="267"/>
                    <a:pt x="85" y="271"/>
                  </a:cubicBezTo>
                  <a:cubicBezTo>
                    <a:pt x="81" y="275"/>
                    <a:pt x="76" y="277"/>
                    <a:pt x="70" y="277"/>
                  </a:cubicBezTo>
                  <a:cubicBezTo>
                    <a:pt x="65" y="277"/>
                    <a:pt x="60" y="275"/>
                    <a:pt x="56" y="271"/>
                  </a:cubicBezTo>
                  <a:cubicBezTo>
                    <a:pt x="52" y="267"/>
                    <a:pt x="50" y="262"/>
                    <a:pt x="50" y="256"/>
                  </a:cubicBezTo>
                  <a:cubicBezTo>
                    <a:pt x="50" y="252"/>
                    <a:pt x="51" y="248"/>
                    <a:pt x="54" y="244"/>
                  </a:cubicBezTo>
                  <a:cubicBezTo>
                    <a:pt x="53" y="244"/>
                    <a:pt x="53" y="244"/>
                    <a:pt x="53" y="244"/>
                  </a:cubicBezTo>
                  <a:cubicBezTo>
                    <a:pt x="53" y="244"/>
                    <a:pt x="53" y="245"/>
                    <a:pt x="52" y="245"/>
                  </a:cubicBezTo>
                  <a:cubicBezTo>
                    <a:pt x="40" y="238"/>
                    <a:pt x="40" y="238"/>
                    <a:pt x="40" y="238"/>
                  </a:cubicBezTo>
                  <a:cubicBezTo>
                    <a:pt x="40" y="236"/>
                    <a:pt x="41" y="235"/>
                    <a:pt x="42" y="234"/>
                  </a:cubicBezTo>
                  <a:cubicBezTo>
                    <a:pt x="42" y="233"/>
                    <a:pt x="42" y="233"/>
                    <a:pt x="42" y="233"/>
                  </a:cubicBezTo>
                  <a:cubicBezTo>
                    <a:pt x="42" y="233"/>
                    <a:pt x="42" y="233"/>
                    <a:pt x="42" y="233"/>
                  </a:cubicBezTo>
                  <a:cubicBezTo>
                    <a:pt x="43" y="233"/>
                    <a:pt x="43" y="233"/>
                    <a:pt x="43" y="233"/>
                  </a:cubicBezTo>
                  <a:cubicBezTo>
                    <a:pt x="42" y="232"/>
                    <a:pt x="42" y="232"/>
                    <a:pt x="42" y="232"/>
                  </a:cubicBezTo>
                  <a:cubicBezTo>
                    <a:pt x="42" y="232"/>
                    <a:pt x="42" y="233"/>
                    <a:pt x="42" y="233"/>
                  </a:cubicBezTo>
                  <a:cubicBezTo>
                    <a:pt x="38" y="230"/>
                    <a:pt x="38" y="230"/>
                    <a:pt x="38" y="230"/>
                  </a:cubicBezTo>
                  <a:cubicBezTo>
                    <a:pt x="39" y="229"/>
                    <a:pt x="39" y="229"/>
                    <a:pt x="39" y="228"/>
                  </a:cubicBezTo>
                  <a:cubicBezTo>
                    <a:pt x="39" y="228"/>
                    <a:pt x="39" y="228"/>
                    <a:pt x="39" y="228"/>
                  </a:cubicBezTo>
                  <a:cubicBezTo>
                    <a:pt x="39" y="228"/>
                    <a:pt x="39" y="228"/>
                    <a:pt x="39" y="227"/>
                  </a:cubicBezTo>
                  <a:cubicBezTo>
                    <a:pt x="39" y="227"/>
                    <a:pt x="39" y="227"/>
                    <a:pt x="39" y="227"/>
                  </a:cubicBezTo>
                  <a:cubicBezTo>
                    <a:pt x="40" y="226"/>
                    <a:pt x="40" y="226"/>
                    <a:pt x="40" y="226"/>
                  </a:cubicBezTo>
                  <a:cubicBezTo>
                    <a:pt x="41" y="226"/>
                    <a:pt x="41" y="226"/>
                    <a:pt x="42" y="226"/>
                  </a:cubicBezTo>
                  <a:cubicBezTo>
                    <a:pt x="43" y="225"/>
                    <a:pt x="43" y="225"/>
                    <a:pt x="45" y="224"/>
                  </a:cubicBezTo>
                  <a:cubicBezTo>
                    <a:pt x="45" y="224"/>
                    <a:pt x="45" y="224"/>
                    <a:pt x="45" y="224"/>
                  </a:cubicBezTo>
                  <a:lnTo>
                    <a:pt x="47" y="227"/>
                  </a:lnTo>
                  <a:close/>
                  <a:moveTo>
                    <a:pt x="41" y="234"/>
                  </a:moveTo>
                  <a:cubicBezTo>
                    <a:pt x="41" y="234"/>
                    <a:pt x="41" y="234"/>
                    <a:pt x="41" y="234"/>
                  </a:cubicBezTo>
                  <a:cubicBezTo>
                    <a:pt x="38" y="231"/>
                    <a:pt x="38" y="231"/>
                    <a:pt x="38" y="231"/>
                  </a:cubicBezTo>
                  <a:cubicBezTo>
                    <a:pt x="38" y="231"/>
                    <a:pt x="38" y="231"/>
                    <a:pt x="38" y="231"/>
                  </a:cubicBezTo>
                  <a:cubicBezTo>
                    <a:pt x="38" y="231"/>
                    <a:pt x="38" y="231"/>
                    <a:pt x="38" y="231"/>
                  </a:cubicBezTo>
                  <a:cubicBezTo>
                    <a:pt x="41" y="233"/>
                    <a:pt x="41" y="233"/>
                    <a:pt x="41" y="233"/>
                  </a:cubicBezTo>
                  <a:lnTo>
                    <a:pt x="41" y="234"/>
                  </a:lnTo>
                  <a:close/>
                  <a:moveTo>
                    <a:pt x="41" y="234"/>
                  </a:moveTo>
                  <a:cubicBezTo>
                    <a:pt x="40" y="235"/>
                    <a:pt x="39" y="236"/>
                    <a:pt x="39" y="237"/>
                  </a:cubicBezTo>
                  <a:cubicBezTo>
                    <a:pt x="37" y="236"/>
                    <a:pt x="37" y="236"/>
                    <a:pt x="37" y="236"/>
                  </a:cubicBezTo>
                  <a:cubicBezTo>
                    <a:pt x="35" y="235"/>
                    <a:pt x="35" y="235"/>
                    <a:pt x="35" y="235"/>
                  </a:cubicBezTo>
                  <a:cubicBezTo>
                    <a:pt x="35" y="235"/>
                    <a:pt x="35" y="235"/>
                    <a:pt x="35" y="235"/>
                  </a:cubicBezTo>
                  <a:cubicBezTo>
                    <a:pt x="35" y="234"/>
                    <a:pt x="36" y="232"/>
                    <a:pt x="37" y="232"/>
                  </a:cubicBezTo>
                  <a:cubicBezTo>
                    <a:pt x="37" y="232"/>
                    <a:pt x="37" y="232"/>
                    <a:pt x="37" y="232"/>
                  </a:cubicBezTo>
                  <a:lnTo>
                    <a:pt x="41" y="234"/>
                  </a:lnTo>
                  <a:close/>
                  <a:moveTo>
                    <a:pt x="38" y="239"/>
                  </a:moveTo>
                  <a:cubicBezTo>
                    <a:pt x="37" y="239"/>
                    <a:pt x="37" y="240"/>
                    <a:pt x="37" y="241"/>
                  </a:cubicBezTo>
                  <a:cubicBezTo>
                    <a:pt x="32" y="239"/>
                    <a:pt x="32" y="239"/>
                    <a:pt x="32" y="239"/>
                  </a:cubicBezTo>
                  <a:cubicBezTo>
                    <a:pt x="32" y="238"/>
                    <a:pt x="33" y="237"/>
                    <a:pt x="34" y="237"/>
                  </a:cubicBezTo>
                  <a:cubicBezTo>
                    <a:pt x="34" y="237"/>
                    <a:pt x="34" y="237"/>
                    <a:pt x="34" y="237"/>
                  </a:cubicBezTo>
                  <a:lnTo>
                    <a:pt x="38" y="239"/>
                  </a:lnTo>
                  <a:close/>
                  <a:moveTo>
                    <a:pt x="36" y="243"/>
                  </a:moveTo>
                  <a:cubicBezTo>
                    <a:pt x="35" y="244"/>
                    <a:pt x="35" y="245"/>
                    <a:pt x="35" y="246"/>
                  </a:cubicBezTo>
                  <a:cubicBezTo>
                    <a:pt x="30" y="245"/>
                    <a:pt x="30" y="245"/>
                    <a:pt x="30" y="245"/>
                  </a:cubicBezTo>
                  <a:cubicBezTo>
                    <a:pt x="30" y="245"/>
                    <a:pt x="30" y="245"/>
                    <a:pt x="30" y="245"/>
                  </a:cubicBezTo>
                  <a:cubicBezTo>
                    <a:pt x="30" y="243"/>
                    <a:pt x="31" y="242"/>
                    <a:pt x="31" y="241"/>
                  </a:cubicBezTo>
                  <a:cubicBezTo>
                    <a:pt x="31" y="241"/>
                    <a:pt x="31" y="241"/>
                    <a:pt x="31" y="241"/>
                  </a:cubicBezTo>
                  <a:lnTo>
                    <a:pt x="36" y="243"/>
                  </a:lnTo>
                  <a:close/>
                  <a:moveTo>
                    <a:pt x="35" y="247"/>
                  </a:moveTo>
                  <a:cubicBezTo>
                    <a:pt x="35" y="247"/>
                    <a:pt x="35" y="247"/>
                    <a:pt x="35" y="247"/>
                  </a:cubicBezTo>
                  <a:cubicBezTo>
                    <a:pt x="30" y="246"/>
                    <a:pt x="30" y="246"/>
                    <a:pt x="30" y="246"/>
                  </a:cubicBezTo>
                  <a:cubicBezTo>
                    <a:pt x="30" y="246"/>
                    <a:pt x="30" y="246"/>
                    <a:pt x="30" y="246"/>
                  </a:cubicBezTo>
                  <a:cubicBezTo>
                    <a:pt x="30" y="246"/>
                    <a:pt x="30" y="246"/>
                    <a:pt x="30" y="246"/>
                  </a:cubicBezTo>
                  <a:lnTo>
                    <a:pt x="35" y="247"/>
                  </a:lnTo>
                  <a:close/>
                  <a:moveTo>
                    <a:pt x="34" y="248"/>
                  </a:moveTo>
                  <a:cubicBezTo>
                    <a:pt x="34" y="249"/>
                    <a:pt x="34" y="249"/>
                    <a:pt x="34" y="250"/>
                  </a:cubicBezTo>
                  <a:cubicBezTo>
                    <a:pt x="29" y="250"/>
                    <a:pt x="29" y="250"/>
                    <a:pt x="29" y="250"/>
                  </a:cubicBezTo>
                  <a:cubicBezTo>
                    <a:pt x="29" y="249"/>
                    <a:pt x="29" y="248"/>
                    <a:pt x="30" y="247"/>
                  </a:cubicBezTo>
                  <a:cubicBezTo>
                    <a:pt x="30" y="247"/>
                    <a:pt x="30" y="247"/>
                    <a:pt x="30" y="247"/>
                  </a:cubicBezTo>
                  <a:lnTo>
                    <a:pt x="34" y="248"/>
                  </a:lnTo>
                  <a:close/>
                  <a:moveTo>
                    <a:pt x="34" y="251"/>
                  </a:moveTo>
                  <a:cubicBezTo>
                    <a:pt x="34" y="251"/>
                    <a:pt x="34" y="251"/>
                    <a:pt x="34" y="251"/>
                  </a:cubicBezTo>
                  <a:cubicBezTo>
                    <a:pt x="29" y="251"/>
                    <a:pt x="29" y="251"/>
                    <a:pt x="29" y="251"/>
                  </a:cubicBezTo>
                  <a:cubicBezTo>
                    <a:pt x="29" y="251"/>
                    <a:pt x="29" y="251"/>
                    <a:pt x="29" y="251"/>
                  </a:cubicBezTo>
                  <a:cubicBezTo>
                    <a:pt x="29" y="250"/>
                    <a:pt x="29" y="250"/>
                    <a:pt x="29" y="250"/>
                  </a:cubicBezTo>
                  <a:lnTo>
                    <a:pt x="34" y="251"/>
                  </a:lnTo>
                  <a:close/>
                  <a:moveTo>
                    <a:pt x="34" y="252"/>
                  </a:moveTo>
                  <a:cubicBezTo>
                    <a:pt x="33" y="253"/>
                    <a:pt x="33" y="254"/>
                    <a:pt x="33" y="255"/>
                  </a:cubicBezTo>
                  <a:cubicBezTo>
                    <a:pt x="29" y="255"/>
                    <a:pt x="29" y="255"/>
                    <a:pt x="29" y="255"/>
                  </a:cubicBezTo>
                  <a:cubicBezTo>
                    <a:pt x="29" y="254"/>
                    <a:pt x="29" y="253"/>
                    <a:pt x="29" y="252"/>
                  </a:cubicBezTo>
                  <a:lnTo>
                    <a:pt x="34" y="252"/>
                  </a:lnTo>
                  <a:close/>
                  <a:moveTo>
                    <a:pt x="33" y="258"/>
                  </a:moveTo>
                  <a:cubicBezTo>
                    <a:pt x="33" y="258"/>
                    <a:pt x="33" y="259"/>
                    <a:pt x="34" y="260"/>
                  </a:cubicBezTo>
                  <a:cubicBezTo>
                    <a:pt x="29" y="260"/>
                    <a:pt x="29" y="260"/>
                    <a:pt x="29" y="260"/>
                  </a:cubicBezTo>
                  <a:cubicBezTo>
                    <a:pt x="29" y="260"/>
                    <a:pt x="29" y="260"/>
                    <a:pt x="29" y="260"/>
                  </a:cubicBezTo>
                  <a:cubicBezTo>
                    <a:pt x="29" y="259"/>
                    <a:pt x="29" y="259"/>
                    <a:pt x="29" y="258"/>
                  </a:cubicBezTo>
                  <a:lnTo>
                    <a:pt x="33" y="258"/>
                  </a:lnTo>
                  <a:close/>
                  <a:moveTo>
                    <a:pt x="34" y="262"/>
                  </a:moveTo>
                  <a:cubicBezTo>
                    <a:pt x="34" y="263"/>
                    <a:pt x="34" y="264"/>
                    <a:pt x="34" y="265"/>
                  </a:cubicBezTo>
                  <a:cubicBezTo>
                    <a:pt x="30" y="266"/>
                    <a:pt x="30" y="266"/>
                    <a:pt x="30" y="266"/>
                  </a:cubicBezTo>
                  <a:cubicBezTo>
                    <a:pt x="30" y="266"/>
                    <a:pt x="30" y="266"/>
                    <a:pt x="30" y="266"/>
                  </a:cubicBezTo>
                  <a:cubicBezTo>
                    <a:pt x="29" y="265"/>
                    <a:pt x="29" y="264"/>
                    <a:pt x="29" y="263"/>
                  </a:cubicBezTo>
                  <a:cubicBezTo>
                    <a:pt x="29" y="263"/>
                    <a:pt x="29" y="263"/>
                    <a:pt x="29" y="263"/>
                  </a:cubicBezTo>
                  <a:lnTo>
                    <a:pt x="34" y="262"/>
                  </a:lnTo>
                  <a:close/>
                  <a:moveTo>
                    <a:pt x="35" y="266"/>
                  </a:moveTo>
                  <a:cubicBezTo>
                    <a:pt x="35" y="266"/>
                    <a:pt x="35" y="266"/>
                    <a:pt x="35" y="266"/>
                  </a:cubicBezTo>
                  <a:cubicBezTo>
                    <a:pt x="35" y="266"/>
                    <a:pt x="35" y="266"/>
                    <a:pt x="35" y="266"/>
                  </a:cubicBezTo>
                  <a:cubicBezTo>
                    <a:pt x="30" y="267"/>
                    <a:pt x="30" y="267"/>
                    <a:pt x="30" y="267"/>
                  </a:cubicBezTo>
                  <a:cubicBezTo>
                    <a:pt x="30" y="267"/>
                    <a:pt x="30" y="267"/>
                    <a:pt x="30" y="267"/>
                  </a:cubicBezTo>
                  <a:lnTo>
                    <a:pt x="35" y="266"/>
                  </a:lnTo>
                  <a:close/>
                  <a:moveTo>
                    <a:pt x="35" y="267"/>
                  </a:moveTo>
                  <a:cubicBezTo>
                    <a:pt x="35" y="268"/>
                    <a:pt x="35" y="269"/>
                    <a:pt x="36" y="269"/>
                  </a:cubicBezTo>
                  <a:cubicBezTo>
                    <a:pt x="31" y="271"/>
                    <a:pt x="31" y="271"/>
                    <a:pt x="31" y="271"/>
                  </a:cubicBezTo>
                  <a:cubicBezTo>
                    <a:pt x="31" y="271"/>
                    <a:pt x="31" y="271"/>
                    <a:pt x="31" y="271"/>
                  </a:cubicBezTo>
                  <a:cubicBezTo>
                    <a:pt x="31" y="270"/>
                    <a:pt x="30" y="269"/>
                    <a:pt x="30" y="268"/>
                  </a:cubicBezTo>
                  <a:cubicBezTo>
                    <a:pt x="30" y="268"/>
                    <a:pt x="30" y="268"/>
                    <a:pt x="30" y="268"/>
                  </a:cubicBezTo>
                  <a:lnTo>
                    <a:pt x="35" y="267"/>
                  </a:lnTo>
                  <a:close/>
                  <a:moveTo>
                    <a:pt x="36" y="270"/>
                  </a:moveTo>
                  <a:cubicBezTo>
                    <a:pt x="36" y="270"/>
                    <a:pt x="36" y="270"/>
                    <a:pt x="36" y="270"/>
                  </a:cubicBezTo>
                  <a:cubicBezTo>
                    <a:pt x="36" y="270"/>
                    <a:pt x="36" y="270"/>
                    <a:pt x="36" y="270"/>
                  </a:cubicBezTo>
                  <a:cubicBezTo>
                    <a:pt x="32" y="272"/>
                    <a:pt x="32" y="272"/>
                    <a:pt x="32" y="272"/>
                  </a:cubicBezTo>
                  <a:cubicBezTo>
                    <a:pt x="32" y="272"/>
                    <a:pt x="32" y="272"/>
                    <a:pt x="32" y="272"/>
                  </a:cubicBezTo>
                  <a:cubicBezTo>
                    <a:pt x="32" y="272"/>
                    <a:pt x="32" y="272"/>
                    <a:pt x="32" y="272"/>
                  </a:cubicBezTo>
                  <a:lnTo>
                    <a:pt x="36" y="270"/>
                  </a:lnTo>
                  <a:close/>
                  <a:moveTo>
                    <a:pt x="36" y="271"/>
                  </a:moveTo>
                  <a:cubicBezTo>
                    <a:pt x="37" y="272"/>
                    <a:pt x="37" y="273"/>
                    <a:pt x="38" y="274"/>
                  </a:cubicBezTo>
                  <a:cubicBezTo>
                    <a:pt x="34" y="277"/>
                    <a:pt x="34" y="277"/>
                    <a:pt x="34" y="277"/>
                  </a:cubicBezTo>
                  <a:cubicBezTo>
                    <a:pt x="34" y="277"/>
                    <a:pt x="34" y="277"/>
                    <a:pt x="34" y="277"/>
                  </a:cubicBezTo>
                  <a:cubicBezTo>
                    <a:pt x="33" y="276"/>
                    <a:pt x="32" y="274"/>
                    <a:pt x="32" y="273"/>
                  </a:cubicBezTo>
                  <a:cubicBezTo>
                    <a:pt x="32" y="273"/>
                    <a:pt x="32" y="273"/>
                    <a:pt x="32" y="273"/>
                  </a:cubicBezTo>
                  <a:lnTo>
                    <a:pt x="36" y="271"/>
                  </a:lnTo>
                  <a:close/>
                  <a:moveTo>
                    <a:pt x="39" y="276"/>
                  </a:moveTo>
                  <a:cubicBezTo>
                    <a:pt x="39" y="277"/>
                    <a:pt x="40" y="277"/>
                    <a:pt x="40" y="278"/>
                  </a:cubicBezTo>
                  <a:cubicBezTo>
                    <a:pt x="36" y="281"/>
                    <a:pt x="36" y="281"/>
                    <a:pt x="36" y="281"/>
                  </a:cubicBezTo>
                  <a:cubicBezTo>
                    <a:pt x="36" y="281"/>
                    <a:pt x="36" y="281"/>
                    <a:pt x="36" y="281"/>
                  </a:cubicBezTo>
                  <a:cubicBezTo>
                    <a:pt x="36" y="280"/>
                    <a:pt x="35" y="279"/>
                    <a:pt x="35" y="278"/>
                  </a:cubicBezTo>
                  <a:cubicBezTo>
                    <a:pt x="35" y="278"/>
                    <a:pt x="35" y="278"/>
                    <a:pt x="35" y="278"/>
                  </a:cubicBezTo>
                  <a:lnTo>
                    <a:pt x="39" y="276"/>
                  </a:lnTo>
                  <a:close/>
                  <a:moveTo>
                    <a:pt x="41" y="279"/>
                  </a:moveTo>
                  <a:cubicBezTo>
                    <a:pt x="42" y="280"/>
                    <a:pt x="43" y="281"/>
                    <a:pt x="43" y="282"/>
                  </a:cubicBezTo>
                  <a:cubicBezTo>
                    <a:pt x="40" y="286"/>
                    <a:pt x="40" y="286"/>
                    <a:pt x="40" y="286"/>
                  </a:cubicBezTo>
                  <a:cubicBezTo>
                    <a:pt x="40" y="286"/>
                    <a:pt x="40" y="286"/>
                    <a:pt x="40" y="286"/>
                  </a:cubicBezTo>
                  <a:cubicBezTo>
                    <a:pt x="39" y="285"/>
                    <a:pt x="38" y="283"/>
                    <a:pt x="37" y="282"/>
                  </a:cubicBezTo>
                  <a:cubicBezTo>
                    <a:pt x="37" y="282"/>
                    <a:pt x="37" y="282"/>
                    <a:pt x="37" y="282"/>
                  </a:cubicBezTo>
                  <a:lnTo>
                    <a:pt x="41" y="279"/>
                  </a:lnTo>
                  <a:close/>
                  <a:moveTo>
                    <a:pt x="45" y="283"/>
                  </a:moveTo>
                  <a:cubicBezTo>
                    <a:pt x="46" y="284"/>
                    <a:pt x="46" y="285"/>
                    <a:pt x="47" y="285"/>
                  </a:cubicBezTo>
                  <a:cubicBezTo>
                    <a:pt x="44" y="289"/>
                    <a:pt x="44" y="289"/>
                    <a:pt x="44" y="289"/>
                  </a:cubicBezTo>
                  <a:cubicBezTo>
                    <a:pt x="43" y="289"/>
                    <a:pt x="43" y="289"/>
                    <a:pt x="43" y="289"/>
                  </a:cubicBezTo>
                  <a:cubicBezTo>
                    <a:pt x="43" y="288"/>
                    <a:pt x="42" y="287"/>
                    <a:pt x="41" y="287"/>
                  </a:cubicBezTo>
                  <a:cubicBezTo>
                    <a:pt x="41" y="287"/>
                    <a:pt x="41" y="287"/>
                    <a:pt x="41" y="287"/>
                  </a:cubicBezTo>
                  <a:lnTo>
                    <a:pt x="45" y="283"/>
                  </a:lnTo>
                  <a:close/>
                  <a:moveTo>
                    <a:pt x="48" y="286"/>
                  </a:moveTo>
                  <a:cubicBezTo>
                    <a:pt x="49" y="287"/>
                    <a:pt x="50" y="287"/>
                    <a:pt x="51" y="288"/>
                  </a:cubicBezTo>
                  <a:cubicBezTo>
                    <a:pt x="49" y="292"/>
                    <a:pt x="49" y="292"/>
                    <a:pt x="49" y="292"/>
                  </a:cubicBezTo>
                  <a:cubicBezTo>
                    <a:pt x="48" y="292"/>
                    <a:pt x="48" y="292"/>
                    <a:pt x="48" y="292"/>
                  </a:cubicBezTo>
                  <a:cubicBezTo>
                    <a:pt x="47" y="292"/>
                    <a:pt x="46" y="291"/>
                    <a:pt x="45" y="290"/>
                  </a:cubicBezTo>
                  <a:cubicBezTo>
                    <a:pt x="45" y="290"/>
                    <a:pt x="45" y="290"/>
                    <a:pt x="45" y="290"/>
                  </a:cubicBezTo>
                  <a:lnTo>
                    <a:pt x="48" y="286"/>
                  </a:lnTo>
                  <a:close/>
                  <a:moveTo>
                    <a:pt x="53" y="289"/>
                  </a:moveTo>
                  <a:cubicBezTo>
                    <a:pt x="53" y="289"/>
                    <a:pt x="54" y="290"/>
                    <a:pt x="55" y="290"/>
                  </a:cubicBezTo>
                  <a:cubicBezTo>
                    <a:pt x="53" y="294"/>
                    <a:pt x="53" y="294"/>
                    <a:pt x="53" y="294"/>
                  </a:cubicBezTo>
                  <a:cubicBezTo>
                    <a:pt x="52" y="294"/>
                    <a:pt x="51" y="294"/>
                    <a:pt x="50" y="293"/>
                  </a:cubicBezTo>
                  <a:cubicBezTo>
                    <a:pt x="50" y="293"/>
                    <a:pt x="50" y="293"/>
                    <a:pt x="50" y="293"/>
                  </a:cubicBezTo>
                  <a:lnTo>
                    <a:pt x="53" y="289"/>
                  </a:lnTo>
                  <a:close/>
                  <a:moveTo>
                    <a:pt x="57" y="291"/>
                  </a:moveTo>
                  <a:cubicBezTo>
                    <a:pt x="58" y="291"/>
                    <a:pt x="59" y="292"/>
                    <a:pt x="60" y="292"/>
                  </a:cubicBezTo>
                  <a:cubicBezTo>
                    <a:pt x="59" y="297"/>
                    <a:pt x="59" y="297"/>
                    <a:pt x="59" y="297"/>
                  </a:cubicBezTo>
                  <a:cubicBezTo>
                    <a:pt x="59" y="297"/>
                    <a:pt x="59" y="297"/>
                    <a:pt x="59" y="297"/>
                  </a:cubicBezTo>
                  <a:cubicBezTo>
                    <a:pt x="57" y="296"/>
                    <a:pt x="56" y="296"/>
                    <a:pt x="55" y="296"/>
                  </a:cubicBezTo>
                  <a:lnTo>
                    <a:pt x="57" y="291"/>
                  </a:lnTo>
                  <a:close/>
                  <a:moveTo>
                    <a:pt x="61" y="292"/>
                  </a:moveTo>
                  <a:cubicBezTo>
                    <a:pt x="61" y="292"/>
                    <a:pt x="61" y="292"/>
                    <a:pt x="61" y="292"/>
                  </a:cubicBezTo>
                  <a:cubicBezTo>
                    <a:pt x="61" y="292"/>
                    <a:pt x="61" y="292"/>
                    <a:pt x="61" y="292"/>
                  </a:cubicBezTo>
                  <a:cubicBezTo>
                    <a:pt x="60" y="296"/>
                    <a:pt x="60" y="296"/>
                    <a:pt x="60" y="296"/>
                  </a:cubicBezTo>
                  <a:cubicBezTo>
                    <a:pt x="60" y="296"/>
                    <a:pt x="60" y="296"/>
                    <a:pt x="60" y="296"/>
                  </a:cubicBezTo>
                  <a:cubicBezTo>
                    <a:pt x="59" y="296"/>
                    <a:pt x="59" y="296"/>
                    <a:pt x="59" y="296"/>
                  </a:cubicBezTo>
                  <a:lnTo>
                    <a:pt x="61" y="292"/>
                  </a:lnTo>
                  <a:close/>
                  <a:moveTo>
                    <a:pt x="62" y="293"/>
                  </a:moveTo>
                  <a:cubicBezTo>
                    <a:pt x="62" y="293"/>
                    <a:pt x="63" y="293"/>
                    <a:pt x="64" y="293"/>
                  </a:cubicBezTo>
                  <a:cubicBezTo>
                    <a:pt x="63" y="298"/>
                    <a:pt x="63" y="298"/>
                    <a:pt x="63" y="298"/>
                  </a:cubicBezTo>
                  <a:cubicBezTo>
                    <a:pt x="63" y="298"/>
                    <a:pt x="63" y="298"/>
                    <a:pt x="63" y="298"/>
                  </a:cubicBezTo>
                  <a:cubicBezTo>
                    <a:pt x="62" y="298"/>
                    <a:pt x="61" y="297"/>
                    <a:pt x="61" y="297"/>
                  </a:cubicBezTo>
                  <a:cubicBezTo>
                    <a:pt x="61" y="297"/>
                    <a:pt x="61" y="297"/>
                    <a:pt x="61" y="297"/>
                  </a:cubicBezTo>
                  <a:lnTo>
                    <a:pt x="62" y="293"/>
                  </a:lnTo>
                  <a:close/>
                  <a:moveTo>
                    <a:pt x="65" y="293"/>
                  </a:moveTo>
                  <a:cubicBezTo>
                    <a:pt x="65" y="293"/>
                    <a:pt x="65" y="293"/>
                    <a:pt x="65" y="293"/>
                  </a:cubicBezTo>
                  <a:cubicBezTo>
                    <a:pt x="64" y="297"/>
                    <a:pt x="64" y="297"/>
                    <a:pt x="64" y="297"/>
                  </a:cubicBezTo>
                  <a:cubicBezTo>
                    <a:pt x="64" y="297"/>
                    <a:pt x="64" y="297"/>
                    <a:pt x="64" y="297"/>
                  </a:cubicBezTo>
                  <a:lnTo>
                    <a:pt x="65" y="293"/>
                  </a:lnTo>
                  <a:close/>
                  <a:moveTo>
                    <a:pt x="66" y="293"/>
                  </a:moveTo>
                  <a:cubicBezTo>
                    <a:pt x="67" y="293"/>
                    <a:pt x="68" y="294"/>
                    <a:pt x="69" y="294"/>
                  </a:cubicBezTo>
                  <a:cubicBezTo>
                    <a:pt x="69" y="298"/>
                    <a:pt x="69" y="298"/>
                    <a:pt x="69" y="298"/>
                  </a:cubicBezTo>
                  <a:cubicBezTo>
                    <a:pt x="68" y="298"/>
                    <a:pt x="67" y="298"/>
                    <a:pt x="65" y="298"/>
                  </a:cubicBezTo>
                  <a:cubicBezTo>
                    <a:pt x="65" y="298"/>
                    <a:pt x="65" y="298"/>
                    <a:pt x="65" y="298"/>
                  </a:cubicBezTo>
                  <a:lnTo>
                    <a:pt x="66" y="293"/>
                  </a:lnTo>
                  <a:close/>
                  <a:moveTo>
                    <a:pt x="71" y="294"/>
                  </a:moveTo>
                  <a:cubicBezTo>
                    <a:pt x="72" y="294"/>
                    <a:pt x="73" y="294"/>
                    <a:pt x="74" y="293"/>
                  </a:cubicBezTo>
                  <a:cubicBezTo>
                    <a:pt x="74" y="298"/>
                    <a:pt x="74" y="298"/>
                    <a:pt x="74" y="298"/>
                  </a:cubicBezTo>
                  <a:cubicBezTo>
                    <a:pt x="74" y="298"/>
                    <a:pt x="74" y="298"/>
                    <a:pt x="74" y="298"/>
                  </a:cubicBezTo>
                  <a:cubicBezTo>
                    <a:pt x="73" y="298"/>
                    <a:pt x="72" y="298"/>
                    <a:pt x="71" y="298"/>
                  </a:cubicBezTo>
                  <a:lnTo>
                    <a:pt x="71" y="294"/>
                  </a:lnTo>
                  <a:close/>
                  <a:moveTo>
                    <a:pt x="76" y="293"/>
                  </a:moveTo>
                  <a:cubicBezTo>
                    <a:pt x="77" y="293"/>
                    <a:pt x="78" y="293"/>
                    <a:pt x="79" y="293"/>
                  </a:cubicBezTo>
                  <a:cubicBezTo>
                    <a:pt x="80" y="297"/>
                    <a:pt x="80" y="297"/>
                    <a:pt x="80" y="297"/>
                  </a:cubicBezTo>
                  <a:cubicBezTo>
                    <a:pt x="80" y="297"/>
                    <a:pt x="80" y="297"/>
                    <a:pt x="80" y="297"/>
                  </a:cubicBezTo>
                  <a:cubicBezTo>
                    <a:pt x="79" y="298"/>
                    <a:pt x="78" y="298"/>
                    <a:pt x="76" y="298"/>
                  </a:cubicBezTo>
                  <a:cubicBezTo>
                    <a:pt x="76" y="298"/>
                    <a:pt x="76" y="298"/>
                    <a:pt x="76" y="298"/>
                  </a:cubicBezTo>
                  <a:lnTo>
                    <a:pt x="76" y="293"/>
                  </a:lnTo>
                  <a:close/>
                  <a:moveTo>
                    <a:pt x="80" y="292"/>
                  </a:moveTo>
                  <a:cubicBezTo>
                    <a:pt x="80" y="292"/>
                    <a:pt x="80" y="292"/>
                    <a:pt x="80" y="292"/>
                  </a:cubicBezTo>
                  <a:cubicBezTo>
                    <a:pt x="81" y="296"/>
                    <a:pt x="81" y="296"/>
                    <a:pt x="81" y="296"/>
                  </a:cubicBezTo>
                  <a:cubicBezTo>
                    <a:pt x="81" y="296"/>
                    <a:pt x="81" y="296"/>
                    <a:pt x="81" y="296"/>
                  </a:cubicBezTo>
                  <a:cubicBezTo>
                    <a:pt x="81" y="296"/>
                    <a:pt x="81" y="296"/>
                    <a:pt x="81" y="296"/>
                  </a:cubicBezTo>
                  <a:cubicBezTo>
                    <a:pt x="80" y="292"/>
                    <a:pt x="80" y="292"/>
                    <a:pt x="80" y="292"/>
                  </a:cubicBezTo>
                  <a:close/>
                  <a:moveTo>
                    <a:pt x="81" y="292"/>
                  </a:moveTo>
                  <a:cubicBezTo>
                    <a:pt x="81" y="292"/>
                    <a:pt x="82" y="292"/>
                    <a:pt x="83" y="291"/>
                  </a:cubicBezTo>
                  <a:cubicBezTo>
                    <a:pt x="85" y="296"/>
                    <a:pt x="85" y="296"/>
                    <a:pt x="85" y="296"/>
                  </a:cubicBezTo>
                  <a:cubicBezTo>
                    <a:pt x="85" y="296"/>
                    <a:pt x="85" y="296"/>
                    <a:pt x="85" y="296"/>
                  </a:cubicBezTo>
                  <a:cubicBezTo>
                    <a:pt x="84" y="296"/>
                    <a:pt x="83" y="297"/>
                    <a:pt x="82" y="297"/>
                  </a:cubicBezTo>
                  <a:cubicBezTo>
                    <a:pt x="82" y="297"/>
                    <a:pt x="82" y="297"/>
                    <a:pt x="82" y="297"/>
                  </a:cubicBezTo>
                  <a:lnTo>
                    <a:pt x="81" y="292"/>
                  </a:lnTo>
                  <a:close/>
                  <a:moveTo>
                    <a:pt x="84" y="291"/>
                  </a:moveTo>
                  <a:cubicBezTo>
                    <a:pt x="84" y="291"/>
                    <a:pt x="84" y="291"/>
                    <a:pt x="84" y="291"/>
                  </a:cubicBezTo>
                  <a:cubicBezTo>
                    <a:pt x="86" y="295"/>
                    <a:pt x="86" y="295"/>
                    <a:pt x="86" y="295"/>
                  </a:cubicBezTo>
                  <a:cubicBezTo>
                    <a:pt x="86" y="295"/>
                    <a:pt x="86" y="295"/>
                    <a:pt x="86" y="295"/>
                  </a:cubicBezTo>
                  <a:lnTo>
                    <a:pt x="84" y="291"/>
                  </a:lnTo>
                  <a:close/>
                  <a:moveTo>
                    <a:pt x="85" y="291"/>
                  </a:moveTo>
                  <a:cubicBezTo>
                    <a:pt x="86" y="290"/>
                    <a:pt x="87" y="289"/>
                    <a:pt x="88" y="289"/>
                  </a:cubicBezTo>
                  <a:cubicBezTo>
                    <a:pt x="90" y="293"/>
                    <a:pt x="90" y="293"/>
                    <a:pt x="90" y="293"/>
                  </a:cubicBezTo>
                  <a:cubicBezTo>
                    <a:pt x="90" y="293"/>
                    <a:pt x="90" y="293"/>
                    <a:pt x="90" y="293"/>
                  </a:cubicBezTo>
                  <a:cubicBezTo>
                    <a:pt x="89" y="294"/>
                    <a:pt x="88" y="294"/>
                    <a:pt x="87" y="295"/>
                  </a:cubicBezTo>
                  <a:cubicBezTo>
                    <a:pt x="87" y="295"/>
                    <a:pt x="87" y="295"/>
                    <a:pt x="87" y="295"/>
                  </a:cubicBezTo>
                  <a:lnTo>
                    <a:pt x="85" y="291"/>
                  </a:lnTo>
                  <a:close/>
                  <a:moveTo>
                    <a:pt x="90" y="288"/>
                  </a:moveTo>
                  <a:cubicBezTo>
                    <a:pt x="90" y="288"/>
                    <a:pt x="91" y="287"/>
                    <a:pt x="92" y="287"/>
                  </a:cubicBezTo>
                  <a:cubicBezTo>
                    <a:pt x="95" y="291"/>
                    <a:pt x="95" y="291"/>
                    <a:pt x="95" y="291"/>
                  </a:cubicBezTo>
                  <a:cubicBezTo>
                    <a:pt x="94" y="291"/>
                    <a:pt x="93" y="292"/>
                    <a:pt x="92" y="292"/>
                  </a:cubicBezTo>
                  <a:cubicBezTo>
                    <a:pt x="92" y="292"/>
                    <a:pt x="92" y="292"/>
                    <a:pt x="92" y="292"/>
                  </a:cubicBezTo>
                  <a:lnTo>
                    <a:pt x="90" y="288"/>
                  </a:lnTo>
                  <a:close/>
                  <a:moveTo>
                    <a:pt x="92" y="286"/>
                  </a:moveTo>
                  <a:cubicBezTo>
                    <a:pt x="92" y="286"/>
                    <a:pt x="92" y="286"/>
                    <a:pt x="92" y="286"/>
                  </a:cubicBezTo>
                  <a:cubicBezTo>
                    <a:pt x="92" y="286"/>
                    <a:pt x="92" y="286"/>
                    <a:pt x="92" y="286"/>
                  </a:cubicBezTo>
                  <a:cubicBezTo>
                    <a:pt x="95" y="289"/>
                    <a:pt x="95" y="289"/>
                    <a:pt x="95" y="289"/>
                  </a:cubicBezTo>
                  <a:cubicBezTo>
                    <a:pt x="95" y="289"/>
                    <a:pt x="95" y="289"/>
                    <a:pt x="95" y="289"/>
                  </a:cubicBezTo>
                  <a:lnTo>
                    <a:pt x="92" y="286"/>
                  </a:lnTo>
                  <a:close/>
                  <a:moveTo>
                    <a:pt x="93" y="286"/>
                  </a:moveTo>
                  <a:cubicBezTo>
                    <a:pt x="94" y="285"/>
                    <a:pt x="95" y="284"/>
                    <a:pt x="96" y="283"/>
                  </a:cubicBezTo>
                  <a:cubicBezTo>
                    <a:pt x="99" y="287"/>
                    <a:pt x="99" y="287"/>
                    <a:pt x="99" y="287"/>
                  </a:cubicBezTo>
                  <a:cubicBezTo>
                    <a:pt x="99" y="287"/>
                    <a:pt x="99" y="287"/>
                    <a:pt x="99" y="287"/>
                  </a:cubicBezTo>
                  <a:cubicBezTo>
                    <a:pt x="98" y="288"/>
                    <a:pt x="97" y="289"/>
                    <a:pt x="96" y="289"/>
                  </a:cubicBezTo>
                  <a:cubicBezTo>
                    <a:pt x="96" y="289"/>
                    <a:pt x="96" y="289"/>
                    <a:pt x="96" y="289"/>
                  </a:cubicBezTo>
                  <a:lnTo>
                    <a:pt x="93" y="286"/>
                  </a:lnTo>
                  <a:close/>
                  <a:moveTo>
                    <a:pt x="97" y="282"/>
                  </a:moveTo>
                  <a:cubicBezTo>
                    <a:pt x="98" y="281"/>
                    <a:pt x="98" y="281"/>
                    <a:pt x="98" y="280"/>
                  </a:cubicBezTo>
                  <a:cubicBezTo>
                    <a:pt x="102" y="283"/>
                    <a:pt x="102" y="283"/>
                    <a:pt x="102" y="283"/>
                  </a:cubicBezTo>
                  <a:cubicBezTo>
                    <a:pt x="102" y="284"/>
                    <a:pt x="101" y="285"/>
                    <a:pt x="101" y="285"/>
                  </a:cubicBezTo>
                  <a:lnTo>
                    <a:pt x="97" y="282"/>
                  </a:lnTo>
                  <a:close/>
                  <a:moveTo>
                    <a:pt x="100" y="278"/>
                  </a:moveTo>
                  <a:cubicBezTo>
                    <a:pt x="101" y="278"/>
                    <a:pt x="101" y="277"/>
                    <a:pt x="102" y="276"/>
                  </a:cubicBezTo>
                  <a:cubicBezTo>
                    <a:pt x="106" y="278"/>
                    <a:pt x="106" y="278"/>
                    <a:pt x="106" y="278"/>
                  </a:cubicBezTo>
                  <a:cubicBezTo>
                    <a:pt x="105" y="280"/>
                    <a:pt x="105" y="281"/>
                    <a:pt x="104" y="282"/>
                  </a:cubicBezTo>
                  <a:cubicBezTo>
                    <a:pt x="103" y="282"/>
                    <a:pt x="103" y="282"/>
                    <a:pt x="103" y="282"/>
                  </a:cubicBezTo>
                  <a:lnTo>
                    <a:pt x="100" y="278"/>
                  </a:lnTo>
                  <a:close/>
                  <a:moveTo>
                    <a:pt x="103" y="274"/>
                  </a:moveTo>
                  <a:cubicBezTo>
                    <a:pt x="103" y="273"/>
                    <a:pt x="103" y="273"/>
                    <a:pt x="104" y="272"/>
                  </a:cubicBezTo>
                  <a:cubicBezTo>
                    <a:pt x="108" y="274"/>
                    <a:pt x="108" y="274"/>
                    <a:pt x="108" y="274"/>
                  </a:cubicBezTo>
                  <a:cubicBezTo>
                    <a:pt x="108" y="275"/>
                    <a:pt x="107" y="276"/>
                    <a:pt x="107" y="277"/>
                  </a:cubicBezTo>
                  <a:cubicBezTo>
                    <a:pt x="107" y="277"/>
                    <a:pt x="107" y="277"/>
                    <a:pt x="107" y="277"/>
                  </a:cubicBezTo>
                  <a:lnTo>
                    <a:pt x="103" y="274"/>
                  </a:lnTo>
                  <a:close/>
                  <a:moveTo>
                    <a:pt x="105" y="270"/>
                  </a:moveTo>
                  <a:cubicBezTo>
                    <a:pt x="105" y="269"/>
                    <a:pt x="106" y="268"/>
                    <a:pt x="106" y="267"/>
                  </a:cubicBezTo>
                  <a:cubicBezTo>
                    <a:pt x="110" y="268"/>
                    <a:pt x="110" y="268"/>
                    <a:pt x="110" y="268"/>
                  </a:cubicBezTo>
                  <a:cubicBezTo>
                    <a:pt x="111" y="268"/>
                    <a:pt x="111" y="268"/>
                    <a:pt x="111" y="268"/>
                  </a:cubicBezTo>
                  <a:cubicBezTo>
                    <a:pt x="110" y="270"/>
                    <a:pt x="109" y="271"/>
                    <a:pt x="109" y="272"/>
                  </a:cubicBezTo>
                  <a:lnTo>
                    <a:pt x="105" y="270"/>
                  </a:lnTo>
                  <a:close/>
                  <a:moveTo>
                    <a:pt x="106" y="265"/>
                  </a:moveTo>
                  <a:cubicBezTo>
                    <a:pt x="106" y="265"/>
                    <a:pt x="107" y="264"/>
                    <a:pt x="107" y="263"/>
                  </a:cubicBezTo>
                  <a:cubicBezTo>
                    <a:pt x="112" y="264"/>
                    <a:pt x="112" y="264"/>
                    <a:pt x="112" y="264"/>
                  </a:cubicBezTo>
                  <a:cubicBezTo>
                    <a:pt x="111" y="264"/>
                    <a:pt x="111" y="265"/>
                    <a:pt x="111" y="266"/>
                  </a:cubicBezTo>
                  <a:cubicBezTo>
                    <a:pt x="111" y="266"/>
                    <a:pt x="111" y="266"/>
                    <a:pt x="111" y="266"/>
                  </a:cubicBezTo>
                  <a:lnTo>
                    <a:pt x="106" y="265"/>
                  </a:lnTo>
                  <a:close/>
                  <a:moveTo>
                    <a:pt x="107" y="262"/>
                  </a:moveTo>
                  <a:cubicBezTo>
                    <a:pt x="107" y="262"/>
                    <a:pt x="107" y="262"/>
                    <a:pt x="107" y="262"/>
                  </a:cubicBezTo>
                  <a:cubicBezTo>
                    <a:pt x="111" y="263"/>
                    <a:pt x="111" y="263"/>
                    <a:pt x="111" y="263"/>
                  </a:cubicBezTo>
                  <a:cubicBezTo>
                    <a:pt x="111" y="263"/>
                    <a:pt x="111" y="263"/>
                    <a:pt x="111" y="263"/>
                  </a:cubicBezTo>
                  <a:cubicBezTo>
                    <a:pt x="111" y="263"/>
                    <a:pt x="111" y="263"/>
                    <a:pt x="111" y="263"/>
                  </a:cubicBezTo>
                  <a:lnTo>
                    <a:pt x="107" y="262"/>
                  </a:lnTo>
                  <a:close/>
                  <a:moveTo>
                    <a:pt x="107" y="261"/>
                  </a:moveTo>
                  <a:cubicBezTo>
                    <a:pt x="107" y="260"/>
                    <a:pt x="107" y="259"/>
                    <a:pt x="107" y="258"/>
                  </a:cubicBezTo>
                  <a:cubicBezTo>
                    <a:pt x="112" y="258"/>
                    <a:pt x="112" y="258"/>
                    <a:pt x="112" y="258"/>
                  </a:cubicBezTo>
                  <a:cubicBezTo>
                    <a:pt x="112" y="259"/>
                    <a:pt x="112" y="260"/>
                    <a:pt x="112" y="261"/>
                  </a:cubicBezTo>
                  <a:lnTo>
                    <a:pt x="107" y="261"/>
                  </a:lnTo>
                  <a:close/>
                  <a:moveTo>
                    <a:pt x="107" y="255"/>
                  </a:moveTo>
                  <a:cubicBezTo>
                    <a:pt x="107" y="255"/>
                    <a:pt x="107" y="254"/>
                    <a:pt x="107" y="253"/>
                  </a:cubicBezTo>
                  <a:cubicBezTo>
                    <a:pt x="112" y="253"/>
                    <a:pt x="112" y="253"/>
                    <a:pt x="112" y="253"/>
                  </a:cubicBezTo>
                  <a:cubicBezTo>
                    <a:pt x="112" y="253"/>
                    <a:pt x="112" y="253"/>
                    <a:pt x="112" y="253"/>
                  </a:cubicBezTo>
                  <a:cubicBezTo>
                    <a:pt x="112" y="253"/>
                    <a:pt x="112" y="254"/>
                    <a:pt x="112" y="255"/>
                  </a:cubicBezTo>
                  <a:lnTo>
                    <a:pt x="107" y="255"/>
                  </a:lnTo>
                  <a:close/>
                  <a:moveTo>
                    <a:pt x="107" y="252"/>
                  </a:moveTo>
                  <a:cubicBezTo>
                    <a:pt x="107" y="252"/>
                    <a:pt x="107" y="252"/>
                    <a:pt x="107" y="252"/>
                  </a:cubicBezTo>
                  <a:cubicBezTo>
                    <a:pt x="107" y="252"/>
                    <a:pt x="107" y="252"/>
                    <a:pt x="107" y="252"/>
                  </a:cubicBezTo>
                  <a:cubicBezTo>
                    <a:pt x="111" y="252"/>
                    <a:pt x="111" y="252"/>
                    <a:pt x="111" y="252"/>
                  </a:cubicBezTo>
                  <a:cubicBezTo>
                    <a:pt x="111" y="252"/>
                    <a:pt x="111" y="252"/>
                    <a:pt x="111" y="252"/>
                  </a:cubicBezTo>
                  <a:cubicBezTo>
                    <a:pt x="111" y="252"/>
                    <a:pt x="111" y="252"/>
                    <a:pt x="111" y="252"/>
                  </a:cubicBezTo>
                  <a:lnTo>
                    <a:pt x="107" y="252"/>
                  </a:lnTo>
                  <a:close/>
                  <a:moveTo>
                    <a:pt x="107" y="251"/>
                  </a:moveTo>
                  <a:cubicBezTo>
                    <a:pt x="107" y="250"/>
                    <a:pt x="107" y="249"/>
                    <a:pt x="106" y="248"/>
                  </a:cubicBezTo>
                  <a:cubicBezTo>
                    <a:pt x="111" y="247"/>
                    <a:pt x="111" y="247"/>
                    <a:pt x="111" y="247"/>
                  </a:cubicBezTo>
                  <a:cubicBezTo>
                    <a:pt x="111" y="247"/>
                    <a:pt x="111" y="247"/>
                    <a:pt x="111" y="247"/>
                  </a:cubicBezTo>
                  <a:cubicBezTo>
                    <a:pt x="111" y="248"/>
                    <a:pt x="112" y="249"/>
                    <a:pt x="112" y="251"/>
                  </a:cubicBezTo>
                  <a:cubicBezTo>
                    <a:pt x="112" y="251"/>
                    <a:pt x="112" y="251"/>
                    <a:pt x="112" y="251"/>
                  </a:cubicBezTo>
                  <a:lnTo>
                    <a:pt x="107" y="251"/>
                  </a:lnTo>
                  <a:close/>
                  <a:moveTo>
                    <a:pt x="106" y="246"/>
                  </a:moveTo>
                  <a:cubicBezTo>
                    <a:pt x="106" y="245"/>
                    <a:pt x="105" y="244"/>
                    <a:pt x="105" y="244"/>
                  </a:cubicBezTo>
                  <a:cubicBezTo>
                    <a:pt x="109" y="242"/>
                    <a:pt x="109" y="242"/>
                    <a:pt x="109" y="242"/>
                  </a:cubicBezTo>
                  <a:cubicBezTo>
                    <a:pt x="109" y="242"/>
                    <a:pt x="109" y="242"/>
                    <a:pt x="109" y="242"/>
                  </a:cubicBezTo>
                  <a:cubicBezTo>
                    <a:pt x="110" y="243"/>
                    <a:pt x="110" y="244"/>
                    <a:pt x="110" y="245"/>
                  </a:cubicBezTo>
                  <a:cubicBezTo>
                    <a:pt x="110" y="245"/>
                    <a:pt x="110" y="245"/>
                    <a:pt x="110" y="245"/>
                  </a:cubicBezTo>
                  <a:lnTo>
                    <a:pt x="106" y="246"/>
                  </a:lnTo>
                  <a:close/>
                  <a:moveTo>
                    <a:pt x="105" y="243"/>
                  </a:moveTo>
                  <a:cubicBezTo>
                    <a:pt x="105" y="243"/>
                    <a:pt x="105" y="243"/>
                    <a:pt x="105" y="243"/>
                  </a:cubicBezTo>
                  <a:cubicBezTo>
                    <a:pt x="108" y="241"/>
                    <a:pt x="108" y="241"/>
                    <a:pt x="108" y="241"/>
                  </a:cubicBezTo>
                  <a:cubicBezTo>
                    <a:pt x="108" y="241"/>
                    <a:pt x="108" y="241"/>
                    <a:pt x="108" y="241"/>
                  </a:cubicBezTo>
                  <a:cubicBezTo>
                    <a:pt x="108" y="241"/>
                    <a:pt x="108" y="241"/>
                    <a:pt x="108" y="241"/>
                  </a:cubicBezTo>
                  <a:lnTo>
                    <a:pt x="105" y="243"/>
                  </a:lnTo>
                  <a:close/>
                  <a:moveTo>
                    <a:pt x="104" y="242"/>
                  </a:moveTo>
                  <a:cubicBezTo>
                    <a:pt x="104" y="241"/>
                    <a:pt x="103" y="240"/>
                    <a:pt x="103" y="239"/>
                  </a:cubicBezTo>
                  <a:cubicBezTo>
                    <a:pt x="107" y="237"/>
                    <a:pt x="107" y="237"/>
                    <a:pt x="107" y="237"/>
                  </a:cubicBezTo>
                  <a:cubicBezTo>
                    <a:pt x="107" y="237"/>
                    <a:pt x="107" y="237"/>
                    <a:pt x="107" y="237"/>
                  </a:cubicBezTo>
                  <a:cubicBezTo>
                    <a:pt x="108" y="238"/>
                    <a:pt x="108" y="239"/>
                    <a:pt x="109" y="240"/>
                  </a:cubicBezTo>
                  <a:lnTo>
                    <a:pt x="104" y="242"/>
                  </a:lnTo>
                  <a:close/>
                  <a:moveTo>
                    <a:pt x="102" y="237"/>
                  </a:moveTo>
                  <a:cubicBezTo>
                    <a:pt x="101" y="237"/>
                    <a:pt x="101" y="236"/>
                    <a:pt x="101" y="235"/>
                  </a:cubicBezTo>
                  <a:cubicBezTo>
                    <a:pt x="104" y="232"/>
                    <a:pt x="104" y="232"/>
                    <a:pt x="104" y="232"/>
                  </a:cubicBezTo>
                  <a:cubicBezTo>
                    <a:pt x="105" y="233"/>
                    <a:pt x="106" y="234"/>
                    <a:pt x="106" y="235"/>
                  </a:cubicBezTo>
                  <a:lnTo>
                    <a:pt x="102" y="237"/>
                  </a:lnTo>
                  <a:close/>
                  <a:moveTo>
                    <a:pt x="99" y="233"/>
                  </a:moveTo>
                  <a:cubicBezTo>
                    <a:pt x="98" y="233"/>
                    <a:pt x="98" y="232"/>
                    <a:pt x="97" y="231"/>
                  </a:cubicBezTo>
                  <a:cubicBezTo>
                    <a:pt x="101" y="228"/>
                    <a:pt x="101" y="228"/>
                    <a:pt x="101" y="228"/>
                  </a:cubicBezTo>
                  <a:cubicBezTo>
                    <a:pt x="101" y="229"/>
                    <a:pt x="102" y="230"/>
                    <a:pt x="103" y="231"/>
                  </a:cubicBezTo>
                  <a:cubicBezTo>
                    <a:pt x="103" y="231"/>
                    <a:pt x="103" y="231"/>
                    <a:pt x="103" y="231"/>
                  </a:cubicBezTo>
                  <a:lnTo>
                    <a:pt x="99" y="233"/>
                  </a:lnTo>
                  <a:close/>
                  <a:moveTo>
                    <a:pt x="96" y="230"/>
                  </a:moveTo>
                  <a:cubicBezTo>
                    <a:pt x="95" y="229"/>
                    <a:pt x="95" y="228"/>
                    <a:pt x="94" y="228"/>
                  </a:cubicBezTo>
                  <a:cubicBezTo>
                    <a:pt x="97" y="224"/>
                    <a:pt x="97" y="224"/>
                    <a:pt x="97" y="224"/>
                  </a:cubicBezTo>
                  <a:cubicBezTo>
                    <a:pt x="97" y="225"/>
                    <a:pt x="98" y="226"/>
                    <a:pt x="99" y="226"/>
                  </a:cubicBezTo>
                  <a:lnTo>
                    <a:pt x="96" y="230"/>
                  </a:lnTo>
                  <a:close/>
                  <a:moveTo>
                    <a:pt x="93" y="227"/>
                  </a:moveTo>
                  <a:cubicBezTo>
                    <a:pt x="93" y="227"/>
                    <a:pt x="93" y="227"/>
                    <a:pt x="93" y="227"/>
                  </a:cubicBezTo>
                  <a:cubicBezTo>
                    <a:pt x="96" y="224"/>
                    <a:pt x="96" y="224"/>
                    <a:pt x="96" y="224"/>
                  </a:cubicBezTo>
                  <a:cubicBezTo>
                    <a:pt x="96" y="224"/>
                    <a:pt x="96" y="224"/>
                    <a:pt x="96" y="224"/>
                  </a:cubicBezTo>
                  <a:cubicBezTo>
                    <a:pt x="94" y="227"/>
                    <a:pt x="94" y="227"/>
                    <a:pt x="94" y="227"/>
                  </a:cubicBezTo>
                  <a:lnTo>
                    <a:pt x="93" y="227"/>
                  </a:lnTo>
                  <a:close/>
                  <a:moveTo>
                    <a:pt x="92" y="227"/>
                  </a:moveTo>
                  <a:cubicBezTo>
                    <a:pt x="91" y="226"/>
                    <a:pt x="91" y="226"/>
                    <a:pt x="90" y="225"/>
                  </a:cubicBezTo>
                  <a:cubicBezTo>
                    <a:pt x="92" y="221"/>
                    <a:pt x="92" y="221"/>
                    <a:pt x="92" y="221"/>
                  </a:cubicBezTo>
                  <a:cubicBezTo>
                    <a:pt x="93" y="222"/>
                    <a:pt x="94" y="222"/>
                    <a:pt x="95" y="223"/>
                  </a:cubicBezTo>
                  <a:lnTo>
                    <a:pt x="92" y="227"/>
                  </a:lnTo>
                  <a:close/>
                  <a:moveTo>
                    <a:pt x="88" y="224"/>
                  </a:moveTo>
                  <a:cubicBezTo>
                    <a:pt x="87" y="223"/>
                    <a:pt x="86" y="223"/>
                    <a:pt x="86" y="223"/>
                  </a:cubicBezTo>
                  <a:cubicBezTo>
                    <a:pt x="87" y="218"/>
                    <a:pt x="87" y="218"/>
                    <a:pt x="87" y="218"/>
                  </a:cubicBezTo>
                  <a:cubicBezTo>
                    <a:pt x="87" y="218"/>
                    <a:pt x="87" y="218"/>
                    <a:pt x="87" y="218"/>
                  </a:cubicBezTo>
                  <a:cubicBezTo>
                    <a:pt x="89" y="219"/>
                    <a:pt x="89" y="219"/>
                    <a:pt x="90" y="220"/>
                  </a:cubicBezTo>
                  <a:lnTo>
                    <a:pt x="88" y="224"/>
                  </a:lnTo>
                  <a:close/>
                  <a:moveTo>
                    <a:pt x="84" y="222"/>
                  </a:moveTo>
                  <a:cubicBezTo>
                    <a:pt x="83" y="222"/>
                    <a:pt x="82" y="221"/>
                    <a:pt x="81" y="221"/>
                  </a:cubicBezTo>
                  <a:cubicBezTo>
                    <a:pt x="82" y="216"/>
                    <a:pt x="82" y="216"/>
                    <a:pt x="82" y="216"/>
                  </a:cubicBezTo>
                  <a:cubicBezTo>
                    <a:pt x="82" y="216"/>
                    <a:pt x="82" y="216"/>
                    <a:pt x="82" y="216"/>
                  </a:cubicBezTo>
                  <a:cubicBezTo>
                    <a:pt x="83" y="217"/>
                    <a:pt x="85" y="217"/>
                    <a:pt x="86" y="218"/>
                  </a:cubicBezTo>
                  <a:cubicBezTo>
                    <a:pt x="86" y="218"/>
                    <a:pt x="86" y="218"/>
                    <a:pt x="86" y="218"/>
                  </a:cubicBezTo>
                  <a:lnTo>
                    <a:pt x="84" y="222"/>
                  </a:lnTo>
                  <a:close/>
                  <a:moveTo>
                    <a:pt x="79" y="221"/>
                  </a:moveTo>
                  <a:cubicBezTo>
                    <a:pt x="78" y="220"/>
                    <a:pt x="77" y="220"/>
                    <a:pt x="76" y="220"/>
                  </a:cubicBezTo>
                  <a:cubicBezTo>
                    <a:pt x="77" y="215"/>
                    <a:pt x="77" y="215"/>
                    <a:pt x="77" y="215"/>
                  </a:cubicBezTo>
                  <a:cubicBezTo>
                    <a:pt x="78" y="216"/>
                    <a:pt x="79" y="216"/>
                    <a:pt x="80" y="216"/>
                  </a:cubicBezTo>
                  <a:cubicBezTo>
                    <a:pt x="80" y="216"/>
                    <a:pt x="80" y="216"/>
                    <a:pt x="80" y="216"/>
                  </a:cubicBezTo>
                  <a:lnTo>
                    <a:pt x="79" y="221"/>
                  </a:lnTo>
                  <a:close/>
                  <a:moveTo>
                    <a:pt x="76" y="220"/>
                  </a:moveTo>
                  <a:cubicBezTo>
                    <a:pt x="75" y="220"/>
                    <a:pt x="75" y="220"/>
                    <a:pt x="75" y="220"/>
                  </a:cubicBezTo>
                  <a:cubicBezTo>
                    <a:pt x="75" y="220"/>
                    <a:pt x="75" y="220"/>
                    <a:pt x="75" y="220"/>
                  </a:cubicBezTo>
                  <a:cubicBezTo>
                    <a:pt x="76" y="216"/>
                    <a:pt x="76" y="216"/>
                    <a:pt x="76" y="216"/>
                  </a:cubicBezTo>
                  <a:cubicBezTo>
                    <a:pt x="76" y="216"/>
                    <a:pt x="76" y="216"/>
                    <a:pt x="76" y="216"/>
                  </a:cubicBezTo>
                  <a:lnTo>
                    <a:pt x="76" y="220"/>
                  </a:lnTo>
                  <a:close/>
                  <a:moveTo>
                    <a:pt x="75" y="220"/>
                  </a:moveTo>
                  <a:cubicBezTo>
                    <a:pt x="74" y="220"/>
                    <a:pt x="72" y="220"/>
                    <a:pt x="71" y="220"/>
                  </a:cubicBezTo>
                  <a:cubicBezTo>
                    <a:pt x="71" y="215"/>
                    <a:pt x="71" y="215"/>
                    <a:pt x="71" y="215"/>
                  </a:cubicBezTo>
                  <a:cubicBezTo>
                    <a:pt x="73" y="215"/>
                    <a:pt x="74" y="215"/>
                    <a:pt x="75" y="215"/>
                  </a:cubicBezTo>
                  <a:lnTo>
                    <a:pt x="75" y="220"/>
                  </a:lnTo>
                  <a:close/>
                  <a:moveTo>
                    <a:pt x="53" y="225"/>
                  </a:moveTo>
                  <a:cubicBezTo>
                    <a:pt x="54" y="224"/>
                    <a:pt x="55" y="224"/>
                    <a:pt x="56" y="223"/>
                  </a:cubicBezTo>
                  <a:cubicBezTo>
                    <a:pt x="56" y="223"/>
                    <a:pt x="56" y="223"/>
                    <a:pt x="56" y="223"/>
                  </a:cubicBezTo>
                  <a:cubicBezTo>
                    <a:pt x="57" y="223"/>
                    <a:pt x="57" y="223"/>
                    <a:pt x="57" y="223"/>
                  </a:cubicBezTo>
                  <a:cubicBezTo>
                    <a:pt x="57" y="223"/>
                    <a:pt x="57" y="223"/>
                    <a:pt x="57" y="223"/>
                  </a:cubicBezTo>
                  <a:cubicBezTo>
                    <a:pt x="58" y="222"/>
                    <a:pt x="59" y="222"/>
                    <a:pt x="60" y="222"/>
                  </a:cubicBezTo>
                  <a:cubicBezTo>
                    <a:pt x="61" y="222"/>
                    <a:pt x="61" y="222"/>
                    <a:pt x="61" y="222"/>
                  </a:cubicBezTo>
                  <a:cubicBezTo>
                    <a:pt x="61" y="221"/>
                    <a:pt x="61" y="221"/>
                    <a:pt x="61" y="221"/>
                  </a:cubicBezTo>
                  <a:cubicBezTo>
                    <a:pt x="62" y="221"/>
                    <a:pt x="62" y="221"/>
                    <a:pt x="62" y="221"/>
                  </a:cubicBezTo>
                  <a:cubicBezTo>
                    <a:pt x="63" y="221"/>
                    <a:pt x="64" y="221"/>
                    <a:pt x="65" y="221"/>
                  </a:cubicBezTo>
                  <a:cubicBezTo>
                    <a:pt x="65" y="221"/>
                    <a:pt x="65" y="221"/>
                    <a:pt x="65" y="221"/>
                  </a:cubicBezTo>
                  <a:cubicBezTo>
                    <a:pt x="65" y="221"/>
                    <a:pt x="65" y="221"/>
                    <a:pt x="65" y="221"/>
                  </a:cubicBezTo>
                  <a:cubicBezTo>
                    <a:pt x="67" y="221"/>
                    <a:pt x="67" y="221"/>
                    <a:pt x="67" y="221"/>
                  </a:cubicBezTo>
                  <a:cubicBezTo>
                    <a:pt x="67" y="221"/>
                    <a:pt x="67" y="221"/>
                    <a:pt x="67" y="221"/>
                  </a:cubicBezTo>
                  <a:cubicBezTo>
                    <a:pt x="67" y="220"/>
                    <a:pt x="67" y="220"/>
                    <a:pt x="67" y="220"/>
                  </a:cubicBezTo>
                  <a:cubicBezTo>
                    <a:pt x="68" y="220"/>
                    <a:pt x="69" y="220"/>
                    <a:pt x="69" y="220"/>
                  </a:cubicBezTo>
                  <a:cubicBezTo>
                    <a:pt x="69" y="235"/>
                    <a:pt x="69" y="235"/>
                    <a:pt x="69" y="235"/>
                  </a:cubicBezTo>
                  <a:cubicBezTo>
                    <a:pt x="66" y="236"/>
                    <a:pt x="63" y="236"/>
                    <a:pt x="61" y="238"/>
                  </a:cubicBezTo>
                  <a:lnTo>
                    <a:pt x="53" y="225"/>
                  </a:lnTo>
                  <a:close/>
                  <a:moveTo>
                    <a:pt x="71" y="220"/>
                  </a:moveTo>
                  <a:cubicBezTo>
                    <a:pt x="72" y="220"/>
                    <a:pt x="73" y="220"/>
                    <a:pt x="74" y="221"/>
                  </a:cubicBezTo>
                  <a:cubicBezTo>
                    <a:pt x="74" y="221"/>
                    <a:pt x="74" y="221"/>
                    <a:pt x="74" y="221"/>
                  </a:cubicBezTo>
                  <a:cubicBezTo>
                    <a:pt x="75" y="221"/>
                    <a:pt x="75" y="221"/>
                    <a:pt x="75" y="221"/>
                  </a:cubicBezTo>
                  <a:cubicBezTo>
                    <a:pt x="76" y="221"/>
                    <a:pt x="76" y="221"/>
                    <a:pt x="76" y="221"/>
                  </a:cubicBezTo>
                  <a:cubicBezTo>
                    <a:pt x="76" y="221"/>
                    <a:pt x="76" y="221"/>
                    <a:pt x="76" y="221"/>
                  </a:cubicBezTo>
                  <a:cubicBezTo>
                    <a:pt x="77" y="221"/>
                    <a:pt x="78" y="221"/>
                    <a:pt x="79" y="221"/>
                  </a:cubicBezTo>
                  <a:cubicBezTo>
                    <a:pt x="79" y="221"/>
                    <a:pt x="79" y="221"/>
                    <a:pt x="79" y="221"/>
                  </a:cubicBezTo>
                  <a:cubicBezTo>
                    <a:pt x="79" y="221"/>
                    <a:pt x="79" y="221"/>
                    <a:pt x="79" y="221"/>
                  </a:cubicBezTo>
                  <a:cubicBezTo>
                    <a:pt x="80" y="222"/>
                    <a:pt x="80" y="222"/>
                    <a:pt x="80" y="222"/>
                  </a:cubicBezTo>
                  <a:cubicBezTo>
                    <a:pt x="80" y="222"/>
                    <a:pt x="80" y="222"/>
                    <a:pt x="80" y="222"/>
                  </a:cubicBezTo>
                  <a:cubicBezTo>
                    <a:pt x="81" y="222"/>
                    <a:pt x="83" y="222"/>
                    <a:pt x="84" y="223"/>
                  </a:cubicBezTo>
                  <a:cubicBezTo>
                    <a:pt x="84" y="223"/>
                    <a:pt x="84" y="223"/>
                    <a:pt x="84" y="223"/>
                  </a:cubicBezTo>
                  <a:cubicBezTo>
                    <a:pt x="84" y="223"/>
                    <a:pt x="84" y="223"/>
                    <a:pt x="84" y="223"/>
                  </a:cubicBezTo>
                  <a:cubicBezTo>
                    <a:pt x="84" y="223"/>
                    <a:pt x="85" y="223"/>
                    <a:pt x="85" y="223"/>
                  </a:cubicBezTo>
                  <a:cubicBezTo>
                    <a:pt x="85" y="223"/>
                    <a:pt x="85" y="223"/>
                    <a:pt x="85" y="223"/>
                  </a:cubicBezTo>
                  <a:cubicBezTo>
                    <a:pt x="85" y="224"/>
                    <a:pt x="85" y="224"/>
                    <a:pt x="85" y="224"/>
                  </a:cubicBezTo>
                  <a:cubicBezTo>
                    <a:pt x="85" y="224"/>
                    <a:pt x="85" y="224"/>
                    <a:pt x="85" y="224"/>
                  </a:cubicBezTo>
                  <a:cubicBezTo>
                    <a:pt x="86" y="224"/>
                    <a:pt x="87" y="225"/>
                    <a:pt x="87" y="225"/>
                  </a:cubicBezTo>
                  <a:cubicBezTo>
                    <a:pt x="80" y="238"/>
                    <a:pt x="80" y="238"/>
                    <a:pt x="80" y="238"/>
                  </a:cubicBezTo>
                  <a:cubicBezTo>
                    <a:pt x="77" y="236"/>
                    <a:pt x="74" y="236"/>
                    <a:pt x="71" y="235"/>
                  </a:cubicBezTo>
                  <a:lnTo>
                    <a:pt x="71" y="220"/>
                  </a:lnTo>
                  <a:close/>
                  <a:moveTo>
                    <a:pt x="102" y="239"/>
                  </a:moveTo>
                  <a:cubicBezTo>
                    <a:pt x="103" y="241"/>
                    <a:pt x="103" y="242"/>
                    <a:pt x="103" y="243"/>
                  </a:cubicBezTo>
                  <a:cubicBezTo>
                    <a:pt x="103" y="243"/>
                    <a:pt x="103" y="243"/>
                    <a:pt x="103" y="243"/>
                  </a:cubicBezTo>
                  <a:cubicBezTo>
                    <a:pt x="104" y="243"/>
                    <a:pt x="104" y="243"/>
                    <a:pt x="104" y="243"/>
                  </a:cubicBezTo>
                  <a:cubicBezTo>
                    <a:pt x="104" y="243"/>
                    <a:pt x="104" y="244"/>
                    <a:pt x="104" y="244"/>
                  </a:cubicBezTo>
                  <a:cubicBezTo>
                    <a:pt x="104" y="244"/>
                    <a:pt x="104" y="244"/>
                    <a:pt x="104" y="244"/>
                  </a:cubicBezTo>
                  <a:cubicBezTo>
                    <a:pt x="104" y="244"/>
                    <a:pt x="104" y="244"/>
                    <a:pt x="104" y="244"/>
                  </a:cubicBezTo>
                  <a:cubicBezTo>
                    <a:pt x="105" y="245"/>
                    <a:pt x="105" y="247"/>
                    <a:pt x="105" y="248"/>
                  </a:cubicBezTo>
                  <a:cubicBezTo>
                    <a:pt x="105" y="248"/>
                    <a:pt x="105" y="248"/>
                    <a:pt x="105" y="248"/>
                  </a:cubicBezTo>
                  <a:cubicBezTo>
                    <a:pt x="105" y="248"/>
                    <a:pt x="105" y="248"/>
                    <a:pt x="105" y="248"/>
                  </a:cubicBezTo>
                  <a:cubicBezTo>
                    <a:pt x="106" y="250"/>
                    <a:pt x="106" y="253"/>
                    <a:pt x="106" y="256"/>
                  </a:cubicBezTo>
                  <a:cubicBezTo>
                    <a:pt x="91" y="256"/>
                    <a:pt x="91" y="256"/>
                    <a:pt x="91" y="256"/>
                  </a:cubicBezTo>
                  <a:cubicBezTo>
                    <a:pt x="91" y="253"/>
                    <a:pt x="90" y="249"/>
                    <a:pt x="89" y="247"/>
                  </a:cubicBezTo>
                  <a:lnTo>
                    <a:pt x="102" y="239"/>
                  </a:lnTo>
                  <a:close/>
                  <a:moveTo>
                    <a:pt x="106" y="258"/>
                  </a:moveTo>
                  <a:cubicBezTo>
                    <a:pt x="106" y="259"/>
                    <a:pt x="106" y="260"/>
                    <a:pt x="106" y="261"/>
                  </a:cubicBezTo>
                  <a:cubicBezTo>
                    <a:pt x="106" y="261"/>
                    <a:pt x="106" y="261"/>
                    <a:pt x="106" y="261"/>
                  </a:cubicBezTo>
                  <a:cubicBezTo>
                    <a:pt x="106" y="261"/>
                    <a:pt x="106" y="261"/>
                    <a:pt x="106" y="261"/>
                  </a:cubicBezTo>
                  <a:cubicBezTo>
                    <a:pt x="106" y="262"/>
                    <a:pt x="106" y="264"/>
                    <a:pt x="105" y="265"/>
                  </a:cubicBezTo>
                  <a:cubicBezTo>
                    <a:pt x="105" y="265"/>
                    <a:pt x="105" y="265"/>
                    <a:pt x="105" y="265"/>
                  </a:cubicBezTo>
                  <a:cubicBezTo>
                    <a:pt x="105" y="265"/>
                    <a:pt x="105" y="265"/>
                    <a:pt x="105" y="265"/>
                  </a:cubicBezTo>
                  <a:cubicBezTo>
                    <a:pt x="105" y="268"/>
                    <a:pt x="103" y="271"/>
                    <a:pt x="102" y="274"/>
                  </a:cubicBezTo>
                  <a:cubicBezTo>
                    <a:pt x="89" y="266"/>
                    <a:pt x="89" y="266"/>
                    <a:pt x="89" y="266"/>
                  </a:cubicBezTo>
                  <a:cubicBezTo>
                    <a:pt x="90" y="264"/>
                    <a:pt x="91" y="261"/>
                    <a:pt x="91" y="258"/>
                  </a:cubicBezTo>
                  <a:lnTo>
                    <a:pt x="106" y="258"/>
                  </a:lnTo>
                  <a:close/>
                  <a:moveTo>
                    <a:pt x="101" y="275"/>
                  </a:moveTo>
                  <a:cubicBezTo>
                    <a:pt x="101" y="276"/>
                    <a:pt x="100" y="277"/>
                    <a:pt x="99" y="278"/>
                  </a:cubicBezTo>
                  <a:cubicBezTo>
                    <a:pt x="98" y="279"/>
                    <a:pt x="98" y="279"/>
                    <a:pt x="98" y="279"/>
                  </a:cubicBezTo>
                  <a:cubicBezTo>
                    <a:pt x="98" y="280"/>
                    <a:pt x="98" y="280"/>
                    <a:pt x="98" y="280"/>
                  </a:cubicBezTo>
                  <a:cubicBezTo>
                    <a:pt x="98" y="280"/>
                    <a:pt x="98" y="280"/>
                    <a:pt x="98" y="280"/>
                  </a:cubicBezTo>
                  <a:cubicBezTo>
                    <a:pt x="97" y="280"/>
                    <a:pt x="97" y="281"/>
                    <a:pt x="97" y="281"/>
                  </a:cubicBezTo>
                  <a:cubicBezTo>
                    <a:pt x="96" y="282"/>
                    <a:pt x="96" y="282"/>
                    <a:pt x="96" y="282"/>
                  </a:cubicBezTo>
                  <a:cubicBezTo>
                    <a:pt x="96" y="282"/>
                    <a:pt x="96" y="282"/>
                    <a:pt x="96" y="282"/>
                  </a:cubicBezTo>
                  <a:cubicBezTo>
                    <a:pt x="96" y="282"/>
                    <a:pt x="96" y="282"/>
                    <a:pt x="96" y="282"/>
                  </a:cubicBezTo>
                  <a:cubicBezTo>
                    <a:pt x="95" y="283"/>
                    <a:pt x="95" y="283"/>
                    <a:pt x="95" y="283"/>
                  </a:cubicBezTo>
                  <a:cubicBezTo>
                    <a:pt x="95" y="283"/>
                    <a:pt x="95" y="283"/>
                    <a:pt x="95" y="283"/>
                  </a:cubicBezTo>
                  <a:cubicBezTo>
                    <a:pt x="94" y="283"/>
                    <a:pt x="94" y="284"/>
                    <a:pt x="93" y="285"/>
                  </a:cubicBezTo>
                  <a:cubicBezTo>
                    <a:pt x="92" y="285"/>
                    <a:pt x="92" y="285"/>
                    <a:pt x="92" y="285"/>
                  </a:cubicBezTo>
                  <a:cubicBezTo>
                    <a:pt x="92" y="285"/>
                    <a:pt x="92" y="285"/>
                    <a:pt x="92" y="285"/>
                  </a:cubicBezTo>
                  <a:cubicBezTo>
                    <a:pt x="92" y="286"/>
                    <a:pt x="92" y="286"/>
                    <a:pt x="92" y="286"/>
                  </a:cubicBezTo>
                  <a:cubicBezTo>
                    <a:pt x="91" y="286"/>
                    <a:pt x="90" y="287"/>
                    <a:pt x="89" y="287"/>
                  </a:cubicBezTo>
                  <a:cubicBezTo>
                    <a:pt x="82" y="274"/>
                    <a:pt x="82" y="274"/>
                    <a:pt x="82" y="274"/>
                  </a:cubicBezTo>
                  <a:cubicBezTo>
                    <a:pt x="83" y="273"/>
                    <a:pt x="84" y="272"/>
                    <a:pt x="85" y="271"/>
                  </a:cubicBezTo>
                  <a:cubicBezTo>
                    <a:pt x="86" y="270"/>
                    <a:pt x="87" y="269"/>
                    <a:pt x="88" y="268"/>
                  </a:cubicBezTo>
                  <a:cubicBezTo>
                    <a:pt x="101" y="275"/>
                    <a:pt x="101" y="275"/>
                    <a:pt x="101" y="275"/>
                  </a:cubicBezTo>
                  <a:cubicBezTo>
                    <a:pt x="101" y="275"/>
                    <a:pt x="101" y="275"/>
                    <a:pt x="101" y="275"/>
                  </a:cubicBezTo>
                  <a:close/>
                  <a:moveTo>
                    <a:pt x="87" y="288"/>
                  </a:moveTo>
                  <a:cubicBezTo>
                    <a:pt x="87" y="289"/>
                    <a:pt x="86" y="289"/>
                    <a:pt x="85" y="290"/>
                  </a:cubicBezTo>
                  <a:cubicBezTo>
                    <a:pt x="85" y="289"/>
                    <a:pt x="85" y="289"/>
                    <a:pt x="85" y="289"/>
                  </a:cubicBezTo>
                  <a:cubicBezTo>
                    <a:pt x="84" y="290"/>
                    <a:pt x="84" y="290"/>
                    <a:pt x="84" y="290"/>
                  </a:cubicBezTo>
                  <a:cubicBezTo>
                    <a:pt x="84" y="290"/>
                    <a:pt x="84" y="290"/>
                    <a:pt x="84" y="290"/>
                  </a:cubicBezTo>
                  <a:cubicBezTo>
                    <a:pt x="83" y="291"/>
                    <a:pt x="83" y="291"/>
                    <a:pt x="83" y="291"/>
                  </a:cubicBezTo>
                  <a:cubicBezTo>
                    <a:pt x="83" y="291"/>
                    <a:pt x="83" y="291"/>
                    <a:pt x="83" y="291"/>
                  </a:cubicBezTo>
                  <a:cubicBezTo>
                    <a:pt x="83" y="291"/>
                    <a:pt x="83" y="291"/>
                    <a:pt x="83" y="291"/>
                  </a:cubicBezTo>
                  <a:cubicBezTo>
                    <a:pt x="82" y="291"/>
                    <a:pt x="81" y="291"/>
                    <a:pt x="81" y="291"/>
                  </a:cubicBezTo>
                  <a:cubicBezTo>
                    <a:pt x="81" y="291"/>
                    <a:pt x="81" y="291"/>
                    <a:pt x="81" y="291"/>
                  </a:cubicBezTo>
                  <a:cubicBezTo>
                    <a:pt x="80" y="291"/>
                    <a:pt x="80" y="291"/>
                    <a:pt x="80" y="291"/>
                  </a:cubicBezTo>
                  <a:cubicBezTo>
                    <a:pt x="80" y="291"/>
                    <a:pt x="79" y="292"/>
                    <a:pt x="79" y="292"/>
                  </a:cubicBezTo>
                  <a:cubicBezTo>
                    <a:pt x="79" y="292"/>
                    <a:pt x="79" y="292"/>
                    <a:pt x="79" y="292"/>
                  </a:cubicBezTo>
                  <a:cubicBezTo>
                    <a:pt x="79" y="292"/>
                    <a:pt x="79" y="292"/>
                    <a:pt x="79" y="292"/>
                  </a:cubicBezTo>
                  <a:cubicBezTo>
                    <a:pt x="77" y="292"/>
                    <a:pt x="76" y="292"/>
                    <a:pt x="75" y="292"/>
                  </a:cubicBezTo>
                  <a:cubicBezTo>
                    <a:pt x="74" y="292"/>
                    <a:pt x="74" y="292"/>
                    <a:pt x="74" y="292"/>
                  </a:cubicBezTo>
                  <a:cubicBezTo>
                    <a:pt x="74" y="292"/>
                    <a:pt x="74" y="292"/>
                    <a:pt x="74" y="292"/>
                  </a:cubicBezTo>
                  <a:cubicBezTo>
                    <a:pt x="73" y="293"/>
                    <a:pt x="72" y="293"/>
                    <a:pt x="71" y="293"/>
                  </a:cubicBezTo>
                  <a:cubicBezTo>
                    <a:pt x="71" y="278"/>
                    <a:pt x="71" y="278"/>
                    <a:pt x="71" y="278"/>
                  </a:cubicBezTo>
                  <a:cubicBezTo>
                    <a:pt x="74" y="277"/>
                    <a:pt x="77" y="277"/>
                    <a:pt x="80" y="275"/>
                  </a:cubicBezTo>
                  <a:lnTo>
                    <a:pt x="87" y="288"/>
                  </a:lnTo>
                  <a:close/>
                  <a:moveTo>
                    <a:pt x="69" y="293"/>
                  </a:moveTo>
                  <a:cubicBezTo>
                    <a:pt x="68" y="293"/>
                    <a:pt x="67" y="293"/>
                    <a:pt x="66" y="292"/>
                  </a:cubicBezTo>
                  <a:cubicBezTo>
                    <a:pt x="66" y="292"/>
                    <a:pt x="66" y="292"/>
                    <a:pt x="66" y="292"/>
                  </a:cubicBezTo>
                  <a:cubicBezTo>
                    <a:pt x="66" y="292"/>
                    <a:pt x="66" y="292"/>
                    <a:pt x="66" y="292"/>
                  </a:cubicBezTo>
                  <a:cubicBezTo>
                    <a:pt x="66" y="292"/>
                    <a:pt x="65" y="292"/>
                    <a:pt x="65" y="292"/>
                  </a:cubicBezTo>
                  <a:cubicBezTo>
                    <a:pt x="65" y="292"/>
                    <a:pt x="65" y="292"/>
                    <a:pt x="65" y="292"/>
                  </a:cubicBezTo>
                  <a:cubicBezTo>
                    <a:pt x="64" y="292"/>
                    <a:pt x="64" y="292"/>
                    <a:pt x="64" y="292"/>
                  </a:cubicBezTo>
                  <a:cubicBezTo>
                    <a:pt x="63" y="292"/>
                    <a:pt x="63" y="292"/>
                    <a:pt x="62" y="292"/>
                  </a:cubicBezTo>
                  <a:cubicBezTo>
                    <a:pt x="62" y="292"/>
                    <a:pt x="62" y="292"/>
                    <a:pt x="62" y="292"/>
                  </a:cubicBezTo>
                  <a:cubicBezTo>
                    <a:pt x="62" y="292"/>
                    <a:pt x="62" y="292"/>
                    <a:pt x="62" y="292"/>
                  </a:cubicBezTo>
                  <a:cubicBezTo>
                    <a:pt x="60" y="291"/>
                    <a:pt x="58" y="291"/>
                    <a:pt x="57" y="290"/>
                  </a:cubicBezTo>
                  <a:cubicBezTo>
                    <a:pt x="56" y="290"/>
                    <a:pt x="56" y="290"/>
                    <a:pt x="56" y="290"/>
                  </a:cubicBezTo>
                  <a:cubicBezTo>
                    <a:pt x="56" y="290"/>
                    <a:pt x="56" y="290"/>
                    <a:pt x="56" y="290"/>
                  </a:cubicBezTo>
                  <a:cubicBezTo>
                    <a:pt x="55" y="289"/>
                    <a:pt x="54" y="289"/>
                    <a:pt x="53" y="288"/>
                  </a:cubicBezTo>
                  <a:cubicBezTo>
                    <a:pt x="61" y="275"/>
                    <a:pt x="61" y="275"/>
                    <a:pt x="61" y="275"/>
                  </a:cubicBezTo>
                  <a:cubicBezTo>
                    <a:pt x="63" y="277"/>
                    <a:pt x="66" y="277"/>
                    <a:pt x="69" y="278"/>
                  </a:cubicBezTo>
                  <a:lnTo>
                    <a:pt x="69" y="293"/>
                  </a:lnTo>
                  <a:close/>
                  <a:moveTo>
                    <a:pt x="51" y="287"/>
                  </a:moveTo>
                  <a:cubicBezTo>
                    <a:pt x="51" y="287"/>
                    <a:pt x="50" y="286"/>
                    <a:pt x="48" y="286"/>
                  </a:cubicBezTo>
                  <a:cubicBezTo>
                    <a:pt x="49" y="286"/>
                    <a:pt x="49" y="286"/>
                    <a:pt x="49" y="286"/>
                  </a:cubicBezTo>
                  <a:cubicBezTo>
                    <a:pt x="48" y="285"/>
                    <a:pt x="48" y="285"/>
                    <a:pt x="48" y="285"/>
                  </a:cubicBezTo>
                  <a:cubicBezTo>
                    <a:pt x="47" y="285"/>
                    <a:pt x="47" y="285"/>
                    <a:pt x="47" y="285"/>
                  </a:cubicBezTo>
                  <a:cubicBezTo>
                    <a:pt x="47" y="285"/>
                    <a:pt x="47" y="285"/>
                    <a:pt x="47" y="285"/>
                  </a:cubicBezTo>
                  <a:cubicBezTo>
                    <a:pt x="47" y="285"/>
                    <a:pt x="47" y="285"/>
                    <a:pt x="47" y="285"/>
                  </a:cubicBezTo>
                  <a:cubicBezTo>
                    <a:pt x="47" y="285"/>
                    <a:pt x="47" y="285"/>
                    <a:pt x="47" y="285"/>
                  </a:cubicBezTo>
                  <a:cubicBezTo>
                    <a:pt x="47" y="284"/>
                    <a:pt x="46" y="283"/>
                    <a:pt x="45" y="283"/>
                  </a:cubicBezTo>
                  <a:cubicBezTo>
                    <a:pt x="46" y="283"/>
                    <a:pt x="46" y="283"/>
                    <a:pt x="46" y="283"/>
                  </a:cubicBezTo>
                  <a:cubicBezTo>
                    <a:pt x="45" y="282"/>
                    <a:pt x="45" y="282"/>
                    <a:pt x="45" y="282"/>
                  </a:cubicBezTo>
                  <a:cubicBezTo>
                    <a:pt x="45" y="282"/>
                    <a:pt x="45" y="282"/>
                    <a:pt x="45" y="282"/>
                  </a:cubicBezTo>
                  <a:cubicBezTo>
                    <a:pt x="44" y="281"/>
                    <a:pt x="44" y="281"/>
                    <a:pt x="44" y="281"/>
                  </a:cubicBezTo>
                  <a:cubicBezTo>
                    <a:pt x="43" y="281"/>
                    <a:pt x="42" y="280"/>
                    <a:pt x="42" y="279"/>
                  </a:cubicBezTo>
                  <a:cubicBezTo>
                    <a:pt x="42" y="279"/>
                    <a:pt x="42" y="279"/>
                    <a:pt x="42" y="279"/>
                  </a:cubicBezTo>
                  <a:cubicBezTo>
                    <a:pt x="42" y="279"/>
                    <a:pt x="42" y="279"/>
                    <a:pt x="42" y="279"/>
                  </a:cubicBezTo>
                  <a:cubicBezTo>
                    <a:pt x="41" y="278"/>
                    <a:pt x="41" y="278"/>
                    <a:pt x="41" y="278"/>
                  </a:cubicBezTo>
                  <a:cubicBezTo>
                    <a:pt x="41" y="277"/>
                    <a:pt x="41" y="277"/>
                    <a:pt x="41" y="277"/>
                  </a:cubicBezTo>
                  <a:cubicBezTo>
                    <a:pt x="40" y="277"/>
                    <a:pt x="40" y="276"/>
                    <a:pt x="40" y="275"/>
                  </a:cubicBezTo>
                  <a:cubicBezTo>
                    <a:pt x="40" y="275"/>
                    <a:pt x="40" y="275"/>
                    <a:pt x="40" y="275"/>
                  </a:cubicBezTo>
                  <a:cubicBezTo>
                    <a:pt x="40" y="275"/>
                    <a:pt x="40" y="275"/>
                    <a:pt x="40" y="275"/>
                  </a:cubicBezTo>
                  <a:cubicBezTo>
                    <a:pt x="39" y="275"/>
                    <a:pt x="39" y="275"/>
                    <a:pt x="39" y="275"/>
                  </a:cubicBezTo>
                  <a:cubicBezTo>
                    <a:pt x="52" y="268"/>
                    <a:pt x="52" y="268"/>
                    <a:pt x="52" y="268"/>
                  </a:cubicBezTo>
                  <a:cubicBezTo>
                    <a:pt x="53" y="269"/>
                    <a:pt x="54" y="270"/>
                    <a:pt x="56" y="271"/>
                  </a:cubicBezTo>
                  <a:cubicBezTo>
                    <a:pt x="57" y="272"/>
                    <a:pt x="58" y="273"/>
                    <a:pt x="59" y="275"/>
                  </a:cubicBezTo>
                  <a:cubicBezTo>
                    <a:pt x="51" y="287"/>
                    <a:pt x="51" y="287"/>
                    <a:pt x="51" y="287"/>
                  </a:cubicBezTo>
                  <a:cubicBezTo>
                    <a:pt x="51" y="287"/>
                    <a:pt x="51" y="287"/>
                    <a:pt x="51" y="287"/>
                  </a:cubicBezTo>
                  <a:close/>
                  <a:moveTo>
                    <a:pt x="39" y="274"/>
                  </a:moveTo>
                  <a:cubicBezTo>
                    <a:pt x="38" y="273"/>
                    <a:pt x="37" y="272"/>
                    <a:pt x="37" y="270"/>
                  </a:cubicBezTo>
                  <a:cubicBezTo>
                    <a:pt x="37" y="270"/>
                    <a:pt x="37" y="270"/>
                    <a:pt x="37" y="270"/>
                  </a:cubicBezTo>
                  <a:cubicBezTo>
                    <a:pt x="37" y="270"/>
                    <a:pt x="37" y="270"/>
                    <a:pt x="37" y="270"/>
                  </a:cubicBezTo>
                  <a:cubicBezTo>
                    <a:pt x="36" y="269"/>
                    <a:pt x="36" y="268"/>
                    <a:pt x="36" y="267"/>
                  </a:cubicBezTo>
                  <a:cubicBezTo>
                    <a:pt x="36" y="267"/>
                    <a:pt x="36" y="267"/>
                    <a:pt x="36" y="267"/>
                  </a:cubicBezTo>
                  <a:cubicBezTo>
                    <a:pt x="36" y="267"/>
                    <a:pt x="36" y="267"/>
                    <a:pt x="36" y="267"/>
                  </a:cubicBezTo>
                  <a:cubicBezTo>
                    <a:pt x="35" y="266"/>
                    <a:pt x="35" y="266"/>
                    <a:pt x="35" y="265"/>
                  </a:cubicBezTo>
                  <a:cubicBezTo>
                    <a:pt x="35" y="265"/>
                    <a:pt x="35" y="265"/>
                    <a:pt x="35" y="265"/>
                  </a:cubicBezTo>
                  <a:cubicBezTo>
                    <a:pt x="35" y="265"/>
                    <a:pt x="35" y="265"/>
                    <a:pt x="35" y="265"/>
                  </a:cubicBezTo>
                  <a:cubicBezTo>
                    <a:pt x="35" y="263"/>
                    <a:pt x="34" y="260"/>
                    <a:pt x="34" y="258"/>
                  </a:cubicBezTo>
                  <a:cubicBezTo>
                    <a:pt x="49" y="258"/>
                    <a:pt x="49" y="258"/>
                    <a:pt x="49" y="258"/>
                  </a:cubicBezTo>
                  <a:cubicBezTo>
                    <a:pt x="49" y="261"/>
                    <a:pt x="50" y="264"/>
                    <a:pt x="52" y="266"/>
                  </a:cubicBezTo>
                  <a:lnTo>
                    <a:pt x="39" y="274"/>
                  </a:lnTo>
                  <a:close/>
                  <a:moveTo>
                    <a:pt x="34" y="256"/>
                  </a:moveTo>
                  <a:cubicBezTo>
                    <a:pt x="34" y="255"/>
                    <a:pt x="34" y="253"/>
                    <a:pt x="35" y="252"/>
                  </a:cubicBezTo>
                  <a:cubicBezTo>
                    <a:pt x="35" y="252"/>
                    <a:pt x="35" y="252"/>
                    <a:pt x="35" y="252"/>
                  </a:cubicBezTo>
                  <a:cubicBezTo>
                    <a:pt x="35" y="252"/>
                    <a:pt x="35" y="252"/>
                    <a:pt x="35" y="252"/>
                  </a:cubicBezTo>
                  <a:cubicBezTo>
                    <a:pt x="35" y="252"/>
                    <a:pt x="35" y="251"/>
                    <a:pt x="35" y="250"/>
                  </a:cubicBezTo>
                  <a:cubicBezTo>
                    <a:pt x="35" y="250"/>
                    <a:pt x="35" y="250"/>
                    <a:pt x="35" y="250"/>
                  </a:cubicBezTo>
                  <a:cubicBezTo>
                    <a:pt x="35" y="250"/>
                    <a:pt x="35" y="250"/>
                    <a:pt x="35" y="250"/>
                  </a:cubicBezTo>
                  <a:cubicBezTo>
                    <a:pt x="35" y="250"/>
                    <a:pt x="35" y="249"/>
                    <a:pt x="35" y="248"/>
                  </a:cubicBezTo>
                  <a:cubicBezTo>
                    <a:pt x="35" y="248"/>
                    <a:pt x="35" y="248"/>
                    <a:pt x="35" y="248"/>
                  </a:cubicBezTo>
                  <a:cubicBezTo>
                    <a:pt x="35" y="248"/>
                    <a:pt x="35" y="248"/>
                    <a:pt x="35" y="248"/>
                  </a:cubicBezTo>
                  <a:cubicBezTo>
                    <a:pt x="35" y="247"/>
                    <a:pt x="35" y="247"/>
                    <a:pt x="36" y="247"/>
                  </a:cubicBezTo>
                  <a:cubicBezTo>
                    <a:pt x="36" y="246"/>
                    <a:pt x="36" y="246"/>
                    <a:pt x="36" y="246"/>
                  </a:cubicBezTo>
                  <a:cubicBezTo>
                    <a:pt x="36" y="246"/>
                    <a:pt x="36" y="246"/>
                    <a:pt x="36" y="246"/>
                  </a:cubicBezTo>
                  <a:cubicBezTo>
                    <a:pt x="36" y="245"/>
                    <a:pt x="36" y="244"/>
                    <a:pt x="37" y="243"/>
                  </a:cubicBezTo>
                  <a:cubicBezTo>
                    <a:pt x="37" y="243"/>
                    <a:pt x="37" y="243"/>
                    <a:pt x="37" y="243"/>
                  </a:cubicBezTo>
                  <a:cubicBezTo>
                    <a:pt x="37" y="243"/>
                    <a:pt x="37" y="243"/>
                    <a:pt x="37" y="243"/>
                  </a:cubicBezTo>
                  <a:cubicBezTo>
                    <a:pt x="37" y="242"/>
                    <a:pt x="37" y="242"/>
                    <a:pt x="37" y="242"/>
                  </a:cubicBezTo>
                  <a:cubicBezTo>
                    <a:pt x="37" y="242"/>
                    <a:pt x="37" y="242"/>
                    <a:pt x="37" y="242"/>
                  </a:cubicBezTo>
                  <a:cubicBezTo>
                    <a:pt x="37" y="242"/>
                    <a:pt x="37" y="242"/>
                    <a:pt x="37" y="242"/>
                  </a:cubicBezTo>
                  <a:cubicBezTo>
                    <a:pt x="37" y="242"/>
                    <a:pt x="37" y="242"/>
                    <a:pt x="37" y="242"/>
                  </a:cubicBezTo>
                  <a:cubicBezTo>
                    <a:pt x="38" y="241"/>
                    <a:pt x="38" y="240"/>
                    <a:pt x="39" y="239"/>
                  </a:cubicBezTo>
                  <a:cubicBezTo>
                    <a:pt x="52" y="247"/>
                    <a:pt x="52" y="247"/>
                    <a:pt x="52" y="247"/>
                  </a:cubicBezTo>
                  <a:cubicBezTo>
                    <a:pt x="50" y="250"/>
                    <a:pt x="49" y="253"/>
                    <a:pt x="49" y="256"/>
                  </a:cubicBezTo>
                  <a:lnTo>
                    <a:pt x="34" y="256"/>
                  </a:lnTo>
                  <a:close/>
                  <a:moveTo>
                    <a:pt x="118" y="208"/>
                  </a:moveTo>
                  <a:cubicBezTo>
                    <a:pt x="70" y="208"/>
                    <a:pt x="70" y="208"/>
                    <a:pt x="70" y="208"/>
                  </a:cubicBezTo>
                  <a:cubicBezTo>
                    <a:pt x="97" y="208"/>
                    <a:pt x="118" y="230"/>
                    <a:pt x="118" y="256"/>
                  </a:cubicBezTo>
                  <a:lnTo>
                    <a:pt x="118" y="208"/>
                  </a:lnTo>
                  <a:close/>
                  <a:moveTo>
                    <a:pt x="81" y="216"/>
                  </a:moveTo>
                  <a:cubicBezTo>
                    <a:pt x="81" y="216"/>
                    <a:pt x="81" y="216"/>
                    <a:pt x="81" y="216"/>
                  </a:cubicBezTo>
                  <a:cubicBezTo>
                    <a:pt x="81" y="216"/>
                    <a:pt x="81" y="216"/>
                    <a:pt x="81" y="216"/>
                  </a:cubicBezTo>
                  <a:cubicBezTo>
                    <a:pt x="80" y="221"/>
                    <a:pt x="80" y="221"/>
                    <a:pt x="80" y="221"/>
                  </a:cubicBezTo>
                  <a:lnTo>
                    <a:pt x="81" y="216"/>
                  </a:lnTo>
                  <a:close/>
                  <a:moveTo>
                    <a:pt x="99" y="227"/>
                  </a:moveTo>
                  <a:cubicBezTo>
                    <a:pt x="99" y="227"/>
                    <a:pt x="99" y="227"/>
                    <a:pt x="99" y="227"/>
                  </a:cubicBezTo>
                  <a:cubicBezTo>
                    <a:pt x="100" y="227"/>
                    <a:pt x="100" y="227"/>
                    <a:pt x="100" y="227"/>
                  </a:cubicBezTo>
                  <a:cubicBezTo>
                    <a:pt x="97" y="231"/>
                    <a:pt x="97" y="231"/>
                    <a:pt x="97" y="231"/>
                  </a:cubicBezTo>
                  <a:cubicBezTo>
                    <a:pt x="96" y="230"/>
                    <a:pt x="96" y="230"/>
                    <a:pt x="96" y="230"/>
                  </a:cubicBezTo>
                  <a:lnTo>
                    <a:pt x="99" y="227"/>
                  </a:lnTo>
                  <a:close/>
                  <a:moveTo>
                    <a:pt x="110" y="246"/>
                  </a:moveTo>
                  <a:cubicBezTo>
                    <a:pt x="110" y="246"/>
                    <a:pt x="110" y="246"/>
                    <a:pt x="110" y="246"/>
                  </a:cubicBezTo>
                  <a:cubicBezTo>
                    <a:pt x="110" y="246"/>
                    <a:pt x="110" y="246"/>
                    <a:pt x="110" y="246"/>
                  </a:cubicBezTo>
                  <a:cubicBezTo>
                    <a:pt x="106" y="247"/>
                    <a:pt x="106" y="247"/>
                    <a:pt x="106" y="247"/>
                  </a:cubicBezTo>
                  <a:lnTo>
                    <a:pt x="110" y="246"/>
                  </a:lnTo>
                  <a:close/>
                  <a:moveTo>
                    <a:pt x="110" y="267"/>
                  </a:moveTo>
                  <a:cubicBezTo>
                    <a:pt x="110" y="267"/>
                    <a:pt x="110" y="267"/>
                    <a:pt x="110" y="267"/>
                  </a:cubicBezTo>
                  <a:cubicBezTo>
                    <a:pt x="110" y="267"/>
                    <a:pt x="110" y="267"/>
                    <a:pt x="110" y="267"/>
                  </a:cubicBezTo>
                  <a:cubicBezTo>
                    <a:pt x="106" y="266"/>
                    <a:pt x="106" y="266"/>
                    <a:pt x="106" y="266"/>
                  </a:cubicBezTo>
                  <a:cubicBezTo>
                    <a:pt x="106" y="266"/>
                    <a:pt x="106" y="266"/>
                    <a:pt x="106" y="266"/>
                  </a:cubicBezTo>
                  <a:lnTo>
                    <a:pt x="110" y="267"/>
                  </a:lnTo>
                  <a:close/>
                  <a:moveTo>
                    <a:pt x="100" y="286"/>
                  </a:moveTo>
                  <a:cubicBezTo>
                    <a:pt x="100" y="286"/>
                    <a:pt x="100" y="286"/>
                    <a:pt x="100" y="286"/>
                  </a:cubicBezTo>
                  <a:cubicBezTo>
                    <a:pt x="99" y="286"/>
                    <a:pt x="99" y="286"/>
                    <a:pt x="99" y="286"/>
                  </a:cubicBezTo>
                  <a:cubicBezTo>
                    <a:pt x="96" y="283"/>
                    <a:pt x="96" y="283"/>
                    <a:pt x="96" y="283"/>
                  </a:cubicBezTo>
                  <a:cubicBezTo>
                    <a:pt x="97" y="283"/>
                    <a:pt x="97" y="283"/>
                    <a:pt x="97" y="283"/>
                  </a:cubicBezTo>
                  <a:lnTo>
                    <a:pt x="100" y="286"/>
                  </a:lnTo>
                  <a:close/>
                  <a:moveTo>
                    <a:pt x="41" y="286"/>
                  </a:moveTo>
                  <a:cubicBezTo>
                    <a:pt x="41" y="286"/>
                    <a:pt x="41" y="286"/>
                    <a:pt x="41" y="286"/>
                  </a:cubicBezTo>
                  <a:cubicBezTo>
                    <a:pt x="41" y="286"/>
                    <a:pt x="41" y="286"/>
                    <a:pt x="41" y="286"/>
                  </a:cubicBezTo>
                  <a:cubicBezTo>
                    <a:pt x="44" y="283"/>
                    <a:pt x="44" y="283"/>
                    <a:pt x="44" y="283"/>
                  </a:cubicBezTo>
                  <a:cubicBezTo>
                    <a:pt x="44" y="283"/>
                    <a:pt x="44" y="283"/>
                    <a:pt x="44" y="283"/>
                  </a:cubicBezTo>
                  <a:lnTo>
                    <a:pt x="41" y="286"/>
                  </a:lnTo>
                  <a:close/>
                  <a:moveTo>
                    <a:pt x="59" y="216"/>
                  </a:moveTo>
                  <a:cubicBezTo>
                    <a:pt x="59" y="216"/>
                    <a:pt x="59" y="216"/>
                    <a:pt x="59" y="216"/>
                  </a:cubicBezTo>
                  <a:cubicBezTo>
                    <a:pt x="60" y="216"/>
                    <a:pt x="60" y="216"/>
                    <a:pt x="60" y="216"/>
                  </a:cubicBezTo>
                  <a:cubicBezTo>
                    <a:pt x="61" y="221"/>
                    <a:pt x="61" y="221"/>
                    <a:pt x="61" y="221"/>
                  </a:cubicBezTo>
                  <a:lnTo>
                    <a:pt x="59" y="216"/>
                  </a:lnTo>
                  <a:close/>
                  <a:moveTo>
                    <a:pt x="87" y="218"/>
                  </a:moveTo>
                  <a:cubicBezTo>
                    <a:pt x="87" y="218"/>
                    <a:pt x="87" y="218"/>
                    <a:pt x="87" y="218"/>
                  </a:cubicBezTo>
                  <a:cubicBezTo>
                    <a:pt x="85" y="222"/>
                    <a:pt x="85" y="222"/>
                    <a:pt x="85" y="222"/>
                  </a:cubicBezTo>
                  <a:lnTo>
                    <a:pt x="87" y="218"/>
                  </a:lnTo>
                  <a:close/>
                  <a:moveTo>
                    <a:pt x="103" y="232"/>
                  </a:moveTo>
                  <a:cubicBezTo>
                    <a:pt x="103" y="232"/>
                    <a:pt x="103" y="232"/>
                    <a:pt x="103" y="232"/>
                  </a:cubicBezTo>
                  <a:cubicBezTo>
                    <a:pt x="100" y="234"/>
                    <a:pt x="100" y="234"/>
                    <a:pt x="100" y="234"/>
                  </a:cubicBezTo>
                  <a:cubicBezTo>
                    <a:pt x="100" y="234"/>
                    <a:pt x="100" y="234"/>
                    <a:pt x="100" y="234"/>
                  </a:cubicBezTo>
                  <a:lnTo>
                    <a:pt x="103" y="232"/>
                  </a:lnTo>
                  <a:close/>
                  <a:moveTo>
                    <a:pt x="108" y="273"/>
                  </a:moveTo>
                  <a:cubicBezTo>
                    <a:pt x="108" y="273"/>
                    <a:pt x="108" y="273"/>
                    <a:pt x="108" y="273"/>
                  </a:cubicBezTo>
                  <a:cubicBezTo>
                    <a:pt x="108" y="273"/>
                    <a:pt x="108" y="273"/>
                    <a:pt x="108" y="273"/>
                  </a:cubicBezTo>
                  <a:cubicBezTo>
                    <a:pt x="104" y="271"/>
                    <a:pt x="104" y="271"/>
                    <a:pt x="104" y="271"/>
                  </a:cubicBezTo>
                  <a:cubicBezTo>
                    <a:pt x="104" y="271"/>
                    <a:pt x="104" y="271"/>
                    <a:pt x="104" y="271"/>
                  </a:cubicBezTo>
                  <a:lnTo>
                    <a:pt x="108" y="273"/>
                  </a:lnTo>
                  <a:close/>
                  <a:moveTo>
                    <a:pt x="103" y="282"/>
                  </a:moveTo>
                  <a:cubicBezTo>
                    <a:pt x="103" y="282"/>
                    <a:pt x="103" y="282"/>
                    <a:pt x="103" y="282"/>
                  </a:cubicBezTo>
                  <a:cubicBezTo>
                    <a:pt x="103" y="282"/>
                    <a:pt x="103" y="282"/>
                    <a:pt x="103" y="282"/>
                  </a:cubicBezTo>
                  <a:cubicBezTo>
                    <a:pt x="99" y="280"/>
                    <a:pt x="99" y="280"/>
                    <a:pt x="99" y="280"/>
                  </a:cubicBezTo>
                  <a:lnTo>
                    <a:pt x="103" y="282"/>
                  </a:lnTo>
                  <a:close/>
                  <a:moveTo>
                    <a:pt x="75" y="298"/>
                  </a:moveTo>
                  <a:cubicBezTo>
                    <a:pt x="75" y="298"/>
                    <a:pt x="75" y="298"/>
                    <a:pt x="75" y="298"/>
                  </a:cubicBezTo>
                  <a:cubicBezTo>
                    <a:pt x="75" y="293"/>
                    <a:pt x="75" y="293"/>
                    <a:pt x="75" y="293"/>
                  </a:cubicBezTo>
                  <a:lnTo>
                    <a:pt x="75" y="298"/>
                  </a:lnTo>
                  <a:close/>
                  <a:moveTo>
                    <a:pt x="54" y="295"/>
                  </a:moveTo>
                  <a:cubicBezTo>
                    <a:pt x="54" y="295"/>
                    <a:pt x="54" y="295"/>
                    <a:pt x="54" y="295"/>
                  </a:cubicBezTo>
                  <a:cubicBezTo>
                    <a:pt x="54" y="294"/>
                    <a:pt x="54" y="294"/>
                    <a:pt x="54" y="294"/>
                  </a:cubicBezTo>
                  <a:cubicBezTo>
                    <a:pt x="56" y="291"/>
                    <a:pt x="56" y="291"/>
                    <a:pt x="56" y="291"/>
                  </a:cubicBezTo>
                  <a:lnTo>
                    <a:pt x="54" y="295"/>
                  </a:lnTo>
                  <a:close/>
                  <a:moveTo>
                    <a:pt x="45" y="289"/>
                  </a:moveTo>
                  <a:cubicBezTo>
                    <a:pt x="45" y="289"/>
                    <a:pt x="45" y="289"/>
                    <a:pt x="45" y="289"/>
                  </a:cubicBezTo>
                  <a:cubicBezTo>
                    <a:pt x="45" y="289"/>
                    <a:pt x="45" y="289"/>
                    <a:pt x="45" y="289"/>
                  </a:cubicBezTo>
                  <a:cubicBezTo>
                    <a:pt x="47" y="286"/>
                    <a:pt x="47" y="286"/>
                    <a:pt x="47" y="286"/>
                  </a:cubicBezTo>
                  <a:lnTo>
                    <a:pt x="45" y="289"/>
                  </a:lnTo>
                  <a:close/>
                  <a:moveTo>
                    <a:pt x="37" y="281"/>
                  </a:moveTo>
                  <a:cubicBezTo>
                    <a:pt x="37" y="281"/>
                    <a:pt x="37" y="281"/>
                    <a:pt x="37" y="281"/>
                  </a:cubicBezTo>
                  <a:cubicBezTo>
                    <a:pt x="37" y="281"/>
                    <a:pt x="37" y="281"/>
                    <a:pt x="37" y="281"/>
                  </a:cubicBezTo>
                  <a:cubicBezTo>
                    <a:pt x="41" y="279"/>
                    <a:pt x="41" y="279"/>
                    <a:pt x="41" y="279"/>
                  </a:cubicBezTo>
                  <a:lnTo>
                    <a:pt x="37" y="281"/>
                  </a:lnTo>
                  <a:close/>
                  <a:moveTo>
                    <a:pt x="29" y="261"/>
                  </a:moveTo>
                  <a:cubicBezTo>
                    <a:pt x="29" y="261"/>
                    <a:pt x="29" y="261"/>
                    <a:pt x="29" y="261"/>
                  </a:cubicBezTo>
                  <a:cubicBezTo>
                    <a:pt x="34" y="261"/>
                    <a:pt x="34" y="261"/>
                    <a:pt x="34" y="261"/>
                  </a:cubicBezTo>
                  <a:lnTo>
                    <a:pt x="29" y="261"/>
                  </a:lnTo>
                  <a:close/>
                  <a:moveTo>
                    <a:pt x="32" y="240"/>
                  </a:moveTo>
                  <a:cubicBezTo>
                    <a:pt x="32" y="240"/>
                    <a:pt x="32" y="240"/>
                    <a:pt x="32" y="240"/>
                  </a:cubicBezTo>
                  <a:cubicBezTo>
                    <a:pt x="36" y="242"/>
                    <a:pt x="36" y="242"/>
                    <a:pt x="36" y="242"/>
                  </a:cubicBezTo>
                  <a:lnTo>
                    <a:pt x="32" y="240"/>
                  </a:lnTo>
                  <a:close/>
                  <a:moveTo>
                    <a:pt x="46" y="223"/>
                  </a:moveTo>
                  <a:cubicBezTo>
                    <a:pt x="46" y="223"/>
                    <a:pt x="46" y="223"/>
                    <a:pt x="46" y="223"/>
                  </a:cubicBezTo>
                  <a:cubicBezTo>
                    <a:pt x="46" y="223"/>
                    <a:pt x="46" y="223"/>
                    <a:pt x="46" y="223"/>
                  </a:cubicBezTo>
                  <a:cubicBezTo>
                    <a:pt x="48" y="227"/>
                    <a:pt x="48" y="227"/>
                    <a:pt x="48" y="227"/>
                  </a:cubicBezTo>
                  <a:cubicBezTo>
                    <a:pt x="48" y="227"/>
                    <a:pt x="48" y="227"/>
                    <a:pt x="48" y="227"/>
                  </a:cubicBezTo>
                  <a:lnTo>
                    <a:pt x="46" y="223"/>
                  </a:lnTo>
                  <a:close/>
                  <a:moveTo>
                    <a:pt x="55" y="218"/>
                  </a:moveTo>
                  <a:cubicBezTo>
                    <a:pt x="55" y="218"/>
                    <a:pt x="55" y="218"/>
                    <a:pt x="55" y="218"/>
                  </a:cubicBezTo>
                  <a:cubicBezTo>
                    <a:pt x="55" y="218"/>
                    <a:pt x="55" y="218"/>
                    <a:pt x="55" y="218"/>
                  </a:cubicBezTo>
                  <a:cubicBezTo>
                    <a:pt x="57" y="222"/>
                    <a:pt x="57" y="222"/>
                    <a:pt x="57" y="222"/>
                  </a:cubicBezTo>
                  <a:cubicBezTo>
                    <a:pt x="56" y="222"/>
                    <a:pt x="56" y="222"/>
                    <a:pt x="56" y="222"/>
                  </a:cubicBezTo>
                  <a:lnTo>
                    <a:pt x="55" y="218"/>
                  </a:lnTo>
                  <a:close/>
                  <a:moveTo>
                    <a:pt x="65" y="216"/>
                  </a:moveTo>
                  <a:cubicBezTo>
                    <a:pt x="65" y="216"/>
                    <a:pt x="65" y="216"/>
                    <a:pt x="65" y="216"/>
                  </a:cubicBezTo>
                  <a:cubicBezTo>
                    <a:pt x="66" y="220"/>
                    <a:pt x="66" y="220"/>
                    <a:pt x="66" y="220"/>
                  </a:cubicBezTo>
                  <a:lnTo>
                    <a:pt x="65" y="216"/>
                  </a:lnTo>
                  <a:close/>
                  <a:moveTo>
                    <a:pt x="70" y="208"/>
                  </a:moveTo>
                  <a:cubicBezTo>
                    <a:pt x="22" y="208"/>
                    <a:pt x="22" y="208"/>
                    <a:pt x="22" y="208"/>
                  </a:cubicBezTo>
                  <a:cubicBezTo>
                    <a:pt x="22" y="256"/>
                    <a:pt x="22" y="256"/>
                    <a:pt x="22" y="256"/>
                  </a:cubicBezTo>
                  <a:cubicBezTo>
                    <a:pt x="22" y="230"/>
                    <a:pt x="44" y="208"/>
                    <a:pt x="70" y="208"/>
                  </a:cubicBezTo>
                  <a:close/>
                  <a:moveTo>
                    <a:pt x="22" y="256"/>
                  </a:moveTo>
                  <a:cubicBezTo>
                    <a:pt x="22" y="305"/>
                    <a:pt x="22" y="305"/>
                    <a:pt x="22" y="305"/>
                  </a:cubicBezTo>
                  <a:cubicBezTo>
                    <a:pt x="70" y="305"/>
                    <a:pt x="70" y="305"/>
                    <a:pt x="70" y="305"/>
                  </a:cubicBezTo>
                  <a:cubicBezTo>
                    <a:pt x="44" y="305"/>
                    <a:pt x="22" y="283"/>
                    <a:pt x="22" y="256"/>
                  </a:cubicBezTo>
                  <a:close/>
                  <a:moveTo>
                    <a:pt x="70" y="305"/>
                  </a:moveTo>
                  <a:cubicBezTo>
                    <a:pt x="118" y="305"/>
                    <a:pt x="118" y="305"/>
                    <a:pt x="118" y="305"/>
                  </a:cubicBezTo>
                  <a:cubicBezTo>
                    <a:pt x="118" y="256"/>
                    <a:pt x="118" y="256"/>
                    <a:pt x="118" y="256"/>
                  </a:cubicBezTo>
                  <a:cubicBezTo>
                    <a:pt x="118" y="283"/>
                    <a:pt x="97" y="305"/>
                    <a:pt x="70" y="305"/>
                  </a:cubicBezTo>
                  <a:close/>
                  <a:moveTo>
                    <a:pt x="70" y="302"/>
                  </a:moveTo>
                  <a:cubicBezTo>
                    <a:pt x="45" y="302"/>
                    <a:pt x="25" y="282"/>
                    <a:pt x="25" y="256"/>
                  </a:cubicBezTo>
                  <a:cubicBezTo>
                    <a:pt x="25" y="232"/>
                    <a:pt x="45" y="211"/>
                    <a:pt x="70" y="211"/>
                  </a:cubicBezTo>
                  <a:cubicBezTo>
                    <a:pt x="95" y="211"/>
                    <a:pt x="116" y="232"/>
                    <a:pt x="116" y="256"/>
                  </a:cubicBezTo>
                  <a:cubicBezTo>
                    <a:pt x="116" y="282"/>
                    <a:pt x="95" y="302"/>
                    <a:pt x="70" y="302"/>
                  </a:cubicBezTo>
                  <a:close/>
                  <a:moveTo>
                    <a:pt x="111" y="299"/>
                  </a:moveTo>
                  <a:cubicBezTo>
                    <a:pt x="109" y="299"/>
                    <a:pt x="107" y="298"/>
                    <a:pt x="107" y="296"/>
                  </a:cubicBezTo>
                  <a:cubicBezTo>
                    <a:pt x="107" y="294"/>
                    <a:pt x="109" y="292"/>
                    <a:pt x="111" y="292"/>
                  </a:cubicBezTo>
                  <a:cubicBezTo>
                    <a:pt x="113" y="292"/>
                    <a:pt x="114" y="294"/>
                    <a:pt x="114" y="296"/>
                  </a:cubicBezTo>
                  <a:cubicBezTo>
                    <a:pt x="114" y="298"/>
                    <a:pt x="113" y="299"/>
                    <a:pt x="111" y="299"/>
                  </a:cubicBezTo>
                  <a:close/>
                  <a:moveTo>
                    <a:pt x="111" y="220"/>
                  </a:moveTo>
                  <a:cubicBezTo>
                    <a:pt x="109" y="220"/>
                    <a:pt x="107" y="218"/>
                    <a:pt x="107" y="216"/>
                  </a:cubicBezTo>
                  <a:cubicBezTo>
                    <a:pt x="107" y="214"/>
                    <a:pt x="109" y="213"/>
                    <a:pt x="111" y="213"/>
                  </a:cubicBezTo>
                  <a:cubicBezTo>
                    <a:pt x="113" y="213"/>
                    <a:pt x="114" y="214"/>
                    <a:pt x="114" y="216"/>
                  </a:cubicBezTo>
                  <a:cubicBezTo>
                    <a:pt x="114" y="218"/>
                    <a:pt x="113" y="220"/>
                    <a:pt x="111" y="220"/>
                  </a:cubicBezTo>
                  <a:close/>
                  <a:moveTo>
                    <a:pt x="30" y="220"/>
                  </a:moveTo>
                  <a:cubicBezTo>
                    <a:pt x="28" y="220"/>
                    <a:pt x="27" y="218"/>
                    <a:pt x="27" y="216"/>
                  </a:cubicBezTo>
                  <a:cubicBezTo>
                    <a:pt x="27" y="214"/>
                    <a:pt x="28" y="213"/>
                    <a:pt x="30" y="213"/>
                  </a:cubicBezTo>
                  <a:cubicBezTo>
                    <a:pt x="32" y="213"/>
                    <a:pt x="34" y="214"/>
                    <a:pt x="34" y="216"/>
                  </a:cubicBezTo>
                  <a:cubicBezTo>
                    <a:pt x="34" y="218"/>
                    <a:pt x="32" y="220"/>
                    <a:pt x="30" y="220"/>
                  </a:cubicBezTo>
                  <a:close/>
                  <a:moveTo>
                    <a:pt x="30" y="299"/>
                  </a:moveTo>
                  <a:cubicBezTo>
                    <a:pt x="28" y="299"/>
                    <a:pt x="27" y="298"/>
                    <a:pt x="27" y="296"/>
                  </a:cubicBezTo>
                  <a:cubicBezTo>
                    <a:pt x="27" y="294"/>
                    <a:pt x="28" y="292"/>
                    <a:pt x="30" y="292"/>
                  </a:cubicBezTo>
                  <a:cubicBezTo>
                    <a:pt x="32" y="292"/>
                    <a:pt x="34" y="294"/>
                    <a:pt x="34" y="296"/>
                  </a:cubicBezTo>
                  <a:cubicBezTo>
                    <a:pt x="34" y="298"/>
                    <a:pt x="32" y="299"/>
                    <a:pt x="30" y="299"/>
                  </a:cubicBezTo>
                  <a:close/>
                  <a:moveTo>
                    <a:pt x="120" y="207"/>
                  </a:moveTo>
                  <a:cubicBezTo>
                    <a:pt x="120" y="306"/>
                    <a:pt x="120" y="306"/>
                    <a:pt x="120" y="306"/>
                  </a:cubicBezTo>
                  <a:cubicBezTo>
                    <a:pt x="21" y="306"/>
                    <a:pt x="21" y="306"/>
                    <a:pt x="21" y="306"/>
                  </a:cubicBezTo>
                  <a:cubicBezTo>
                    <a:pt x="21" y="207"/>
                    <a:pt x="21" y="207"/>
                    <a:pt x="21" y="207"/>
                  </a:cubicBezTo>
                  <a:lnTo>
                    <a:pt x="120" y="207"/>
                  </a:lnTo>
                  <a:close/>
                  <a:moveTo>
                    <a:pt x="120" y="196"/>
                  </a:moveTo>
                  <a:cubicBezTo>
                    <a:pt x="113" y="196"/>
                    <a:pt x="113" y="196"/>
                    <a:pt x="113" y="196"/>
                  </a:cubicBezTo>
                  <a:cubicBezTo>
                    <a:pt x="113" y="203"/>
                    <a:pt x="113" y="203"/>
                    <a:pt x="113" y="203"/>
                  </a:cubicBezTo>
                  <a:cubicBezTo>
                    <a:pt x="120" y="203"/>
                    <a:pt x="120" y="203"/>
                    <a:pt x="120" y="203"/>
                  </a:cubicBezTo>
                  <a:lnTo>
                    <a:pt x="120" y="196"/>
                  </a:lnTo>
                  <a:close/>
                  <a:moveTo>
                    <a:pt x="27" y="196"/>
                  </a:moveTo>
                  <a:cubicBezTo>
                    <a:pt x="20" y="196"/>
                    <a:pt x="20" y="196"/>
                    <a:pt x="20" y="196"/>
                  </a:cubicBezTo>
                  <a:cubicBezTo>
                    <a:pt x="20" y="203"/>
                    <a:pt x="20" y="203"/>
                    <a:pt x="20" y="203"/>
                  </a:cubicBezTo>
                  <a:cubicBezTo>
                    <a:pt x="27" y="203"/>
                    <a:pt x="27" y="203"/>
                    <a:pt x="27" y="203"/>
                  </a:cubicBezTo>
                  <a:lnTo>
                    <a:pt x="27" y="196"/>
                  </a:lnTo>
                  <a:close/>
                  <a:moveTo>
                    <a:pt x="35" y="196"/>
                  </a:moveTo>
                  <a:cubicBezTo>
                    <a:pt x="29" y="196"/>
                    <a:pt x="29" y="196"/>
                    <a:pt x="29" y="196"/>
                  </a:cubicBezTo>
                  <a:cubicBezTo>
                    <a:pt x="29" y="203"/>
                    <a:pt x="29" y="203"/>
                    <a:pt x="29" y="203"/>
                  </a:cubicBezTo>
                  <a:cubicBezTo>
                    <a:pt x="35" y="203"/>
                    <a:pt x="35" y="203"/>
                    <a:pt x="35" y="203"/>
                  </a:cubicBezTo>
                  <a:lnTo>
                    <a:pt x="35" y="196"/>
                  </a:lnTo>
                  <a:close/>
                  <a:moveTo>
                    <a:pt x="44" y="196"/>
                  </a:moveTo>
                  <a:cubicBezTo>
                    <a:pt x="37" y="196"/>
                    <a:pt x="37" y="196"/>
                    <a:pt x="37" y="196"/>
                  </a:cubicBezTo>
                  <a:cubicBezTo>
                    <a:pt x="37" y="203"/>
                    <a:pt x="37" y="203"/>
                    <a:pt x="37" y="203"/>
                  </a:cubicBezTo>
                  <a:cubicBezTo>
                    <a:pt x="44" y="203"/>
                    <a:pt x="44" y="203"/>
                    <a:pt x="44" y="203"/>
                  </a:cubicBezTo>
                  <a:lnTo>
                    <a:pt x="44" y="196"/>
                  </a:lnTo>
                  <a:close/>
                  <a:moveTo>
                    <a:pt x="52" y="196"/>
                  </a:moveTo>
                  <a:cubicBezTo>
                    <a:pt x="46" y="196"/>
                    <a:pt x="46" y="196"/>
                    <a:pt x="46" y="196"/>
                  </a:cubicBezTo>
                  <a:cubicBezTo>
                    <a:pt x="46" y="203"/>
                    <a:pt x="46" y="203"/>
                    <a:pt x="46" y="203"/>
                  </a:cubicBezTo>
                  <a:cubicBezTo>
                    <a:pt x="52" y="203"/>
                    <a:pt x="52" y="203"/>
                    <a:pt x="52" y="203"/>
                  </a:cubicBezTo>
                  <a:lnTo>
                    <a:pt x="52" y="196"/>
                  </a:lnTo>
                  <a:close/>
                  <a:moveTo>
                    <a:pt x="61" y="196"/>
                  </a:moveTo>
                  <a:cubicBezTo>
                    <a:pt x="54" y="196"/>
                    <a:pt x="54" y="196"/>
                    <a:pt x="54" y="196"/>
                  </a:cubicBezTo>
                  <a:cubicBezTo>
                    <a:pt x="54" y="203"/>
                    <a:pt x="54" y="203"/>
                    <a:pt x="54" y="203"/>
                  </a:cubicBezTo>
                  <a:cubicBezTo>
                    <a:pt x="61" y="203"/>
                    <a:pt x="61" y="203"/>
                    <a:pt x="61" y="203"/>
                  </a:cubicBezTo>
                  <a:lnTo>
                    <a:pt x="61" y="196"/>
                  </a:lnTo>
                  <a:close/>
                  <a:moveTo>
                    <a:pt x="69" y="196"/>
                  </a:moveTo>
                  <a:cubicBezTo>
                    <a:pt x="62" y="196"/>
                    <a:pt x="62" y="196"/>
                    <a:pt x="62" y="196"/>
                  </a:cubicBezTo>
                  <a:cubicBezTo>
                    <a:pt x="62" y="203"/>
                    <a:pt x="62" y="203"/>
                    <a:pt x="62" y="203"/>
                  </a:cubicBezTo>
                  <a:cubicBezTo>
                    <a:pt x="69" y="203"/>
                    <a:pt x="69" y="203"/>
                    <a:pt x="69" y="203"/>
                  </a:cubicBezTo>
                  <a:lnTo>
                    <a:pt x="69" y="196"/>
                  </a:lnTo>
                  <a:close/>
                  <a:moveTo>
                    <a:pt x="78" y="196"/>
                  </a:moveTo>
                  <a:cubicBezTo>
                    <a:pt x="71" y="196"/>
                    <a:pt x="71" y="196"/>
                    <a:pt x="71" y="196"/>
                  </a:cubicBezTo>
                  <a:cubicBezTo>
                    <a:pt x="71" y="203"/>
                    <a:pt x="71" y="203"/>
                    <a:pt x="71" y="203"/>
                  </a:cubicBezTo>
                  <a:cubicBezTo>
                    <a:pt x="78" y="203"/>
                    <a:pt x="78" y="203"/>
                    <a:pt x="78" y="203"/>
                  </a:cubicBezTo>
                  <a:lnTo>
                    <a:pt x="78" y="196"/>
                  </a:lnTo>
                  <a:close/>
                  <a:moveTo>
                    <a:pt x="86" y="196"/>
                  </a:moveTo>
                  <a:cubicBezTo>
                    <a:pt x="79" y="196"/>
                    <a:pt x="79" y="196"/>
                    <a:pt x="79" y="196"/>
                  </a:cubicBezTo>
                  <a:cubicBezTo>
                    <a:pt x="79" y="203"/>
                    <a:pt x="79" y="203"/>
                    <a:pt x="79" y="203"/>
                  </a:cubicBezTo>
                  <a:cubicBezTo>
                    <a:pt x="86" y="203"/>
                    <a:pt x="86" y="203"/>
                    <a:pt x="86" y="203"/>
                  </a:cubicBezTo>
                  <a:lnTo>
                    <a:pt x="86" y="196"/>
                  </a:lnTo>
                  <a:close/>
                  <a:moveTo>
                    <a:pt x="95" y="196"/>
                  </a:moveTo>
                  <a:cubicBezTo>
                    <a:pt x="88" y="196"/>
                    <a:pt x="88" y="196"/>
                    <a:pt x="88" y="196"/>
                  </a:cubicBezTo>
                  <a:cubicBezTo>
                    <a:pt x="88" y="203"/>
                    <a:pt x="88" y="203"/>
                    <a:pt x="88" y="203"/>
                  </a:cubicBezTo>
                  <a:cubicBezTo>
                    <a:pt x="95" y="203"/>
                    <a:pt x="95" y="203"/>
                    <a:pt x="95" y="203"/>
                  </a:cubicBezTo>
                  <a:lnTo>
                    <a:pt x="95" y="196"/>
                  </a:lnTo>
                  <a:close/>
                  <a:moveTo>
                    <a:pt x="103" y="196"/>
                  </a:moveTo>
                  <a:cubicBezTo>
                    <a:pt x="96" y="196"/>
                    <a:pt x="96" y="196"/>
                    <a:pt x="96" y="196"/>
                  </a:cubicBezTo>
                  <a:cubicBezTo>
                    <a:pt x="96" y="203"/>
                    <a:pt x="96" y="203"/>
                    <a:pt x="96" y="203"/>
                  </a:cubicBezTo>
                  <a:cubicBezTo>
                    <a:pt x="103" y="203"/>
                    <a:pt x="103" y="203"/>
                    <a:pt x="103" y="203"/>
                  </a:cubicBezTo>
                  <a:lnTo>
                    <a:pt x="103" y="196"/>
                  </a:lnTo>
                  <a:close/>
                  <a:moveTo>
                    <a:pt x="112" y="196"/>
                  </a:moveTo>
                  <a:cubicBezTo>
                    <a:pt x="105" y="196"/>
                    <a:pt x="105" y="196"/>
                    <a:pt x="105" y="196"/>
                  </a:cubicBezTo>
                  <a:cubicBezTo>
                    <a:pt x="105" y="203"/>
                    <a:pt x="105" y="203"/>
                    <a:pt x="105" y="203"/>
                  </a:cubicBezTo>
                  <a:cubicBezTo>
                    <a:pt x="112" y="203"/>
                    <a:pt x="112" y="203"/>
                    <a:pt x="112" y="203"/>
                  </a:cubicBezTo>
                  <a:lnTo>
                    <a:pt x="112" y="196"/>
                  </a:lnTo>
                  <a:close/>
                  <a:moveTo>
                    <a:pt x="16" y="316"/>
                  </a:moveTo>
                  <a:cubicBezTo>
                    <a:pt x="18" y="316"/>
                    <a:pt x="18" y="316"/>
                    <a:pt x="18" y="316"/>
                  </a:cubicBezTo>
                  <a:cubicBezTo>
                    <a:pt x="18" y="196"/>
                    <a:pt x="18" y="196"/>
                    <a:pt x="18" y="196"/>
                  </a:cubicBezTo>
                  <a:cubicBezTo>
                    <a:pt x="16" y="196"/>
                    <a:pt x="16" y="196"/>
                    <a:pt x="16" y="196"/>
                  </a:cubicBezTo>
                  <a:lnTo>
                    <a:pt x="16" y="316"/>
                  </a:lnTo>
                  <a:close/>
                  <a:moveTo>
                    <a:pt x="9" y="316"/>
                  </a:moveTo>
                  <a:cubicBezTo>
                    <a:pt x="11" y="316"/>
                    <a:pt x="11" y="316"/>
                    <a:pt x="11" y="316"/>
                  </a:cubicBezTo>
                  <a:cubicBezTo>
                    <a:pt x="11" y="196"/>
                    <a:pt x="11" y="196"/>
                    <a:pt x="11" y="196"/>
                  </a:cubicBezTo>
                  <a:cubicBezTo>
                    <a:pt x="9" y="196"/>
                    <a:pt x="9" y="196"/>
                    <a:pt x="9" y="196"/>
                  </a:cubicBezTo>
                  <a:lnTo>
                    <a:pt x="9" y="316"/>
                  </a:lnTo>
                  <a:close/>
                  <a:moveTo>
                    <a:pt x="13" y="316"/>
                  </a:moveTo>
                  <a:cubicBezTo>
                    <a:pt x="14" y="316"/>
                    <a:pt x="14" y="316"/>
                    <a:pt x="14" y="316"/>
                  </a:cubicBezTo>
                  <a:cubicBezTo>
                    <a:pt x="14" y="196"/>
                    <a:pt x="14" y="196"/>
                    <a:pt x="14" y="196"/>
                  </a:cubicBezTo>
                  <a:cubicBezTo>
                    <a:pt x="13" y="196"/>
                    <a:pt x="13" y="196"/>
                    <a:pt x="13" y="196"/>
                  </a:cubicBezTo>
                  <a:lnTo>
                    <a:pt x="13" y="316"/>
                  </a:lnTo>
                  <a:close/>
                  <a:moveTo>
                    <a:pt x="123" y="316"/>
                  </a:moveTo>
                  <a:cubicBezTo>
                    <a:pt x="125" y="316"/>
                    <a:pt x="125" y="316"/>
                    <a:pt x="125" y="316"/>
                  </a:cubicBezTo>
                  <a:cubicBezTo>
                    <a:pt x="125" y="196"/>
                    <a:pt x="125" y="196"/>
                    <a:pt x="125" y="196"/>
                  </a:cubicBezTo>
                  <a:cubicBezTo>
                    <a:pt x="123" y="196"/>
                    <a:pt x="123" y="196"/>
                    <a:pt x="123" y="196"/>
                  </a:cubicBezTo>
                  <a:lnTo>
                    <a:pt x="123" y="316"/>
                  </a:lnTo>
                  <a:close/>
                  <a:moveTo>
                    <a:pt x="130" y="316"/>
                  </a:moveTo>
                  <a:cubicBezTo>
                    <a:pt x="132" y="316"/>
                    <a:pt x="132" y="316"/>
                    <a:pt x="132" y="316"/>
                  </a:cubicBezTo>
                  <a:cubicBezTo>
                    <a:pt x="132" y="196"/>
                    <a:pt x="132" y="196"/>
                    <a:pt x="132" y="196"/>
                  </a:cubicBezTo>
                  <a:cubicBezTo>
                    <a:pt x="130" y="196"/>
                    <a:pt x="130" y="196"/>
                    <a:pt x="130" y="196"/>
                  </a:cubicBezTo>
                  <a:lnTo>
                    <a:pt x="130" y="316"/>
                  </a:lnTo>
                  <a:close/>
                  <a:moveTo>
                    <a:pt x="127" y="316"/>
                  </a:moveTo>
                  <a:cubicBezTo>
                    <a:pt x="128" y="316"/>
                    <a:pt x="128" y="316"/>
                    <a:pt x="128" y="316"/>
                  </a:cubicBezTo>
                  <a:cubicBezTo>
                    <a:pt x="128" y="196"/>
                    <a:pt x="128" y="196"/>
                    <a:pt x="128" y="196"/>
                  </a:cubicBezTo>
                  <a:cubicBezTo>
                    <a:pt x="127" y="196"/>
                    <a:pt x="127" y="196"/>
                    <a:pt x="127" y="196"/>
                  </a:cubicBezTo>
                  <a:lnTo>
                    <a:pt x="127" y="3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 name="任意多边形: 形状 15">
              <a:extLst>
                <a:ext uri="{FF2B5EF4-FFF2-40B4-BE49-F238E27FC236}">
                  <a16:creationId xmlns:a16="http://schemas.microsoft.com/office/drawing/2014/main" id="{235ED45C-CC7F-4A96-9F74-7FF4DDE05BAB}"/>
                </a:ext>
              </a:extLst>
            </p:cNvPr>
            <p:cNvSpPr/>
            <p:nvPr/>
          </p:nvSpPr>
          <p:spPr bwMode="auto">
            <a:xfrm>
              <a:off x="10566418" y="3772428"/>
              <a:ext cx="1652712" cy="1865562"/>
            </a:xfrm>
            <a:custGeom>
              <a:avLst/>
              <a:gdLst>
                <a:gd name="T0" fmla="*/ 245 w 572"/>
                <a:gd name="T1" fmla="*/ 73 h 646"/>
                <a:gd name="T2" fmla="*/ 139 w 572"/>
                <a:gd name="T3" fmla="*/ 109 h 646"/>
                <a:gd name="T4" fmla="*/ 166 w 572"/>
                <a:gd name="T5" fmla="*/ 82 h 646"/>
                <a:gd name="T6" fmla="*/ 211 w 572"/>
                <a:gd name="T7" fmla="*/ 146 h 646"/>
                <a:gd name="T8" fmla="*/ 184 w 572"/>
                <a:gd name="T9" fmla="*/ 124 h 646"/>
                <a:gd name="T10" fmla="*/ 166 w 572"/>
                <a:gd name="T11" fmla="*/ 117 h 646"/>
                <a:gd name="T12" fmla="*/ 178 w 572"/>
                <a:gd name="T13" fmla="*/ 188 h 646"/>
                <a:gd name="T14" fmla="*/ 209 w 572"/>
                <a:gd name="T15" fmla="*/ 196 h 646"/>
                <a:gd name="T16" fmla="*/ 202 w 572"/>
                <a:gd name="T17" fmla="*/ 199 h 646"/>
                <a:gd name="T18" fmla="*/ 184 w 572"/>
                <a:gd name="T19" fmla="*/ 235 h 646"/>
                <a:gd name="T20" fmla="*/ 158 w 572"/>
                <a:gd name="T21" fmla="*/ 235 h 646"/>
                <a:gd name="T22" fmla="*/ 218 w 572"/>
                <a:gd name="T23" fmla="*/ 225 h 646"/>
                <a:gd name="T24" fmla="*/ 225 w 572"/>
                <a:gd name="T25" fmla="*/ 82 h 646"/>
                <a:gd name="T26" fmla="*/ 179 w 572"/>
                <a:gd name="T27" fmla="*/ 91 h 646"/>
                <a:gd name="T28" fmla="*/ 180 w 572"/>
                <a:gd name="T29" fmla="*/ 646 h 646"/>
                <a:gd name="T30" fmla="*/ 133 w 572"/>
                <a:gd name="T31" fmla="*/ 613 h 646"/>
                <a:gd name="T32" fmla="*/ 67 w 572"/>
                <a:gd name="T33" fmla="*/ 544 h 646"/>
                <a:gd name="T34" fmla="*/ 118 w 572"/>
                <a:gd name="T35" fmla="*/ 558 h 646"/>
                <a:gd name="T36" fmla="*/ 106 w 572"/>
                <a:gd name="T37" fmla="*/ 563 h 646"/>
                <a:gd name="T38" fmla="*/ 76 w 572"/>
                <a:gd name="T39" fmla="*/ 625 h 646"/>
                <a:gd name="T40" fmla="*/ 31 w 572"/>
                <a:gd name="T41" fmla="*/ 623 h 646"/>
                <a:gd name="T42" fmla="*/ 58 w 572"/>
                <a:gd name="T43" fmla="*/ 436 h 646"/>
                <a:gd name="T44" fmla="*/ 151 w 572"/>
                <a:gd name="T45" fmla="*/ 472 h 646"/>
                <a:gd name="T46" fmla="*/ 76 w 572"/>
                <a:gd name="T47" fmla="*/ 472 h 646"/>
                <a:gd name="T48" fmla="*/ 45 w 572"/>
                <a:gd name="T49" fmla="*/ 372 h 646"/>
                <a:gd name="T50" fmla="*/ 67 w 572"/>
                <a:gd name="T51" fmla="*/ 380 h 646"/>
                <a:gd name="T52" fmla="*/ 180 w 572"/>
                <a:gd name="T53" fmla="*/ 404 h 646"/>
                <a:gd name="T54" fmla="*/ 223 w 572"/>
                <a:gd name="T55" fmla="*/ 31 h 646"/>
                <a:gd name="T56" fmla="*/ 200 w 572"/>
                <a:gd name="T57" fmla="*/ 34 h 646"/>
                <a:gd name="T58" fmla="*/ 540 w 572"/>
                <a:gd name="T59" fmla="*/ 219 h 646"/>
                <a:gd name="T60" fmla="*/ 459 w 572"/>
                <a:gd name="T61" fmla="*/ 219 h 646"/>
                <a:gd name="T62" fmla="*/ 460 w 572"/>
                <a:gd name="T63" fmla="*/ 290 h 646"/>
                <a:gd name="T64" fmla="*/ 524 w 572"/>
                <a:gd name="T65" fmla="*/ 378 h 646"/>
                <a:gd name="T66" fmla="*/ 486 w 572"/>
                <a:gd name="T67" fmla="*/ 348 h 646"/>
                <a:gd name="T68" fmla="*/ 459 w 572"/>
                <a:gd name="T69" fmla="*/ 338 h 646"/>
                <a:gd name="T70" fmla="*/ 477 w 572"/>
                <a:gd name="T71" fmla="*/ 437 h 646"/>
                <a:gd name="T72" fmla="*/ 521 w 572"/>
                <a:gd name="T73" fmla="*/ 449 h 646"/>
                <a:gd name="T74" fmla="*/ 510 w 572"/>
                <a:gd name="T75" fmla="*/ 453 h 646"/>
                <a:gd name="T76" fmla="*/ 486 w 572"/>
                <a:gd name="T77" fmla="*/ 504 h 646"/>
                <a:gd name="T78" fmla="*/ 448 w 572"/>
                <a:gd name="T79" fmla="*/ 502 h 646"/>
                <a:gd name="T80" fmla="*/ 532 w 572"/>
                <a:gd name="T81" fmla="*/ 489 h 646"/>
                <a:gd name="T82" fmla="*/ 543 w 572"/>
                <a:gd name="T83" fmla="*/ 289 h 646"/>
                <a:gd name="T84" fmla="*/ 478 w 572"/>
                <a:gd name="T85" fmla="*/ 302 h 646"/>
                <a:gd name="T86" fmla="*/ 572 w 572"/>
                <a:gd name="T87" fmla="*/ 392 h 646"/>
                <a:gd name="T88" fmla="*/ 91 w 572"/>
                <a:gd name="T89" fmla="*/ 226 h 646"/>
                <a:gd name="T90" fmla="*/ 102 w 572"/>
                <a:gd name="T91" fmla="*/ 304 h 646"/>
                <a:gd name="T92" fmla="*/ 198 w 572"/>
                <a:gd name="T93" fmla="*/ 480 h 646"/>
                <a:gd name="T94" fmla="*/ 240 w 572"/>
                <a:gd name="T95" fmla="*/ 460 h 646"/>
                <a:gd name="T96" fmla="*/ 290 w 572"/>
                <a:gd name="T97" fmla="*/ 398 h 646"/>
                <a:gd name="T98" fmla="*/ 323 w 572"/>
                <a:gd name="T99" fmla="*/ 382 h 646"/>
                <a:gd name="T100" fmla="*/ 373 w 572"/>
                <a:gd name="T101" fmla="*/ 396 h 646"/>
                <a:gd name="T102" fmla="*/ 415 w 572"/>
                <a:gd name="T103" fmla="*/ 376 h 646"/>
                <a:gd name="T104" fmla="*/ 438 w 572"/>
                <a:gd name="T105" fmla="*/ 222 h 646"/>
                <a:gd name="T106" fmla="*/ 402 w 572"/>
                <a:gd name="T107" fmla="*/ 205 h 646"/>
                <a:gd name="T108" fmla="*/ 359 w 572"/>
                <a:gd name="T109" fmla="*/ 152 h 646"/>
                <a:gd name="T110" fmla="*/ 331 w 572"/>
                <a:gd name="T111" fmla="*/ 138 h 646"/>
                <a:gd name="T112" fmla="*/ 288 w 572"/>
                <a:gd name="T113" fmla="*/ 150 h 646"/>
                <a:gd name="T114" fmla="*/ 252 w 572"/>
                <a:gd name="T115" fmla="*/ 132 h 646"/>
                <a:gd name="T116" fmla="*/ 445 w 572"/>
                <a:gd name="T117" fmla="*/ 217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72" h="646">
                  <a:moveTo>
                    <a:pt x="460" y="205"/>
                  </a:moveTo>
                  <a:cubicBezTo>
                    <a:pt x="460" y="200"/>
                    <a:pt x="460" y="200"/>
                    <a:pt x="460" y="200"/>
                  </a:cubicBezTo>
                  <a:cubicBezTo>
                    <a:pt x="445" y="193"/>
                    <a:pt x="445" y="193"/>
                    <a:pt x="445" y="193"/>
                  </a:cubicBezTo>
                  <a:cubicBezTo>
                    <a:pt x="445" y="217"/>
                    <a:pt x="445" y="217"/>
                    <a:pt x="445" y="217"/>
                  </a:cubicBezTo>
                  <a:lnTo>
                    <a:pt x="460" y="205"/>
                  </a:lnTo>
                  <a:close/>
                  <a:moveTo>
                    <a:pt x="139" y="73"/>
                  </a:moveTo>
                  <a:cubicBezTo>
                    <a:pt x="245" y="73"/>
                    <a:pt x="245" y="73"/>
                    <a:pt x="245" y="73"/>
                  </a:cubicBezTo>
                  <a:cubicBezTo>
                    <a:pt x="245" y="104"/>
                    <a:pt x="245" y="104"/>
                    <a:pt x="245" y="104"/>
                  </a:cubicBezTo>
                  <a:cubicBezTo>
                    <a:pt x="139" y="104"/>
                    <a:pt x="139" y="104"/>
                    <a:pt x="139" y="104"/>
                  </a:cubicBezTo>
                  <a:lnTo>
                    <a:pt x="139" y="73"/>
                  </a:lnTo>
                  <a:close/>
                  <a:moveTo>
                    <a:pt x="245" y="109"/>
                  </a:moveTo>
                  <a:cubicBezTo>
                    <a:pt x="245" y="156"/>
                    <a:pt x="245" y="156"/>
                    <a:pt x="245" y="156"/>
                  </a:cubicBezTo>
                  <a:cubicBezTo>
                    <a:pt x="139" y="156"/>
                    <a:pt x="139" y="156"/>
                    <a:pt x="139" y="156"/>
                  </a:cubicBezTo>
                  <a:cubicBezTo>
                    <a:pt x="139" y="109"/>
                    <a:pt x="139" y="109"/>
                    <a:pt x="139" y="109"/>
                  </a:cubicBezTo>
                  <a:lnTo>
                    <a:pt x="245" y="109"/>
                  </a:lnTo>
                  <a:close/>
                  <a:moveTo>
                    <a:pt x="245" y="163"/>
                  </a:moveTo>
                  <a:cubicBezTo>
                    <a:pt x="245" y="248"/>
                    <a:pt x="245" y="248"/>
                    <a:pt x="245" y="248"/>
                  </a:cubicBezTo>
                  <a:cubicBezTo>
                    <a:pt x="139" y="248"/>
                    <a:pt x="139" y="248"/>
                    <a:pt x="139" y="248"/>
                  </a:cubicBezTo>
                  <a:cubicBezTo>
                    <a:pt x="139" y="163"/>
                    <a:pt x="139" y="163"/>
                    <a:pt x="139" y="163"/>
                  </a:cubicBezTo>
                  <a:lnTo>
                    <a:pt x="245" y="163"/>
                  </a:lnTo>
                  <a:close/>
                  <a:moveTo>
                    <a:pt x="166" y="82"/>
                  </a:moveTo>
                  <a:cubicBezTo>
                    <a:pt x="184" y="82"/>
                    <a:pt x="184" y="82"/>
                    <a:pt x="184" y="82"/>
                  </a:cubicBezTo>
                  <a:cubicBezTo>
                    <a:pt x="184" y="86"/>
                    <a:pt x="184" y="86"/>
                    <a:pt x="184" y="86"/>
                  </a:cubicBezTo>
                  <a:cubicBezTo>
                    <a:pt x="166" y="86"/>
                    <a:pt x="166" y="86"/>
                    <a:pt x="166" y="86"/>
                  </a:cubicBezTo>
                  <a:lnTo>
                    <a:pt x="166" y="82"/>
                  </a:lnTo>
                  <a:close/>
                  <a:moveTo>
                    <a:pt x="228" y="124"/>
                  </a:moveTo>
                  <a:cubicBezTo>
                    <a:pt x="228" y="146"/>
                    <a:pt x="228" y="146"/>
                    <a:pt x="228" y="146"/>
                  </a:cubicBezTo>
                  <a:cubicBezTo>
                    <a:pt x="211" y="146"/>
                    <a:pt x="211" y="146"/>
                    <a:pt x="211" y="146"/>
                  </a:cubicBezTo>
                  <a:cubicBezTo>
                    <a:pt x="211" y="124"/>
                    <a:pt x="211" y="124"/>
                    <a:pt x="211" y="124"/>
                  </a:cubicBezTo>
                  <a:cubicBezTo>
                    <a:pt x="211" y="120"/>
                    <a:pt x="216" y="117"/>
                    <a:pt x="220" y="117"/>
                  </a:cubicBezTo>
                  <a:cubicBezTo>
                    <a:pt x="225" y="117"/>
                    <a:pt x="228" y="120"/>
                    <a:pt x="228" y="124"/>
                  </a:cubicBezTo>
                  <a:close/>
                  <a:moveTo>
                    <a:pt x="201" y="124"/>
                  </a:moveTo>
                  <a:cubicBezTo>
                    <a:pt x="201" y="146"/>
                    <a:pt x="201" y="146"/>
                    <a:pt x="201" y="146"/>
                  </a:cubicBezTo>
                  <a:cubicBezTo>
                    <a:pt x="184" y="146"/>
                    <a:pt x="184" y="146"/>
                    <a:pt x="184" y="146"/>
                  </a:cubicBezTo>
                  <a:cubicBezTo>
                    <a:pt x="184" y="124"/>
                    <a:pt x="184" y="124"/>
                    <a:pt x="184" y="124"/>
                  </a:cubicBezTo>
                  <a:cubicBezTo>
                    <a:pt x="184" y="120"/>
                    <a:pt x="188" y="117"/>
                    <a:pt x="193" y="117"/>
                  </a:cubicBezTo>
                  <a:cubicBezTo>
                    <a:pt x="197" y="117"/>
                    <a:pt x="201" y="120"/>
                    <a:pt x="201" y="124"/>
                  </a:cubicBezTo>
                  <a:close/>
                  <a:moveTo>
                    <a:pt x="174" y="124"/>
                  </a:moveTo>
                  <a:cubicBezTo>
                    <a:pt x="174" y="146"/>
                    <a:pt x="174" y="146"/>
                    <a:pt x="174" y="146"/>
                  </a:cubicBezTo>
                  <a:cubicBezTo>
                    <a:pt x="157" y="146"/>
                    <a:pt x="157" y="146"/>
                    <a:pt x="157" y="146"/>
                  </a:cubicBezTo>
                  <a:cubicBezTo>
                    <a:pt x="157" y="124"/>
                    <a:pt x="157" y="124"/>
                    <a:pt x="157" y="124"/>
                  </a:cubicBezTo>
                  <a:cubicBezTo>
                    <a:pt x="157" y="120"/>
                    <a:pt x="161" y="117"/>
                    <a:pt x="166" y="117"/>
                  </a:cubicBezTo>
                  <a:cubicBezTo>
                    <a:pt x="170" y="117"/>
                    <a:pt x="174" y="120"/>
                    <a:pt x="174" y="124"/>
                  </a:cubicBezTo>
                  <a:close/>
                  <a:moveTo>
                    <a:pt x="201" y="187"/>
                  </a:moveTo>
                  <a:cubicBezTo>
                    <a:pt x="219" y="187"/>
                    <a:pt x="219" y="187"/>
                    <a:pt x="219" y="187"/>
                  </a:cubicBezTo>
                  <a:cubicBezTo>
                    <a:pt x="219" y="191"/>
                    <a:pt x="219" y="191"/>
                    <a:pt x="219" y="191"/>
                  </a:cubicBezTo>
                  <a:cubicBezTo>
                    <a:pt x="201" y="191"/>
                    <a:pt x="201" y="191"/>
                    <a:pt x="201" y="191"/>
                  </a:cubicBezTo>
                  <a:lnTo>
                    <a:pt x="201" y="187"/>
                  </a:lnTo>
                  <a:close/>
                  <a:moveTo>
                    <a:pt x="178" y="188"/>
                  </a:moveTo>
                  <a:cubicBezTo>
                    <a:pt x="196" y="188"/>
                    <a:pt x="196" y="188"/>
                    <a:pt x="196" y="188"/>
                  </a:cubicBezTo>
                  <a:cubicBezTo>
                    <a:pt x="196" y="191"/>
                    <a:pt x="196" y="191"/>
                    <a:pt x="196" y="191"/>
                  </a:cubicBezTo>
                  <a:cubicBezTo>
                    <a:pt x="178" y="191"/>
                    <a:pt x="178" y="191"/>
                    <a:pt x="178" y="191"/>
                  </a:cubicBezTo>
                  <a:lnTo>
                    <a:pt x="178" y="188"/>
                  </a:lnTo>
                  <a:close/>
                  <a:moveTo>
                    <a:pt x="191" y="192"/>
                  </a:moveTo>
                  <a:cubicBezTo>
                    <a:pt x="209" y="192"/>
                    <a:pt x="209" y="192"/>
                    <a:pt x="209" y="192"/>
                  </a:cubicBezTo>
                  <a:cubicBezTo>
                    <a:pt x="209" y="196"/>
                    <a:pt x="209" y="196"/>
                    <a:pt x="209" y="196"/>
                  </a:cubicBezTo>
                  <a:cubicBezTo>
                    <a:pt x="191" y="196"/>
                    <a:pt x="191" y="196"/>
                    <a:pt x="191" y="196"/>
                  </a:cubicBezTo>
                  <a:lnTo>
                    <a:pt x="191" y="192"/>
                  </a:lnTo>
                  <a:close/>
                  <a:moveTo>
                    <a:pt x="202" y="199"/>
                  </a:moveTo>
                  <a:cubicBezTo>
                    <a:pt x="220" y="199"/>
                    <a:pt x="220" y="199"/>
                    <a:pt x="220" y="199"/>
                  </a:cubicBezTo>
                  <a:cubicBezTo>
                    <a:pt x="220" y="203"/>
                    <a:pt x="220" y="203"/>
                    <a:pt x="220" y="203"/>
                  </a:cubicBezTo>
                  <a:cubicBezTo>
                    <a:pt x="202" y="203"/>
                    <a:pt x="202" y="203"/>
                    <a:pt x="202" y="203"/>
                  </a:cubicBezTo>
                  <a:lnTo>
                    <a:pt x="202" y="199"/>
                  </a:lnTo>
                  <a:close/>
                  <a:moveTo>
                    <a:pt x="180" y="199"/>
                  </a:moveTo>
                  <a:cubicBezTo>
                    <a:pt x="199" y="199"/>
                    <a:pt x="199" y="199"/>
                    <a:pt x="199" y="199"/>
                  </a:cubicBezTo>
                  <a:cubicBezTo>
                    <a:pt x="199" y="203"/>
                    <a:pt x="199" y="203"/>
                    <a:pt x="199" y="203"/>
                  </a:cubicBezTo>
                  <a:cubicBezTo>
                    <a:pt x="180" y="203"/>
                    <a:pt x="180" y="203"/>
                    <a:pt x="180" y="203"/>
                  </a:cubicBezTo>
                  <a:lnTo>
                    <a:pt x="180" y="199"/>
                  </a:lnTo>
                  <a:close/>
                  <a:moveTo>
                    <a:pt x="167" y="235"/>
                  </a:moveTo>
                  <a:cubicBezTo>
                    <a:pt x="184" y="235"/>
                    <a:pt x="184" y="235"/>
                    <a:pt x="184" y="235"/>
                  </a:cubicBezTo>
                  <a:cubicBezTo>
                    <a:pt x="184" y="239"/>
                    <a:pt x="184" y="239"/>
                    <a:pt x="184" y="239"/>
                  </a:cubicBezTo>
                  <a:cubicBezTo>
                    <a:pt x="167" y="239"/>
                    <a:pt x="167" y="239"/>
                    <a:pt x="167" y="239"/>
                  </a:cubicBezTo>
                  <a:lnTo>
                    <a:pt x="167" y="235"/>
                  </a:lnTo>
                  <a:close/>
                  <a:moveTo>
                    <a:pt x="158" y="231"/>
                  </a:moveTo>
                  <a:cubicBezTo>
                    <a:pt x="176" y="231"/>
                    <a:pt x="176" y="231"/>
                    <a:pt x="176" y="231"/>
                  </a:cubicBezTo>
                  <a:cubicBezTo>
                    <a:pt x="176" y="235"/>
                    <a:pt x="176" y="235"/>
                    <a:pt x="176" y="235"/>
                  </a:cubicBezTo>
                  <a:cubicBezTo>
                    <a:pt x="158" y="235"/>
                    <a:pt x="158" y="235"/>
                    <a:pt x="158" y="235"/>
                  </a:cubicBezTo>
                  <a:lnTo>
                    <a:pt x="158" y="231"/>
                  </a:lnTo>
                  <a:close/>
                  <a:moveTo>
                    <a:pt x="149" y="226"/>
                  </a:moveTo>
                  <a:cubicBezTo>
                    <a:pt x="167" y="226"/>
                    <a:pt x="167" y="226"/>
                    <a:pt x="167" y="226"/>
                  </a:cubicBezTo>
                  <a:cubicBezTo>
                    <a:pt x="167" y="229"/>
                    <a:pt x="167" y="229"/>
                    <a:pt x="167" y="229"/>
                  </a:cubicBezTo>
                  <a:cubicBezTo>
                    <a:pt x="149" y="229"/>
                    <a:pt x="149" y="229"/>
                    <a:pt x="149" y="229"/>
                  </a:cubicBezTo>
                  <a:lnTo>
                    <a:pt x="149" y="226"/>
                  </a:lnTo>
                  <a:close/>
                  <a:moveTo>
                    <a:pt x="218" y="225"/>
                  </a:moveTo>
                  <a:cubicBezTo>
                    <a:pt x="236" y="225"/>
                    <a:pt x="236" y="225"/>
                    <a:pt x="236" y="225"/>
                  </a:cubicBezTo>
                  <a:cubicBezTo>
                    <a:pt x="236" y="229"/>
                    <a:pt x="236" y="229"/>
                    <a:pt x="236" y="229"/>
                  </a:cubicBezTo>
                  <a:cubicBezTo>
                    <a:pt x="218" y="229"/>
                    <a:pt x="218" y="229"/>
                    <a:pt x="218" y="229"/>
                  </a:cubicBezTo>
                  <a:lnTo>
                    <a:pt x="218" y="225"/>
                  </a:lnTo>
                  <a:close/>
                  <a:moveTo>
                    <a:pt x="207" y="78"/>
                  </a:moveTo>
                  <a:cubicBezTo>
                    <a:pt x="225" y="78"/>
                    <a:pt x="225" y="78"/>
                    <a:pt x="225" y="78"/>
                  </a:cubicBezTo>
                  <a:cubicBezTo>
                    <a:pt x="225" y="82"/>
                    <a:pt x="225" y="82"/>
                    <a:pt x="225" y="82"/>
                  </a:cubicBezTo>
                  <a:cubicBezTo>
                    <a:pt x="207" y="82"/>
                    <a:pt x="207" y="82"/>
                    <a:pt x="207" y="82"/>
                  </a:cubicBezTo>
                  <a:lnTo>
                    <a:pt x="207" y="78"/>
                  </a:lnTo>
                  <a:close/>
                  <a:moveTo>
                    <a:pt x="179" y="91"/>
                  </a:moveTo>
                  <a:cubicBezTo>
                    <a:pt x="197" y="91"/>
                    <a:pt x="197" y="91"/>
                    <a:pt x="197" y="91"/>
                  </a:cubicBezTo>
                  <a:cubicBezTo>
                    <a:pt x="197" y="95"/>
                    <a:pt x="197" y="95"/>
                    <a:pt x="197" y="95"/>
                  </a:cubicBezTo>
                  <a:cubicBezTo>
                    <a:pt x="179" y="95"/>
                    <a:pt x="179" y="95"/>
                    <a:pt x="179" y="95"/>
                  </a:cubicBezTo>
                  <a:lnTo>
                    <a:pt x="179" y="91"/>
                  </a:lnTo>
                  <a:close/>
                  <a:moveTo>
                    <a:pt x="0" y="349"/>
                  </a:moveTo>
                  <a:cubicBezTo>
                    <a:pt x="180" y="349"/>
                    <a:pt x="180" y="349"/>
                    <a:pt x="180" y="349"/>
                  </a:cubicBezTo>
                  <a:cubicBezTo>
                    <a:pt x="180" y="489"/>
                    <a:pt x="180" y="489"/>
                    <a:pt x="180" y="489"/>
                  </a:cubicBezTo>
                  <a:cubicBezTo>
                    <a:pt x="0" y="489"/>
                    <a:pt x="0" y="489"/>
                    <a:pt x="0" y="489"/>
                  </a:cubicBezTo>
                  <a:lnTo>
                    <a:pt x="0" y="349"/>
                  </a:lnTo>
                  <a:close/>
                  <a:moveTo>
                    <a:pt x="180" y="495"/>
                  </a:moveTo>
                  <a:cubicBezTo>
                    <a:pt x="180" y="646"/>
                    <a:pt x="180" y="646"/>
                    <a:pt x="180" y="646"/>
                  </a:cubicBezTo>
                  <a:cubicBezTo>
                    <a:pt x="0" y="646"/>
                    <a:pt x="0" y="646"/>
                    <a:pt x="0" y="646"/>
                  </a:cubicBezTo>
                  <a:cubicBezTo>
                    <a:pt x="0" y="495"/>
                    <a:pt x="0" y="495"/>
                    <a:pt x="0" y="495"/>
                  </a:cubicBezTo>
                  <a:lnTo>
                    <a:pt x="180" y="495"/>
                  </a:lnTo>
                  <a:close/>
                  <a:moveTo>
                    <a:pt x="133" y="607"/>
                  </a:moveTo>
                  <a:cubicBezTo>
                    <a:pt x="163" y="607"/>
                    <a:pt x="163" y="607"/>
                    <a:pt x="163" y="607"/>
                  </a:cubicBezTo>
                  <a:cubicBezTo>
                    <a:pt x="163" y="613"/>
                    <a:pt x="163" y="613"/>
                    <a:pt x="163" y="613"/>
                  </a:cubicBezTo>
                  <a:cubicBezTo>
                    <a:pt x="133" y="613"/>
                    <a:pt x="133" y="613"/>
                    <a:pt x="133" y="613"/>
                  </a:cubicBezTo>
                  <a:lnTo>
                    <a:pt x="133" y="607"/>
                  </a:lnTo>
                  <a:close/>
                  <a:moveTo>
                    <a:pt x="104" y="542"/>
                  </a:moveTo>
                  <a:cubicBezTo>
                    <a:pt x="134" y="542"/>
                    <a:pt x="134" y="542"/>
                    <a:pt x="134" y="542"/>
                  </a:cubicBezTo>
                  <a:cubicBezTo>
                    <a:pt x="134" y="549"/>
                    <a:pt x="134" y="549"/>
                    <a:pt x="134" y="549"/>
                  </a:cubicBezTo>
                  <a:cubicBezTo>
                    <a:pt x="104" y="549"/>
                    <a:pt x="104" y="549"/>
                    <a:pt x="104" y="549"/>
                  </a:cubicBezTo>
                  <a:lnTo>
                    <a:pt x="104" y="542"/>
                  </a:lnTo>
                  <a:close/>
                  <a:moveTo>
                    <a:pt x="67" y="544"/>
                  </a:moveTo>
                  <a:cubicBezTo>
                    <a:pt x="97" y="544"/>
                    <a:pt x="97" y="544"/>
                    <a:pt x="97" y="544"/>
                  </a:cubicBezTo>
                  <a:cubicBezTo>
                    <a:pt x="97" y="550"/>
                    <a:pt x="97" y="550"/>
                    <a:pt x="97" y="550"/>
                  </a:cubicBezTo>
                  <a:cubicBezTo>
                    <a:pt x="67" y="550"/>
                    <a:pt x="67" y="550"/>
                    <a:pt x="67" y="550"/>
                  </a:cubicBezTo>
                  <a:lnTo>
                    <a:pt x="67" y="544"/>
                  </a:lnTo>
                  <a:close/>
                  <a:moveTo>
                    <a:pt x="88" y="552"/>
                  </a:moveTo>
                  <a:cubicBezTo>
                    <a:pt x="118" y="552"/>
                    <a:pt x="118" y="552"/>
                    <a:pt x="118" y="552"/>
                  </a:cubicBezTo>
                  <a:cubicBezTo>
                    <a:pt x="118" y="558"/>
                    <a:pt x="118" y="558"/>
                    <a:pt x="118" y="558"/>
                  </a:cubicBezTo>
                  <a:cubicBezTo>
                    <a:pt x="88" y="558"/>
                    <a:pt x="88" y="558"/>
                    <a:pt x="88" y="558"/>
                  </a:cubicBezTo>
                  <a:lnTo>
                    <a:pt x="88" y="552"/>
                  </a:lnTo>
                  <a:close/>
                  <a:moveTo>
                    <a:pt x="106" y="563"/>
                  </a:moveTo>
                  <a:cubicBezTo>
                    <a:pt x="136" y="563"/>
                    <a:pt x="136" y="563"/>
                    <a:pt x="136" y="563"/>
                  </a:cubicBezTo>
                  <a:cubicBezTo>
                    <a:pt x="136" y="570"/>
                    <a:pt x="136" y="570"/>
                    <a:pt x="136" y="570"/>
                  </a:cubicBezTo>
                  <a:cubicBezTo>
                    <a:pt x="106" y="570"/>
                    <a:pt x="106" y="570"/>
                    <a:pt x="106" y="570"/>
                  </a:cubicBezTo>
                  <a:lnTo>
                    <a:pt x="106" y="563"/>
                  </a:lnTo>
                  <a:close/>
                  <a:moveTo>
                    <a:pt x="70" y="563"/>
                  </a:moveTo>
                  <a:cubicBezTo>
                    <a:pt x="100" y="563"/>
                    <a:pt x="100" y="563"/>
                    <a:pt x="100" y="563"/>
                  </a:cubicBezTo>
                  <a:cubicBezTo>
                    <a:pt x="100" y="570"/>
                    <a:pt x="100" y="570"/>
                    <a:pt x="100" y="570"/>
                  </a:cubicBezTo>
                  <a:cubicBezTo>
                    <a:pt x="70" y="570"/>
                    <a:pt x="70" y="570"/>
                    <a:pt x="70" y="570"/>
                  </a:cubicBezTo>
                  <a:lnTo>
                    <a:pt x="70" y="563"/>
                  </a:lnTo>
                  <a:close/>
                  <a:moveTo>
                    <a:pt x="46" y="625"/>
                  </a:moveTo>
                  <a:cubicBezTo>
                    <a:pt x="76" y="625"/>
                    <a:pt x="76" y="625"/>
                    <a:pt x="76" y="625"/>
                  </a:cubicBezTo>
                  <a:cubicBezTo>
                    <a:pt x="76" y="631"/>
                    <a:pt x="76" y="631"/>
                    <a:pt x="76" y="631"/>
                  </a:cubicBezTo>
                  <a:cubicBezTo>
                    <a:pt x="46" y="631"/>
                    <a:pt x="46" y="631"/>
                    <a:pt x="46" y="631"/>
                  </a:cubicBezTo>
                  <a:lnTo>
                    <a:pt x="46" y="625"/>
                  </a:lnTo>
                  <a:close/>
                  <a:moveTo>
                    <a:pt x="31" y="616"/>
                  </a:moveTo>
                  <a:cubicBezTo>
                    <a:pt x="62" y="616"/>
                    <a:pt x="62" y="616"/>
                    <a:pt x="62" y="616"/>
                  </a:cubicBezTo>
                  <a:cubicBezTo>
                    <a:pt x="62" y="623"/>
                    <a:pt x="62" y="623"/>
                    <a:pt x="62" y="623"/>
                  </a:cubicBezTo>
                  <a:cubicBezTo>
                    <a:pt x="31" y="623"/>
                    <a:pt x="31" y="623"/>
                    <a:pt x="31" y="623"/>
                  </a:cubicBezTo>
                  <a:lnTo>
                    <a:pt x="31" y="616"/>
                  </a:lnTo>
                  <a:close/>
                  <a:moveTo>
                    <a:pt x="16" y="608"/>
                  </a:moveTo>
                  <a:cubicBezTo>
                    <a:pt x="47" y="608"/>
                    <a:pt x="47" y="608"/>
                    <a:pt x="47" y="608"/>
                  </a:cubicBezTo>
                  <a:cubicBezTo>
                    <a:pt x="47" y="615"/>
                    <a:pt x="47" y="615"/>
                    <a:pt x="47" y="615"/>
                  </a:cubicBezTo>
                  <a:cubicBezTo>
                    <a:pt x="16" y="615"/>
                    <a:pt x="16" y="615"/>
                    <a:pt x="16" y="615"/>
                  </a:cubicBezTo>
                  <a:lnTo>
                    <a:pt x="16" y="608"/>
                  </a:lnTo>
                  <a:close/>
                  <a:moveTo>
                    <a:pt x="58" y="436"/>
                  </a:moveTo>
                  <a:cubicBezTo>
                    <a:pt x="58" y="472"/>
                    <a:pt x="58" y="472"/>
                    <a:pt x="58" y="472"/>
                  </a:cubicBezTo>
                  <a:cubicBezTo>
                    <a:pt x="30" y="472"/>
                    <a:pt x="30" y="472"/>
                    <a:pt x="30" y="472"/>
                  </a:cubicBezTo>
                  <a:cubicBezTo>
                    <a:pt x="30" y="436"/>
                    <a:pt x="30" y="436"/>
                    <a:pt x="30" y="436"/>
                  </a:cubicBezTo>
                  <a:cubicBezTo>
                    <a:pt x="30" y="429"/>
                    <a:pt x="36" y="423"/>
                    <a:pt x="44" y="423"/>
                  </a:cubicBezTo>
                  <a:cubicBezTo>
                    <a:pt x="52" y="423"/>
                    <a:pt x="58" y="429"/>
                    <a:pt x="58" y="436"/>
                  </a:cubicBezTo>
                  <a:close/>
                  <a:moveTo>
                    <a:pt x="151" y="436"/>
                  </a:moveTo>
                  <a:cubicBezTo>
                    <a:pt x="151" y="472"/>
                    <a:pt x="151" y="472"/>
                    <a:pt x="151" y="472"/>
                  </a:cubicBezTo>
                  <a:cubicBezTo>
                    <a:pt x="123" y="472"/>
                    <a:pt x="123" y="472"/>
                    <a:pt x="123" y="472"/>
                  </a:cubicBezTo>
                  <a:cubicBezTo>
                    <a:pt x="123" y="436"/>
                    <a:pt x="123" y="436"/>
                    <a:pt x="123" y="436"/>
                  </a:cubicBezTo>
                  <a:cubicBezTo>
                    <a:pt x="123" y="429"/>
                    <a:pt x="129" y="423"/>
                    <a:pt x="137" y="423"/>
                  </a:cubicBezTo>
                  <a:cubicBezTo>
                    <a:pt x="145" y="423"/>
                    <a:pt x="151" y="429"/>
                    <a:pt x="151" y="436"/>
                  </a:cubicBezTo>
                  <a:close/>
                  <a:moveTo>
                    <a:pt x="105" y="436"/>
                  </a:moveTo>
                  <a:cubicBezTo>
                    <a:pt x="105" y="472"/>
                    <a:pt x="105" y="472"/>
                    <a:pt x="105" y="472"/>
                  </a:cubicBezTo>
                  <a:cubicBezTo>
                    <a:pt x="76" y="472"/>
                    <a:pt x="76" y="472"/>
                    <a:pt x="76" y="472"/>
                  </a:cubicBezTo>
                  <a:cubicBezTo>
                    <a:pt x="76" y="436"/>
                    <a:pt x="76" y="436"/>
                    <a:pt x="76" y="436"/>
                  </a:cubicBezTo>
                  <a:cubicBezTo>
                    <a:pt x="76" y="429"/>
                    <a:pt x="82" y="423"/>
                    <a:pt x="90" y="423"/>
                  </a:cubicBezTo>
                  <a:cubicBezTo>
                    <a:pt x="98" y="423"/>
                    <a:pt x="105" y="429"/>
                    <a:pt x="105" y="436"/>
                  </a:cubicBezTo>
                  <a:close/>
                  <a:moveTo>
                    <a:pt x="45" y="366"/>
                  </a:moveTo>
                  <a:cubicBezTo>
                    <a:pt x="76" y="366"/>
                    <a:pt x="76" y="366"/>
                    <a:pt x="76" y="366"/>
                  </a:cubicBezTo>
                  <a:cubicBezTo>
                    <a:pt x="76" y="372"/>
                    <a:pt x="76" y="372"/>
                    <a:pt x="76" y="372"/>
                  </a:cubicBezTo>
                  <a:cubicBezTo>
                    <a:pt x="45" y="372"/>
                    <a:pt x="45" y="372"/>
                    <a:pt x="45" y="372"/>
                  </a:cubicBezTo>
                  <a:lnTo>
                    <a:pt x="45" y="366"/>
                  </a:lnTo>
                  <a:close/>
                  <a:moveTo>
                    <a:pt x="115" y="358"/>
                  </a:moveTo>
                  <a:cubicBezTo>
                    <a:pt x="146" y="358"/>
                    <a:pt x="146" y="358"/>
                    <a:pt x="146" y="358"/>
                  </a:cubicBezTo>
                  <a:cubicBezTo>
                    <a:pt x="146" y="364"/>
                    <a:pt x="146" y="364"/>
                    <a:pt x="146" y="364"/>
                  </a:cubicBezTo>
                  <a:cubicBezTo>
                    <a:pt x="115" y="364"/>
                    <a:pt x="115" y="364"/>
                    <a:pt x="115" y="364"/>
                  </a:cubicBezTo>
                  <a:lnTo>
                    <a:pt x="115" y="358"/>
                  </a:lnTo>
                  <a:close/>
                  <a:moveTo>
                    <a:pt x="67" y="380"/>
                  </a:moveTo>
                  <a:cubicBezTo>
                    <a:pt x="97" y="380"/>
                    <a:pt x="97" y="380"/>
                    <a:pt x="97" y="380"/>
                  </a:cubicBezTo>
                  <a:cubicBezTo>
                    <a:pt x="97" y="387"/>
                    <a:pt x="97" y="387"/>
                    <a:pt x="97" y="387"/>
                  </a:cubicBezTo>
                  <a:cubicBezTo>
                    <a:pt x="67" y="387"/>
                    <a:pt x="67" y="387"/>
                    <a:pt x="67" y="387"/>
                  </a:cubicBezTo>
                  <a:lnTo>
                    <a:pt x="67" y="380"/>
                  </a:lnTo>
                  <a:close/>
                  <a:moveTo>
                    <a:pt x="0" y="397"/>
                  </a:moveTo>
                  <a:cubicBezTo>
                    <a:pt x="180" y="397"/>
                    <a:pt x="180" y="397"/>
                    <a:pt x="180" y="397"/>
                  </a:cubicBezTo>
                  <a:cubicBezTo>
                    <a:pt x="180" y="404"/>
                    <a:pt x="180" y="404"/>
                    <a:pt x="180" y="404"/>
                  </a:cubicBezTo>
                  <a:cubicBezTo>
                    <a:pt x="0" y="404"/>
                    <a:pt x="0" y="404"/>
                    <a:pt x="0" y="404"/>
                  </a:cubicBezTo>
                  <a:lnTo>
                    <a:pt x="0" y="397"/>
                  </a:lnTo>
                  <a:close/>
                  <a:moveTo>
                    <a:pt x="193" y="0"/>
                  </a:moveTo>
                  <a:cubicBezTo>
                    <a:pt x="157" y="29"/>
                    <a:pt x="157" y="29"/>
                    <a:pt x="157" y="29"/>
                  </a:cubicBezTo>
                  <a:cubicBezTo>
                    <a:pt x="230" y="29"/>
                    <a:pt x="230" y="29"/>
                    <a:pt x="230" y="29"/>
                  </a:cubicBezTo>
                  <a:lnTo>
                    <a:pt x="193" y="0"/>
                  </a:lnTo>
                  <a:close/>
                  <a:moveTo>
                    <a:pt x="223" y="31"/>
                  </a:moveTo>
                  <a:cubicBezTo>
                    <a:pt x="223" y="70"/>
                    <a:pt x="223" y="70"/>
                    <a:pt x="223" y="70"/>
                  </a:cubicBezTo>
                  <a:cubicBezTo>
                    <a:pt x="165" y="70"/>
                    <a:pt x="165" y="70"/>
                    <a:pt x="165" y="70"/>
                  </a:cubicBezTo>
                  <a:cubicBezTo>
                    <a:pt x="165" y="31"/>
                    <a:pt x="165" y="31"/>
                    <a:pt x="165" y="31"/>
                  </a:cubicBezTo>
                  <a:lnTo>
                    <a:pt x="223" y="31"/>
                  </a:lnTo>
                  <a:close/>
                  <a:moveTo>
                    <a:pt x="188" y="46"/>
                  </a:moveTo>
                  <a:cubicBezTo>
                    <a:pt x="200" y="46"/>
                    <a:pt x="200" y="46"/>
                    <a:pt x="200" y="46"/>
                  </a:cubicBezTo>
                  <a:cubicBezTo>
                    <a:pt x="200" y="34"/>
                    <a:pt x="200" y="34"/>
                    <a:pt x="200" y="34"/>
                  </a:cubicBezTo>
                  <a:cubicBezTo>
                    <a:pt x="188" y="34"/>
                    <a:pt x="188" y="34"/>
                    <a:pt x="188" y="34"/>
                  </a:cubicBezTo>
                  <a:lnTo>
                    <a:pt x="188" y="46"/>
                  </a:lnTo>
                  <a:close/>
                  <a:moveTo>
                    <a:pt x="498" y="174"/>
                  </a:moveTo>
                  <a:cubicBezTo>
                    <a:pt x="448" y="217"/>
                    <a:pt x="448" y="217"/>
                    <a:pt x="448" y="217"/>
                  </a:cubicBezTo>
                  <a:cubicBezTo>
                    <a:pt x="551" y="217"/>
                    <a:pt x="551" y="217"/>
                    <a:pt x="551" y="217"/>
                  </a:cubicBezTo>
                  <a:lnTo>
                    <a:pt x="498" y="174"/>
                  </a:lnTo>
                  <a:close/>
                  <a:moveTo>
                    <a:pt x="540" y="219"/>
                  </a:moveTo>
                  <a:cubicBezTo>
                    <a:pt x="540" y="276"/>
                    <a:pt x="540" y="276"/>
                    <a:pt x="540" y="276"/>
                  </a:cubicBezTo>
                  <a:cubicBezTo>
                    <a:pt x="572" y="276"/>
                    <a:pt x="572" y="276"/>
                    <a:pt x="572" y="276"/>
                  </a:cubicBezTo>
                  <a:cubicBezTo>
                    <a:pt x="572" y="521"/>
                    <a:pt x="572" y="521"/>
                    <a:pt x="572" y="521"/>
                  </a:cubicBezTo>
                  <a:cubicBezTo>
                    <a:pt x="423" y="521"/>
                    <a:pt x="423" y="521"/>
                    <a:pt x="423" y="521"/>
                  </a:cubicBezTo>
                  <a:cubicBezTo>
                    <a:pt x="423" y="276"/>
                    <a:pt x="423" y="276"/>
                    <a:pt x="423" y="276"/>
                  </a:cubicBezTo>
                  <a:cubicBezTo>
                    <a:pt x="459" y="276"/>
                    <a:pt x="459" y="276"/>
                    <a:pt x="459" y="276"/>
                  </a:cubicBezTo>
                  <a:cubicBezTo>
                    <a:pt x="459" y="219"/>
                    <a:pt x="459" y="219"/>
                    <a:pt x="459" y="219"/>
                  </a:cubicBezTo>
                  <a:lnTo>
                    <a:pt x="540" y="219"/>
                  </a:lnTo>
                  <a:close/>
                  <a:moveTo>
                    <a:pt x="490" y="239"/>
                  </a:moveTo>
                  <a:cubicBezTo>
                    <a:pt x="507" y="239"/>
                    <a:pt x="507" y="239"/>
                    <a:pt x="507" y="239"/>
                  </a:cubicBezTo>
                  <a:cubicBezTo>
                    <a:pt x="507" y="222"/>
                    <a:pt x="507" y="222"/>
                    <a:pt x="507" y="222"/>
                  </a:cubicBezTo>
                  <a:cubicBezTo>
                    <a:pt x="490" y="222"/>
                    <a:pt x="490" y="222"/>
                    <a:pt x="490" y="222"/>
                  </a:cubicBezTo>
                  <a:lnTo>
                    <a:pt x="490" y="239"/>
                  </a:lnTo>
                  <a:close/>
                  <a:moveTo>
                    <a:pt x="460" y="290"/>
                  </a:moveTo>
                  <a:cubicBezTo>
                    <a:pt x="485" y="290"/>
                    <a:pt x="485" y="290"/>
                    <a:pt x="485" y="290"/>
                  </a:cubicBezTo>
                  <a:cubicBezTo>
                    <a:pt x="485" y="295"/>
                    <a:pt x="485" y="295"/>
                    <a:pt x="485" y="295"/>
                  </a:cubicBezTo>
                  <a:cubicBezTo>
                    <a:pt x="460" y="295"/>
                    <a:pt x="460" y="295"/>
                    <a:pt x="460" y="295"/>
                  </a:cubicBezTo>
                  <a:lnTo>
                    <a:pt x="460" y="290"/>
                  </a:lnTo>
                  <a:close/>
                  <a:moveTo>
                    <a:pt x="548" y="348"/>
                  </a:moveTo>
                  <a:cubicBezTo>
                    <a:pt x="548" y="378"/>
                    <a:pt x="548" y="378"/>
                    <a:pt x="548" y="378"/>
                  </a:cubicBezTo>
                  <a:cubicBezTo>
                    <a:pt x="524" y="378"/>
                    <a:pt x="524" y="378"/>
                    <a:pt x="524" y="378"/>
                  </a:cubicBezTo>
                  <a:cubicBezTo>
                    <a:pt x="524" y="348"/>
                    <a:pt x="524" y="348"/>
                    <a:pt x="524" y="348"/>
                  </a:cubicBezTo>
                  <a:cubicBezTo>
                    <a:pt x="524" y="342"/>
                    <a:pt x="529" y="338"/>
                    <a:pt x="536" y="338"/>
                  </a:cubicBezTo>
                  <a:cubicBezTo>
                    <a:pt x="542" y="338"/>
                    <a:pt x="548" y="342"/>
                    <a:pt x="548" y="348"/>
                  </a:cubicBezTo>
                  <a:close/>
                  <a:moveTo>
                    <a:pt x="509" y="348"/>
                  </a:moveTo>
                  <a:cubicBezTo>
                    <a:pt x="509" y="378"/>
                    <a:pt x="509" y="378"/>
                    <a:pt x="509" y="378"/>
                  </a:cubicBezTo>
                  <a:cubicBezTo>
                    <a:pt x="486" y="378"/>
                    <a:pt x="486" y="378"/>
                    <a:pt x="486" y="378"/>
                  </a:cubicBezTo>
                  <a:cubicBezTo>
                    <a:pt x="486" y="348"/>
                    <a:pt x="486" y="348"/>
                    <a:pt x="486" y="348"/>
                  </a:cubicBezTo>
                  <a:cubicBezTo>
                    <a:pt x="486" y="342"/>
                    <a:pt x="491" y="338"/>
                    <a:pt x="497" y="338"/>
                  </a:cubicBezTo>
                  <a:cubicBezTo>
                    <a:pt x="504" y="338"/>
                    <a:pt x="509" y="342"/>
                    <a:pt x="509" y="348"/>
                  </a:cubicBezTo>
                  <a:close/>
                  <a:moveTo>
                    <a:pt x="471" y="348"/>
                  </a:moveTo>
                  <a:cubicBezTo>
                    <a:pt x="471" y="378"/>
                    <a:pt x="471" y="378"/>
                    <a:pt x="471" y="378"/>
                  </a:cubicBezTo>
                  <a:cubicBezTo>
                    <a:pt x="447" y="378"/>
                    <a:pt x="447" y="378"/>
                    <a:pt x="447" y="378"/>
                  </a:cubicBezTo>
                  <a:cubicBezTo>
                    <a:pt x="447" y="348"/>
                    <a:pt x="447" y="348"/>
                    <a:pt x="447" y="348"/>
                  </a:cubicBezTo>
                  <a:cubicBezTo>
                    <a:pt x="447" y="342"/>
                    <a:pt x="453" y="338"/>
                    <a:pt x="459" y="338"/>
                  </a:cubicBezTo>
                  <a:cubicBezTo>
                    <a:pt x="466" y="338"/>
                    <a:pt x="471" y="342"/>
                    <a:pt x="471" y="348"/>
                  </a:cubicBezTo>
                  <a:close/>
                  <a:moveTo>
                    <a:pt x="508" y="435"/>
                  </a:moveTo>
                  <a:cubicBezTo>
                    <a:pt x="534" y="435"/>
                    <a:pt x="534" y="435"/>
                    <a:pt x="534" y="435"/>
                  </a:cubicBezTo>
                  <a:cubicBezTo>
                    <a:pt x="534" y="441"/>
                    <a:pt x="534" y="441"/>
                    <a:pt x="534" y="441"/>
                  </a:cubicBezTo>
                  <a:cubicBezTo>
                    <a:pt x="508" y="441"/>
                    <a:pt x="508" y="441"/>
                    <a:pt x="508" y="441"/>
                  </a:cubicBezTo>
                  <a:lnTo>
                    <a:pt x="508" y="435"/>
                  </a:lnTo>
                  <a:close/>
                  <a:moveTo>
                    <a:pt x="477" y="437"/>
                  </a:moveTo>
                  <a:cubicBezTo>
                    <a:pt x="503" y="437"/>
                    <a:pt x="503" y="437"/>
                    <a:pt x="503" y="437"/>
                  </a:cubicBezTo>
                  <a:cubicBezTo>
                    <a:pt x="503" y="442"/>
                    <a:pt x="503" y="442"/>
                    <a:pt x="503" y="442"/>
                  </a:cubicBezTo>
                  <a:cubicBezTo>
                    <a:pt x="477" y="442"/>
                    <a:pt x="477" y="442"/>
                    <a:pt x="477" y="442"/>
                  </a:cubicBezTo>
                  <a:lnTo>
                    <a:pt x="477" y="437"/>
                  </a:lnTo>
                  <a:close/>
                  <a:moveTo>
                    <a:pt x="495" y="443"/>
                  </a:moveTo>
                  <a:cubicBezTo>
                    <a:pt x="521" y="443"/>
                    <a:pt x="521" y="443"/>
                    <a:pt x="521" y="443"/>
                  </a:cubicBezTo>
                  <a:cubicBezTo>
                    <a:pt x="521" y="449"/>
                    <a:pt x="521" y="449"/>
                    <a:pt x="521" y="449"/>
                  </a:cubicBezTo>
                  <a:cubicBezTo>
                    <a:pt x="495" y="449"/>
                    <a:pt x="495" y="449"/>
                    <a:pt x="495" y="449"/>
                  </a:cubicBezTo>
                  <a:lnTo>
                    <a:pt x="495" y="443"/>
                  </a:lnTo>
                  <a:close/>
                  <a:moveTo>
                    <a:pt x="510" y="453"/>
                  </a:moveTo>
                  <a:cubicBezTo>
                    <a:pt x="535" y="453"/>
                    <a:pt x="535" y="453"/>
                    <a:pt x="535" y="453"/>
                  </a:cubicBezTo>
                  <a:cubicBezTo>
                    <a:pt x="535" y="458"/>
                    <a:pt x="535" y="458"/>
                    <a:pt x="535" y="458"/>
                  </a:cubicBezTo>
                  <a:cubicBezTo>
                    <a:pt x="510" y="458"/>
                    <a:pt x="510" y="458"/>
                    <a:pt x="510" y="458"/>
                  </a:cubicBezTo>
                  <a:lnTo>
                    <a:pt x="510" y="453"/>
                  </a:lnTo>
                  <a:close/>
                  <a:moveTo>
                    <a:pt x="480" y="453"/>
                  </a:moveTo>
                  <a:cubicBezTo>
                    <a:pt x="506" y="453"/>
                    <a:pt x="506" y="453"/>
                    <a:pt x="506" y="453"/>
                  </a:cubicBezTo>
                  <a:cubicBezTo>
                    <a:pt x="506" y="458"/>
                    <a:pt x="506" y="458"/>
                    <a:pt x="506" y="458"/>
                  </a:cubicBezTo>
                  <a:cubicBezTo>
                    <a:pt x="480" y="458"/>
                    <a:pt x="480" y="458"/>
                    <a:pt x="480" y="458"/>
                  </a:cubicBezTo>
                  <a:lnTo>
                    <a:pt x="480" y="453"/>
                  </a:lnTo>
                  <a:close/>
                  <a:moveTo>
                    <a:pt x="460" y="504"/>
                  </a:moveTo>
                  <a:cubicBezTo>
                    <a:pt x="486" y="504"/>
                    <a:pt x="486" y="504"/>
                    <a:pt x="486" y="504"/>
                  </a:cubicBezTo>
                  <a:cubicBezTo>
                    <a:pt x="486" y="509"/>
                    <a:pt x="486" y="509"/>
                    <a:pt x="486" y="509"/>
                  </a:cubicBezTo>
                  <a:cubicBezTo>
                    <a:pt x="460" y="509"/>
                    <a:pt x="460" y="509"/>
                    <a:pt x="460" y="509"/>
                  </a:cubicBezTo>
                  <a:lnTo>
                    <a:pt x="460" y="504"/>
                  </a:lnTo>
                  <a:close/>
                  <a:moveTo>
                    <a:pt x="448" y="497"/>
                  </a:moveTo>
                  <a:cubicBezTo>
                    <a:pt x="474" y="497"/>
                    <a:pt x="474" y="497"/>
                    <a:pt x="474" y="497"/>
                  </a:cubicBezTo>
                  <a:cubicBezTo>
                    <a:pt x="474" y="502"/>
                    <a:pt x="474" y="502"/>
                    <a:pt x="474" y="502"/>
                  </a:cubicBezTo>
                  <a:cubicBezTo>
                    <a:pt x="448" y="502"/>
                    <a:pt x="448" y="502"/>
                    <a:pt x="448" y="502"/>
                  </a:cubicBezTo>
                  <a:lnTo>
                    <a:pt x="448" y="497"/>
                  </a:lnTo>
                  <a:close/>
                  <a:moveTo>
                    <a:pt x="436" y="490"/>
                  </a:moveTo>
                  <a:cubicBezTo>
                    <a:pt x="461" y="490"/>
                    <a:pt x="461" y="490"/>
                    <a:pt x="461" y="490"/>
                  </a:cubicBezTo>
                  <a:cubicBezTo>
                    <a:pt x="461" y="495"/>
                    <a:pt x="461" y="495"/>
                    <a:pt x="461" y="495"/>
                  </a:cubicBezTo>
                  <a:cubicBezTo>
                    <a:pt x="436" y="495"/>
                    <a:pt x="436" y="495"/>
                    <a:pt x="436" y="495"/>
                  </a:cubicBezTo>
                  <a:lnTo>
                    <a:pt x="436" y="490"/>
                  </a:lnTo>
                  <a:close/>
                  <a:moveTo>
                    <a:pt x="532" y="489"/>
                  </a:moveTo>
                  <a:cubicBezTo>
                    <a:pt x="558" y="489"/>
                    <a:pt x="558" y="489"/>
                    <a:pt x="558" y="489"/>
                  </a:cubicBezTo>
                  <a:cubicBezTo>
                    <a:pt x="558" y="494"/>
                    <a:pt x="558" y="494"/>
                    <a:pt x="558" y="494"/>
                  </a:cubicBezTo>
                  <a:cubicBezTo>
                    <a:pt x="532" y="494"/>
                    <a:pt x="532" y="494"/>
                    <a:pt x="532" y="494"/>
                  </a:cubicBezTo>
                  <a:lnTo>
                    <a:pt x="532" y="489"/>
                  </a:lnTo>
                  <a:close/>
                  <a:moveTo>
                    <a:pt x="518" y="284"/>
                  </a:moveTo>
                  <a:cubicBezTo>
                    <a:pt x="543" y="284"/>
                    <a:pt x="543" y="284"/>
                    <a:pt x="543" y="284"/>
                  </a:cubicBezTo>
                  <a:cubicBezTo>
                    <a:pt x="543" y="289"/>
                    <a:pt x="543" y="289"/>
                    <a:pt x="543" y="289"/>
                  </a:cubicBezTo>
                  <a:cubicBezTo>
                    <a:pt x="518" y="289"/>
                    <a:pt x="518" y="289"/>
                    <a:pt x="518" y="289"/>
                  </a:cubicBezTo>
                  <a:lnTo>
                    <a:pt x="518" y="284"/>
                  </a:lnTo>
                  <a:close/>
                  <a:moveTo>
                    <a:pt x="478" y="302"/>
                  </a:moveTo>
                  <a:cubicBezTo>
                    <a:pt x="503" y="302"/>
                    <a:pt x="503" y="302"/>
                    <a:pt x="503" y="302"/>
                  </a:cubicBezTo>
                  <a:cubicBezTo>
                    <a:pt x="503" y="307"/>
                    <a:pt x="503" y="307"/>
                    <a:pt x="503" y="307"/>
                  </a:cubicBezTo>
                  <a:cubicBezTo>
                    <a:pt x="478" y="307"/>
                    <a:pt x="478" y="307"/>
                    <a:pt x="478" y="307"/>
                  </a:cubicBezTo>
                  <a:lnTo>
                    <a:pt x="478" y="302"/>
                  </a:lnTo>
                  <a:close/>
                  <a:moveTo>
                    <a:pt x="423" y="316"/>
                  </a:moveTo>
                  <a:cubicBezTo>
                    <a:pt x="572" y="316"/>
                    <a:pt x="572" y="316"/>
                    <a:pt x="572" y="316"/>
                  </a:cubicBezTo>
                  <a:cubicBezTo>
                    <a:pt x="572" y="323"/>
                    <a:pt x="572" y="323"/>
                    <a:pt x="572" y="323"/>
                  </a:cubicBezTo>
                  <a:cubicBezTo>
                    <a:pt x="423" y="323"/>
                    <a:pt x="423" y="323"/>
                    <a:pt x="423" y="323"/>
                  </a:cubicBezTo>
                  <a:lnTo>
                    <a:pt x="423" y="316"/>
                  </a:lnTo>
                  <a:close/>
                  <a:moveTo>
                    <a:pt x="423" y="392"/>
                  </a:moveTo>
                  <a:cubicBezTo>
                    <a:pt x="572" y="392"/>
                    <a:pt x="572" y="392"/>
                    <a:pt x="572" y="392"/>
                  </a:cubicBezTo>
                  <a:cubicBezTo>
                    <a:pt x="572" y="407"/>
                    <a:pt x="572" y="407"/>
                    <a:pt x="572" y="407"/>
                  </a:cubicBezTo>
                  <a:cubicBezTo>
                    <a:pt x="423" y="407"/>
                    <a:pt x="423" y="407"/>
                    <a:pt x="423" y="407"/>
                  </a:cubicBezTo>
                  <a:lnTo>
                    <a:pt x="423" y="392"/>
                  </a:lnTo>
                  <a:close/>
                  <a:moveTo>
                    <a:pt x="91" y="226"/>
                  </a:moveTo>
                  <a:cubicBezTo>
                    <a:pt x="30" y="277"/>
                    <a:pt x="30" y="277"/>
                    <a:pt x="30" y="277"/>
                  </a:cubicBezTo>
                  <a:cubicBezTo>
                    <a:pt x="156" y="277"/>
                    <a:pt x="156" y="277"/>
                    <a:pt x="156" y="277"/>
                  </a:cubicBezTo>
                  <a:lnTo>
                    <a:pt x="91" y="226"/>
                  </a:lnTo>
                  <a:close/>
                  <a:moveTo>
                    <a:pt x="142" y="280"/>
                  </a:moveTo>
                  <a:cubicBezTo>
                    <a:pt x="142" y="344"/>
                    <a:pt x="142" y="344"/>
                    <a:pt x="142" y="344"/>
                  </a:cubicBezTo>
                  <a:cubicBezTo>
                    <a:pt x="43" y="344"/>
                    <a:pt x="43" y="344"/>
                    <a:pt x="43" y="344"/>
                  </a:cubicBezTo>
                  <a:cubicBezTo>
                    <a:pt x="43" y="280"/>
                    <a:pt x="43" y="280"/>
                    <a:pt x="43" y="280"/>
                  </a:cubicBezTo>
                  <a:lnTo>
                    <a:pt x="142" y="280"/>
                  </a:lnTo>
                  <a:close/>
                  <a:moveTo>
                    <a:pt x="82" y="304"/>
                  </a:moveTo>
                  <a:cubicBezTo>
                    <a:pt x="102" y="304"/>
                    <a:pt x="102" y="304"/>
                    <a:pt x="102" y="304"/>
                  </a:cubicBezTo>
                  <a:cubicBezTo>
                    <a:pt x="102" y="284"/>
                    <a:pt x="102" y="284"/>
                    <a:pt x="102" y="284"/>
                  </a:cubicBezTo>
                  <a:cubicBezTo>
                    <a:pt x="82" y="284"/>
                    <a:pt x="82" y="284"/>
                    <a:pt x="82" y="284"/>
                  </a:cubicBezTo>
                  <a:lnTo>
                    <a:pt x="82" y="304"/>
                  </a:lnTo>
                  <a:close/>
                  <a:moveTo>
                    <a:pt x="185" y="448"/>
                  </a:moveTo>
                  <a:cubicBezTo>
                    <a:pt x="190" y="445"/>
                    <a:pt x="190" y="445"/>
                    <a:pt x="190" y="445"/>
                  </a:cubicBezTo>
                  <a:cubicBezTo>
                    <a:pt x="190" y="483"/>
                    <a:pt x="190" y="483"/>
                    <a:pt x="190" y="483"/>
                  </a:cubicBezTo>
                  <a:cubicBezTo>
                    <a:pt x="198" y="480"/>
                    <a:pt x="198" y="480"/>
                    <a:pt x="198" y="480"/>
                  </a:cubicBezTo>
                  <a:cubicBezTo>
                    <a:pt x="198" y="442"/>
                    <a:pt x="198" y="442"/>
                    <a:pt x="198" y="442"/>
                  </a:cubicBezTo>
                  <a:cubicBezTo>
                    <a:pt x="215" y="434"/>
                    <a:pt x="215" y="434"/>
                    <a:pt x="215" y="434"/>
                  </a:cubicBezTo>
                  <a:cubicBezTo>
                    <a:pt x="215" y="472"/>
                    <a:pt x="215" y="472"/>
                    <a:pt x="215" y="472"/>
                  </a:cubicBezTo>
                  <a:cubicBezTo>
                    <a:pt x="223" y="468"/>
                    <a:pt x="223" y="468"/>
                    <a:pt x="223" y="468"/>
                  </a:cubicBezTo>
                  <a:cubicBezTo>
                    <a:pt x="223" y="430"/>
                    <a:pt x="223" y="430"/>
                    <a:pt x="223" y="430"/>
                  </a:cubicBezTo>
                  <a:cubicBezTo>
                    <a:pt x="240" y="422"/>
                    <a:pt x="240" y="422"/>
                    <a:pt x="240" y="422"/>
                  </a:cubicBezTo>
                  <a:cubicBezTo>
                    <a:pt x="240" y="460"/>
                    <a:pt x="240" y="460"/>
                    <a:pt x="240" y="460"/>
                  </a:cubicBezTo>
                  <a:cubicBezTo>
                    <a:pt x="248" y="456"/>
                    <a:pt x="248" y="456"/>
                    <a:pt x="248" y="456"/>
                  </a:cubicBezTo>
                  <a:cubicBezTo>
                    <a:pt x="248" y="418"/>
                    <a:pt x="248" y="418"/>
                    <a:pt x="248" y="418"/>
                  </a:cubicBezTo>
                  <a:cubicBezTo>
                    <a:pt x="265" y="410"/>
                    <a:pt x="265" y="410"/>
                    <a:pt x="265" y="410"/>
                  </a:cubicBezTo>
                  <a:cubicBezTo>
                    <a:pt x="265" y="448"/>
                    <a:pt x="265" y="448"/>
                    <a:pt x="265" y="448"/>
                  </a:cubicBezTo>
                  <a:cubicBezTo>
                    <a:pt x="273" y="444"/>
                    <a:pt x="273" y="444"/>
                    <a:pt x="273" y="444"/>
                  </a:cubicBezTo>
                  <a:cubicBezTo>
                    <a:pt x="273" y="406"/>
                    <a:pt x="273" y="406"/>
                    <a:pt x="273" y="406"/>
                  </a:cubicBezTo>
                  <a:cubicBezTo>
                    <a:pt x="290" y="398"/>
                    <a:pt x="290" y="398"/>
                    <a:pt x="290" y="398"/>
                  </a:cubicBezTo>
                  <a:cubicBezTo>
                    <a:pt x="290" y="435"/>
                    <a:pt x="290" y="435"/>
                    <a:pt x="290" y="435"/>
                  </a:cubicBezTo>
                  <a:cubicBezTo>
                    <a:pt x="298" y="432"/>
                    <a:pt x="298" y="432"/>
                    <a:pt x="298" y="432"/>
                  </a:cubicBezTo>
                  <a:cubicBezTo>
                    <a:pt x="298" y="394"/>
                    <a:pt x="298" y="394"/>
                    <a:pt x="298" y="394"/>
                  </a:cubicBezTo>
                  <a:cubicBezTo>
                    <a:pt x="315" y="385"/>
                    <a:pt x="315" y="385"/>
                    <a:pt x="315" y="385"/>
                  </a:cubicBezTo>
                  <a:cubicBezTo>
                    <a:pt x="315" y="423"/>
                    <a:pt x="315" y="423"/>
                    <a:pt x="315" y="423"/>
                  </a:cubicBezTo>
                  <a:cubicBezTo>
                    <a:pt x="323" y="420"/>
                    <a:pt x="323" y="420"/>
                    <a:pt x="323" y="420"/>
                  </a:cubicBezTo>
                  <a:cubicBezTo>
                    <a:pt x="323" y="382"/>
                    <a:pt x="323" y="382"/>
                    <a:pt x="323" y="382"/>
                  </a:cubicBezTo>
                  <a:cubicBezTo>
                    <a:pt x="340" y="373"/>
                    <a:pt x="340" y="373"/>
                    <a:pt x="340" y="373"/>
                  </a:cubicBezTo>
                  <a:cubicBezTo>
                    <a:pt x="340" y="411"/>
                    <a:pt x="340" y="411"/>
                    <a:pt x="340" y="411"/>
                  </a:cubicBezTo>
                  <a:cubicBezTo>
                    <a:pt x="348" y="408"/>
                    <a:pt x="348" y="408"/>
                    <a:pt x="348" y="408"/>
                  </a:cubicBezTo>
                  <a:cubicBezTo>
                    <a:pt x="348" y="370"/>
                    <a:pt x="348" y="370"/>
                    <a:pt x="348" y="370"/>
                  </a:cubicBezTo>
                  <a:cubicBezTo>
                    <a:pt x="365" y="362"/>
                    <a:pt x="365" y="362"/>
                    <a:pt x="365" y="362"/>
                  </a:cubicBezTo>
                  <a:cubicBezTo>
                    <a:pt x="365" y="400"/>
                    <a:pt x="365" y="400"/>
                    <a:pt x="365" y="400"/>
                  </a:cubicBezTo>
                  <a:cubicBezTo>
                    <a:pt x="373" y="396"/>
                    <a:pt x="373" y="396"/>
                    <a:pt x="373" y="396"/>
                  </a:cubicBezTo>
                  <a:cubicBezTo>
                    <a:pt x="373" y="358"/>
                    <a:pt x="373" y="358"/>
                    <a:pt x="373" y="358"/>
                  </a:cubicBezTo>
                  <a:cubicBezTo>
                    <a:pt x="390" y="350"/>
                    <a:pt x="390" y="350"/>
                    <a:pt x="390" y="350"/>
                  </a:cubicBezTo>
                  <a:cubicBezTo>
                    <a:pt x="390" y="388"/>
                    <a:pt x="390" y="388"/>
                    <a:pt x="390" y="388"/>
                  </a:cubicBezTo>
                  <a:cubicBezTo>
                    <a:pt x="398" y="384"/>
                    <a:pt x="398" y="384"/>
                    <a:pt x="398" y="384"/>
                  </a:cubicBezTo>
                  <a:cubicBezTo>
                    <a:pt x="398" y="346"/>
                    <a:pt x="398" y="346"/>
                    <a:pt x="398" y="346"/>
                  </a:cubicBezTo>
                  <a:cubicBezTo>
                    <a:pt x="415" y="338"/>
                    <a:pt x="415" y="338"/>
                    <a:pt x="415" y="338"/>
                  </a:cubicBezTo>
                  <a:cubicBezTo>
                    <a:pt x="415" y="376"/>
                    <a:pt x="415" y="376"/>
                    <a:pt x="415" y="376"/>
                  </a:cubicBezTo>
                  <a:cubicBezTo>
                    <a:pt x="418" y="374"/>
                    <a:pt x="418" y="374"/>
                    <a:pt x="418" y="374"/>
                  </a:cubicBezTo>
                  <a:cubicBezTo>
                    <a:pt x="418" y="502"/>
                    <a:pt x="418" y="502"/>
                    <a:pt x="418" y="502"/>
                  </a:cubicBezTo>
                  <a:cubicBezTo>
                    <a:pt x="185" y="614"/>
                    <a:pt x="185" y="614"/>
                    <a:pt x="185" y="614"/>
                  </a:cubicBezTo>
                  <a:lnTo>
                    <a:pt x="185" y="448"/>
                  </a:lnTo>
                  <a:close/>
                  <a:moveTo>
                    <a:pt x="445" y="217"/>
                  </a:moveTo>
                  <a:cubicBezTo>
                    <a:pt x="445" y="225"/>
                    <a:pt x="445" y="225"/>
                    <a:pt x="445" y="225"/>
                  </a:cubicBezTo>
                  <a:cubicBezTo>
                    <a:pt x="438" y="222"/>
                    <a:pt x="438" y="222"/>
                    <a:pt x="438" y="222"/>
                  </a:cubicBezTo>
                  <a:cubicBezTo>
                    <a:pt x="438" y="189"/>
                    <a:pt x="438" y="189"/>
                    <a:pt x="438" y="189"/>
                  </a:cubicBezTo>
                  <a:cubicBezTo>
                    <a:pt x="424" y="182"/>
                    <a:pt x="424" y="182"/>
                    <a:pt x="424" y="182"/>
                  </a:cubicBezTo>
                  <a:cubicBezTo>
                    <a:pt x="424" y="215"/>
                    <a:pt x="424" y="215"/>
                    <a:pt x="424" y="215"/>
                  </a:cubicBezTo>
                  <a:cubicBezTo>
                    <a:pt x="417" y="212"/>
                    <a:pt x="417" y="212"/>
                    <a:pt x="417" y="212"/>
                  </a:cubicBezTo>
                  <a:cubicBezTo>
                    <a:pt x="417" y="179"/>
                    <a:pt x="417" y="179"/>
                    <a:pt x="417" y="179"/>
                  </a:cubicBezTo>
                  <a:cubicBezTo>
                    <a:pt x="402" y="172"/>
                    <a:pt x="402" y="172"/>
                    <a:pt x="402" y="172"/>
                  </a:cubicBezTo>
                  <a:cubicBezTo>
                    <a:pt x="402" y="205"/>
                    <a:pt x="402" y="205"/>
                    <a:pt x="402" y="205"/>
                  </a:cubicBezTo>
                  <a:cubicBezTo>
                    <a:pt x="395" y="201"/>
                    <a:pt x="395" y="201"/>
                    <a:pt x="395" y="201"/>
                  </a:cubicBezTo>
                  <a:cubicBezTo>
                    <a:pt x="395" y="169"/>
                    <a:pt x="395" y="169"/>
                    <a:pt x="395" y="169"/>
                  </a:cubicBezTo>
                  <a:cubicBezTo>
                    <a:pt x="381" y="162"/>
                    <a:pt x="381" y="162"/>
                    <a:pt x="381" y="162"/>
                  </a:cubicBezTo>
                  <a:cubicBezTo>
                    <a:pt x="381" y="195"/>
                    <a:pt x="381" y="195"/>
                    <a:pt x="381" y="195"/>
                  </a:cubicBezTo>
                  <a:cubicBezTo>
                    <a:pt x="374" y="191"/>
                    <a:pt x="374" y="191"/>
                    <a:pt x="374" y="191"/>
                  </a:cubicBezTo>
                  <a:cubicBezTo>
                    <a:pt x="374" y="158"/>
                    <a:pt x="374" y="158"/>
                    <a:pt x="374" y="158"/>
                  </a:cubicBezTo>
                  <a:cubicBezTo>
                    <a:pt x="359" y="152"/>
                    <a:pt x="359" y="152"/>
                    <a:pt x="359" y="152"/>
                  </a:cubicBezTo>
                  <a:cubicBezTo>
                    <a:pt x="359" y="184"/>
                    <a:pt x="359" y="184"/>
                    <a:pt x="359" y="184"/>
                  </a:cubicBezTo>
                  <a:cubicBezTo>
                    <a:pt x="353" y="181"/>
                    <a:pt x="353" y="181"/>
                    <a:pt x="353" y="181"/>
                  </a:cubicBezTo>
                  <a:cubicBezTo>
                    <a:pt x="353" y="148"/>
                    <a:pt x="353" y="148"/>
                    <a:pt x="353" y="148"/>
                  </a:cubicBezTo>
                  <a:cubicBezTo>
                    <a:pt x="338" y="141"/>
                    <a:pt x="338" y="141"/>
                    <a:pt x="338" y="141"/>
                  </a:cubicBezTo>
                  <a:cubicBezTo>
                    <a:pt x="338" y="174"/>
                    <a:pt x="338" y="174"/>
                    <a:pt x="338" y="174"/>
                  </a:cubicBezTo>
                  <a:cubicBezTo>
                    <a:pt x="331" y="170"/>
                    <a:pt x="331" y="170"/>
                    <a:pt x="331" y="170"/>
                  </a:cubicBezTo>
                  <a:cubicBezTo>
                    <a:pt x="331" y="138"/>
                    <a:pt x="331" y="138"/>
                    <a:pt x="331" y="138"/>
                  </a:cubicBezTo>
                  <a:cubicBezTo>
                    <a:pt x="316" y="131"/>
                    <a:pt x="316" y="131"/>
                    <a:pt x="316" y="131"/>
                  </a:cubicBezTo>
                  <a:cubicBezTo>
                    <a:pt x="316" y="163"/>
                    <a:pt x="316" y="163"/>
                    <a:pt x="316" y="163"/>
                  </a:cubicBezTo>
                  <a:cubicBezTo>
                    <a:pt x="310" y="160"/>
                    <a:pt x="310" y="160"/>
                    <a:pt x="310" y="160"/>
                  </a:cubicBezTo>
                  <a:cubicBezTo>
                    <a:pt x="310" y="127"/>
                    <a:pt x="310" y="127"/>
                    <a:pt x="310" y="127"/>
                  </a:cubicBezTo>
                  <a:cubicBezTo>
                    <a:pt x="295" y="120"/>
                    <a:pt x="295" y="120"/>
                    <a:pt x="295" y="120"/>
                  </a:cubicBezTo>
                  <a:cubicBezTo>
                    <a:pt x="295" y="153"/>
                    <a:pt x="295" y="153"/>
                    <a:pt x="295" y="153"/>
                  </a:cubicBezTo>
                  <a:cubicBezTo>
                    <a:pt x="288" y="150"/>
                    <a:pt x="288" y="150"/>
                    <a:pt x="288" y="150"/>
                  </a:cubicBezTo>
                  <a:cubicBezTo>
                    <a:pt x="288" y="117"/>
                    <a:pt x="288" y="117"/>
                    <a:pt x="288" y="117"/>
                  </a:cubicBezTo>
                  <a:cubicBezTo>
                    <a:pt x="273" y="110"/>
                    <a:pt x="273" y="110"/>
                    <a:pt x="273" y="110"/>
                  </a:cubicBezTo>
                  <a:cubicBezTo>
                    <a:pt x="273" y="143"/>
                    <a:pt x="273" y="143"/>
                    <a:pt x="273" y="143"/>
                  </a:cubicBezTo>
                  <a:cubicBezTo>
                    <a:pt x="266" y="140"/>
                    <a:pt x="266" y="140"/>
                    <a:pt x="266" y="140"/>
                  </a:cubicBezTo>
                  <a:cubicBezTo>
                    <a:pt x="266" y="107"/>
                    <a:pt x="266" y="107"/>
                    <a:pt x="266" y="107"/>
                  </a:cubicBezTo>
                  <a:cubicBezTo>
                    <a:pt x="252" y="100"/>
                    <a:pt x="252" y="100"/>
                    <a:pt x="252" y="100"/>
                  </a:cubicBezTo>
                  <a:cubicBezTo>
                    <a:pt x="252" y="132"/>
                    <a:pt x="252" y="132"/>
                    <a:pt x="252" y="132"/>
                  </a:cubicBezTo>
                  <a:cubicBezTo>
                    <a:pt x="250" y="132"/>
                    <a:pt x="250" y="132"/>
                    <a:pt x="250" y="132"/>
                  </a:cubicBezTo>
                  <a:cubicBezTo>
                    <a:pt x="250" y="242"/>
                    <a:pt x="250" y="242"/>
                    <a:pt x="250" y="242"/>
                  </a:cubicBezTo>
                  <a:cubicBezTo>
                    <a:pt x="418" y="322"/>
                    <a:pt x="418" y="322"/>
                    <a:pt x="418" y="322"/>
                  </a:cubicBezTo>
                  <a:cubicBezTo>
                    <a:pt x="418" y="271"/>
                    <a:pt x="418" y="271"/>
                    <a:pt x="418" y="271"/>
                  </a:cubicBezTo>
                  <a:cubicBezTo>
                    <a:pt x="456" y="271"/>
                    <a:pt x="456" y="271"/>
                    <a:pt x="456" y="271"/>
                  </a:cubicBezTo>
                  <a:cubicBezTo>
                    <a:pt x="456" y="217"/>
                    <a:pt x="456" y="217"/>
                    <a:pt x="456" y="217"/>
                  </a:cubicBezTo>
                  <a:lnTo>
                    <a:pt x="445" y="2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 name="任意多边形: 形状 16">
              <a:extLst>
                <a:ext uri="{FF2B5EF4-FFF2-40B4-BE49-F238E27FC236}">
                  <a16:creationId xmlns:a16="http://schemas.microsoft.com/office/drawing/2014/main" id="{228CC13F-C099-4B32-9671-7484E836F70F}"/>
                </a:ext>
              </a:extLst>
            </p:cNvPr>
            <p:cNvSpPr/>
            <p:nvPr/>
          </p:nvSpPr>
          <p:spPr bwMode="auto">
            <a:xfrm>
              <a:off x="5232664" y="3629137"/>
              <a:ext cx="1259011" cy="2008853"/>
            </a:xfrm>
            <a:custGeom>
              <a:avLst/>
              <a:gdLst>
                <a:gd name="T0" fmla="*/ 0 w 436"/>
                <a:gd name="T1" fmla="*/ 696 h 696"/>
                <a:gd name="T2" fmla="*/ 356 w 436"/>
                <a:gd name="T3" fmla="*/ 27 h 696"/>
                <a:gd name="T4" fmla="*/ 176 w 436"/>
                <a:gd name="T5" fmla="*/ 77 h 696"/>
                <a:gd name="T6" fmla="*/ 358 w 436"/>
                <a:gd name="T7" fmla="*/ 263 h 696"/>
                <a:gd name="T8" fmla="*/ 143 w 436"/>
                <a:gd name="T9" fmla="*/ 381 h 696"/>
                <a:gd name="T10" fmla="*/ 216 w 436"/>
                <a:gd name="T11" fmla="*/ 78 h 696"/>
                <a:gd name="T12" fmla="*/ 327 w 436"/>
                <a:gd name="T13" fmla="*/ 55 h 696"/>
                <a:gd name="T14" fmla="*/ 268 w 436"/>
                <a:gd name="T15" fmla="*/ 70 h 696"/>
                <a:gd name="T16" fmla="*/ 194 w 436"/>
                <a:gd name="T17" fmla="*/ 102 h 696"/>
                <a:gd name="T18" fmla="*/ 321 w 436"/>
                <a:gd name="T19" fmla="*/ 433 h 696"/>
                <a:gd name="T20" fmla="*/ 286 w 436"/>
                <a:gd name="T21" fmla="*/ 429 h 696"/>
                <a:gd name="T22" fmla="*/ 269 w 436"/>
                <a:gd name="T23" fmla="*/ 427 h 696"/>
                <a:gd name="T24" fmla="*/ 248 w 436"/>
                <a:gd name="T25" fmla="*/ 460 h 696"/>
                <a:gd name="T26" fmla="*/ 219 w 436"/>
                <a:gd name="T27" fmla="*/ 457 h 696"/>
                <a:gd name="T28" fmla="*/ 205 w 436"/>
                <a:gd name="T29" fmla="*/ 420 h 696"/>
                <a:gd name="T30" fmla="*/ 195 w 436"/>
                <a:gd name="T31" fmla="*/ 413 h 696"/>
                <a:gd name="T32" fmla="*/ 183 w 436"/>
                <a:gd name="T33" fmla="*/ 418 h 696"/>
                <a:gd name="T34" fmla="*/ 329 w 436"/>
                <a:gd name="T35" fmla="*/ 356 h 696"/>
                <a:gd name="T36" fmla="*/ 312 w 436"/>
                <a:gd name="T37" fmla="*/ 354 h 696"/>
                <a:gd name="T38" fmla="*/ 291 w 436"/>
                <a:gd name="T39" fmla="*/ 387 h 696"/>
                <a:gd name="T40" fmla="*/ 262 w 436"/>
                <a:gd name="T41" fmla="*/ 384 h 696"/>
                <a:gd name="T42" fmla="*/ 248 w 436"/>
                <a:gd name="T43" fmla="*/ 347 h 696"/>
                <a:gd name="T44" fmla="*/ 237 w 436"/>
                <a:gd name="T45" fmla="*/ 340 h 696"/>
                <a:gd name="T46" fmla="*/ 226 w 436"/>
                <a:gd name="T47" fmla="*/ 344 h 696"/>
                <a:gd name="T48" fmla="*/ 191 w 436"/>
                <a:gd name="T49" fmla="*/ 341 h 696"/>
                <a:gd name="T50" fmla="*/ 174 w 436"/>
                <a:gd name="T51" fmla="*/ 339 h 696"/>
                <a:gd name="T52" fmla="*/ 334 w 436"/>
                <a:gd name="T53" fmla="*/ 314 h 696"/>
                <a:gd name="T54" fmla="*/ 304 w 436"/>
                <a:gd name="T55" fmla="*/ 311 h 696"/>
                <a:gd name="T56" fmla="*/ 291 w 436"/>
                <a:gd name="T57" fmla="*/ 274 h 696"/>
                <a:gd name="T58" fmla="*/ 280 w 436"/>
                <a:gd name="T59" fmla="*/ 267 h 696"/>
                <a:gd name="T60" fmla="*/ 269 w 436"/>
                <a:gd name="T61" fmla="*/ 271 h 696"/>
                <a:gd name="T62" fmla="*/ 234 w 436"/>
                <a:gd name="T63" fmla="*/ 268 h 696"/>
                <a:gd name="T64" fmla="*/ 217 w 436"/>
                <a:gd name="T65" fmla="*/ 265 h 696"/>
                <a:gd name="T66" fmla="*/ 196 w 436"/>
                <a:gd name="T67" fmla="*/ 299 h 696"/>
                <a:gd name="T68" fmla="*/ 166 w 436"/>
                <a:gd name="T69" fmla="*/ 296 h 696"/>
                <a:gd name="T70" fmla="*/ 334 w 436"/>
                <a:gd name="T71" fmla="*/ 200 h 696"/>
                <a:gd name="T72" fmla="*/ 323 w 436"/>
                <a:gd name="T73" fmla="*/ 194 h 696"/>
                <a:gd name="T74" fmla="*/ 312 w 436"/>
                <a:gd name="T75" fmla="*/ 198 h 696"/>
                <a:gd name="T76" fmla="*/ 277 w 436"/>
                <a:gd name="T77" fmla="*/ 194 h 696"/>
                <a:gd name="T78" fmla="*/ 260 w 436"/>
                <a:gd name="T79" fmla="*/ 192 h 696"/>
                <a:gd name="T80" fmla="*/ 239 w 436"/>
                <a:gd name="T81" fmla="*/ 226 h 696"/>
                <a:gd name="T82" fmla="*/ 209 w 436"/>
                <a:gd name="T83" fmla="*/ 222 h 696"/>
                <a:gd name="T84" fmla="*/ 196 w 436"/>
                <a:gd name="T85" fmla="*/ 185 h 696"/>
                <a:gd name="T86" fmla="*/ 185 w 436"/>
                <a:gd name="T87" fmla="*/ 179 h 696"/>
                <a:gd name="T88" fmla="*/ 355 w 436"/>
                <a:gd name="T89" fmla="*/ 125 h 696"/>
                <a:gd name="T90" fmla="*/ 320 w 436"/>
                <a:gd name="T91" fmla="*/ 121 h 696"/>
                <a:gd name="T92" fmla="*/ 303 w 436"/>
                <a:gd name="T93" fmla="*/ 119 h 696"/>
                <a:gd name="T94" fmla="*/ 282 w 436"/>
                <a:gd name="T95" fmla="*/ 152 h 696"/>
                <a:gd name="T96" fmla="*/ 252 w 436"/>
                <a:gd name="T97" fmla="*/ 149 h 696"/>
                <a:gd name="T98" fmla="*/ 239 w 436"/>
                <a:gd name="T99" fmla="*/ 112 h 696"/>
                <a:gd name="T100" fmla="*/ 228 w 436"/>
                <a:gd name="T101" fmla="*/ 106 h 696"/>
                <a:gd name="T102" fmla="*/ 217 w 436"/>
                <a:gd name="T103" fmla="*/ 110 h 696"/>
                <a:gd name="T104" fmla="*/ 158 w 436"/>
                <a:gd name="T105" fmla="*/ 301 h 696"/>
                <a:gd name="T106" fmla="*/ 335 w 436"/>
                <a:gd name="T107" fmla="*/ 421 h 696"/>
                <a:gd name="T108" fmla="*/ 315 w 436"/>
                <a:gd name="T109" fmla="*/ 525 h 696"/>
                <a:gd name="T110" fmla="*/ 226 w 436"/>
                <a:gd name="T111" fmla="*/ 596 h 696"/>
                <a:gd name="T112" fmla="*/ 181 w 436"/>
                <a:gd name="T113" fmla="*/ 510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36" h="696">
                  <a:moveTo>
                    <a:pt x="368" y="116"/>
                  </a:moveTo>
                  <a:cubicBezTo>
                    <a:pt x="363" y="169"/>
                    <a:pt x="363" y="169"/>
                    <a:pt x="363" y="169"/>
                  </a:cubicBezTo>
                  <a:cubicBezTo>
                    <a:pt x="174" y="148"/>
                    <a:pt x="174" y="148"/>
                    <a:pt x="174" y="148"/>
                  </a:cubicBezTo>
                  <a:cubicBezTo>
                    <a:pt x="180" y="95"/>
                    <a:pt x="180" y="95"/>
                    <a:pt x="180" y="95"/>
                  </a:cubicBezTo>
                  <a:lnTo>
                    <a:pt x="368" y="116"/>
                  </a:lnTo>
                  <a:close/>
                  <a:moveTo>
                    <a:pt x="218" y="602"/>
                  </a:moveTo>
                  <a:cubicBezTo>
                    <a:pt x="317" y="602"/>
                    <a:pt x="401" y="641"/>
                    <a:pt x="436" y="696"/>
                  </a:cubicBezTo>
                  <a:cubicBezTo>
                    <a:pt x="0" y="696"/>
                    <a:pt x="0" y="696"/>
                    <a:pt x="0" y="696"/>
                  </a:cubicBezTo>
                  <a:cubicBezTo>
                    <a:pt x="35" y="641"/>
                    <a:pt x="120" y="602"/>
                    <a:pt x="218" y="602"/>
                  </a:cubicBezTo>
                  <a:close/>
                  <a:moveTo>
                    <a:pt x="135" y="458"/>
                  </a:moveTo>
                  <a:cubicBezTo>
                    <a:pt x="335" y="480"/>
                    <a:pt x="335" y="480"/>
                    <a:pt x="335" y="480"/>
                  </a:cubicBezTo>
                  <a:cubicBezTo>
                    <a:pt x="334" y="492"/>
                    <a:pt x="334" y="492"/>
                    <a:pt x="334" y="492"/>
                  </a:cubicBezTo>
                  <a:cubicBezTo>
                    <a:pt x="133" y="470"/>
                    <a:pt x="133" y="470"/>
                    <a:pt x="133" y="470"/>
                  </a:cubicBezTo>
                  <a:lnTo>
                    <a:pt x="135" y="458"/>
                  </a:lnTo>
                  <a:close/>
                  <a:moveTo>
                    <a:pt x="212" y="11"/>
                  </a:moveTo>
                  <a:cubicBezTo>
                    <a:pt x="356" y="27"/>
                    <a:pt x="356" y="27"/>
                    <a:pt x="356" y="27"/>
                  </a:cubicBezTo>
                  <a:cubicBezTo>
                    <a:pt x="357" y="16"/>
                    <a:pt x="357" y="16"/>
                    <a:pt x="357" y="16"/>
                  </a:cubicBezTo>
                  <a:cubicBezTo>
                    <a:pt x="213" y="0"/>
                    <a:pt x="213" y="0"/>
                    <a:pt x="213" y="0"/>
                  </a:cubicBezTo>
                  <a:lnTo>
                    <a:pt x="212" y="11"/>
                  </a:lnTo>
                  <a:close/>
                  <a:moveTo>
                    <a:pt x="176" y="77"/>
                  </a:moveTo>
                  <a:cubicBezTo>
                    <a:pt x="377" y="99"/>
                    <a:pt x="377" y="99"/>
                    <a:pt x="377" y="99"/>
                  </a:cubicBezTo>
                  <a:cubicBezTo>
                    <a:pt x="375" y="111"/>
                    <a:pt x="375" y="111"/>
                    <a:pt x="375" y="111"/>
                  </a:cubicBezTo>
                  <a:cubicBezTo>
                    <a:pt x="175" y="89"/>
                    <a:pt x="175" y="89"/>
                    <a:pt x="175" y="89"/>
                  </a:cubicBezTo>
                  <a:lnTo>
                    <a:pt x="176" y="77"/>
                  </a:lnTo>
                  <a:close/>
                  <a:moveTo>
                    <a:pt x="168" y="153"/>
                  </a:moveTo>
                  <a:cubicBezTo>
                    <a:pt x="368" y="175"/>
                    <a:pt x="368" y="175"/>
                    <a:pt x="368" y="175"/>
                  </a:cubicBezTo>
                  <a:cubicBezTo>
                    <a:pt x="367" y="187"/>
                    <a:pt x="367" y="187"/>
                    <a:pt x="367" y="187"/>
                  </a:cubicBezTo>
                  <a:cubicBezTo>
                    <a:pt x="166" y="165"/>
                    <a:pt x="166" y="165"/>
                    <a:pt x="166" y="165"/>
                  </a:cubicBezTo>
                  <a:lnTo>
                    <a:pt x="168" y="153"/>
                  </a:lnTo>
                  <a:close/>
                  <a:moveTo>
                    <a:pt x="160" y="229"/>
                  </a:moveTo>
                  <a:cubicBezTo>
                    <a:pt x="360" y="251"/>
                    <a:pt x="360" y="251"/>
                    <a:pt x="360" y="251"/>
                  </a:cubicBezTo>
                  <a:cubicBezTo>
                    <a:pt x="358" y="263"/>
                    <a:pt x="358" y="263"/>
                    <a:pt x="358" y="263"/>
                  </a:cubicBezTo>
                  <a:cubicBezTo>
                    <a:pt x="158" y="242"/>
                    <a:pt x="158" y="242"/>
                    <a:pt x="158" y="242"/>
                  </a:cubicBezTo>
                  <a:lnTo>
                    <a:pt x="160" y="229"/>
                  </a:lnTo>
                  <a:close/>
                  <a:moveTo>
                    <a:pt x="151" y="305"/>
                  </a:moveTo>
                  <a:cubicBezTo>
                    <a:pt x="352" y="327"/>
                    <a:pt x="352" y="327"/>
                    <a:pt x="352" y="327"/>
                  </a:cubicBezTo>
                  <a:cubicBezTo>
                    <a:pt x="350" y="340"/>
                    <a:pt x="350" y="340"/>
                    <a:pt x="350" y="340"/>
                  </a:cubicBezTo>
                  <a:cubicBezTo>
                    <a:pt x="150" y="318"/>
                    <a:pt x="150" y="318"/>
                    <a:pt x="150" y="318"/>
                  </a:cubicBezTo>
                  <a:lnTo>
                    <a:pt x="151" y="305"/>
                  </a:lnTo>
                  <a:close/>
                  <a:moveTo>
                    <a:pt x="143" y="381"/>
                  </a:moveTo>
                  <a:cubicBezTo>
                    <a:pt x="343" y="403"/>
                    <a:pt x="343" y="403"/>
                    <a:pt x="343" y="403"/>
                  </a:cubicBezTo>
                  <a:cubicBezTo>
                    <a:pt x="342" y="416"/>
                    <a:pt x="342" y="416"/>
                    <a:pt x="342" y="416"/>
                  </a:cubicBezTo>
                  <a:cubicBezTo>
                    <a:pt x="142" y="394"/>
                    <a:pt x="142" y="394"/>
                    <a:pt x="142" y="394"/>
                  </a:cubicBezTo>
                  <a:lnTo>
                    <a:pt x="143" y="381"/>
                  </a:lnTo>
                  <a:close/>
                  <a:moveTo>
                    <a:pt x="337" y="91"/>
                  </a:moveTo>
                  <a:cubicBezTo>
                    <a:pt x="344" y="30"/>
                    <a:pt x="344" y="30"/>
                    <a:pt x="344" y="30"/>
                  </a:cubicBezTo>
                  <a:cubicBezTo>
                    <a:pt x="223" y="17"/>
                    <a:pt x="223" y="17"/>
                    <a:pt x="223" y="17"/>
                  </a:cubicBezTo>
                  <a:cubicBezTo>
                    <a:pt x="216" y="78"/>
                    <a:pt x="216" y="78"/>
                    <a:pt x="216" y="78"/>
                  </a:cubicBezTo>
                  <a:lnTo>
                    <a:pt x="337" y="91"/>
                  </a:lnTo>
                  <a:close/>
                  <a:moveTo>
                    <a:pt x="255" y="47"/>
                  </a:moveTo>
                  <a:cubicBezTo>
                    <a:pt x="253" y="68"/>
                    <a:pt x="253" y="68"/>
                    <a:pt x="253" y="68"/>
                  </a:cubicBezTo>
                  <a:cubicBezTo>
                    <a:pt x="232" y="66"/>
                    <a:pt x="232" y="66"/>
                    <a:pt x="232" y="66"/>
                  </a:cubicBezTo>
                  <a:cubicBezTo>
                    <a:pt x="234" y="45"/>
                    <a:pt x="234" y="45"/>
                    <a:pt x="234" y="45"/>
                  </a:cubicBezTo>
                  <a:cubicBezTo>
                    <a:pt x="235" y="39"/>
                    <a:pt x="240" y="34"/>
                    <a:pt x="246" y="35"/>
                  </a:cubicBezTo>
                  <a:cubicBezTo>
                    <a:pt x="251" y="35"/>
                    <a:pt x="256" y="41"/>
                    <a:pt x="255" y="47"/>
                  </a:cubicBezTo>
                  <a:close/>
                  <a:moveTo>
                    <a:pt x="327" y="55"/>
                  </a:moveTo>
                  <a:cubicBezTo>
                    <a:pt x="324" y="77"/>
                    <a:pt x="324" y="77"/>
                    <a:pt x="324" y="77"/>
                  </a:cubicBezTo>
                  <a:cubicBezTo>
                    <a:pt x="303" y="74"/>
                    <a:pt x="303" y="74"/>
                    <a:pt x="303" y="74"/>
                  </a:cubicBezTo>
                  <a:cubicBezTo>
                    <a:pt x="306" y="53"/>
                    <a:pt x="306" y="53"/>
                    <a:pt x="306" y="53"/>
                  </a:cubicBezTo>
                  <a:cubicBezTo>
                    <a:pt x="307" y="46"/>
                    <a:pt x="312" y="42"/>
                    <a:pt x="318" y="43"/>
                  </a:cubicBezTo>
                  <a:cubicBezTo>
                    <a:pt x="323" y="43"/>
                    <a:pt x="328" y="49"/>
                    <a:pt x="327" y="55"/>
                  </a:cubicBezTo>
                  <a:close/>
                  <a:moveTo>
                    <a:pt x="291" y="51"/>
                  </a:moveTo>
                  <a:cubicBezTo>
                    <a:pt x="289" y="73"/>
                    <a:pt x="289" y="73"/>
                    <a:pt x="289" y="73"/>
                  </a:cubicBezTo>
                  <a:cubicBezTo>
                    <a:pt x="268" y="70"/>
                    <a:pt x="268" y="70"/>
                    <a:pt x="268" y="70"/>
                  </a:cubicBezTo>
                  <a:cubicBezTo>
                    <a:pt x="270" y="49"/>
                    <a:pt x="270" y="49"/>
                    <a:pt x="270" y="49"/>
                  </a:cubicBezTo>
                  <a:cubicBezTo>
                    <a:pt x="270" y="43"/>
                    <a:pt x="276" y="38"/>
                    <a:pt x="282" y="39"/>
                  </a:cubicBezTo>
                  <a:cubicBezTo>
                    <a:pt x="287" y="39"/>
                    <a:pt x="291" y="45"/>
                    <a:pt x="291" y="51"/>
                  </a:cubicBezTo>
                  <a:close/>
                  <a:moveTo>
                    <a:pt x="199" y="108"/>
                  </a:moveTo>
                  <a:cubicBezTo>
                    <a:pt x="196" y="143"/>
                    <a:pt x="196" y="143"/>
                    <a:pt x="196" y="143"/>
                  </a:cubicBezTo>
                  <a:cubicBezTo>
                    <a:pt x="183" y="142"/>
                    <a:pt x="183" y="142"/>
                    <a:pt x="183" y="142"/>
                  </a:cubicBezTo>
                  <a:cubicBezTo>
                    <a:pt x="187" y="106"/>
                    <a:pt x="187" y="106"/>
                    <a:pt x="187" y="106"/>
                  </a:cubicBezTo>
                  <a:cubicBezTo>
                    <a:pt x="187" y="104"/>
                    <a:pt x="190" y="101"/>
                    <a:pt x="194" y="102"/>
                  </a:cubicBezTo>
                  <a:cubicBezTo>
                    <a:pt x="197" y="102"/>
                    <a:pt x="200" y="105"/>
                    <a:pt x="199" y="108"/>
                  </a:cubicBezTo>
                  <a:close/>
                  <a:moveTo>
                    <a:pt x="321" y="433"/>
                  </a:moveTo>
                  <a:cubicBezTo>
                    <a:pt x="321" y="433"/>
                    <a:pt x="321" y="433"/>
                    <a:pt x="321" y="433"/>
                  </a:cubicBezTo>
                  <a:cubicBezTo>
                    <a:pt x="317" y="468"/>
                    <a:pt x="317" y="468"/>
                    <a:pt x="317" y="468"/>
                  </a:cubicBezTo>
                  <a:cubicBezTo>
                    <a:pt x="305" y="466"/>
                    <a:pt x="305" y="466"/>
                    <a:pt x="305" y="466"/>
                  </a:cubicBezTo>
                  <a:cubicBezTo>
                    <a:pt x="309" y="431"/>
                    <a:pt x="309" y="431"/>
                    <a:pt x="309" y="431"/>
                  </a:cubicBezTo>
                  <a:cubicBezTo>
                    <a:pt x="309" y="428"/>
                    <a:pt x="312" y="426"/>
                    <a:pt x="316" y="427"/>
                  </a:cubicBezTo>
                  <a:cubicBezTo>
                    <a:pt x="319" y="427"/>
                    <a:pt x="321" y="430"/>
                    <a:pt x="321" y="433"/>
                  </a:cubicBezTo>
                  <a:close/>
                  <a:moveTo>
                    <a:pt x="304" y="430"/>
                  </a:moveTo>
                  <a:cubicBezTo>
                    <a:pt x="304" y="430"/>
                    <a:pt x="304" y="430"/>
                    <a:pt x="304" y="430"/>
                  </a:cubicBezTo>
                  <a:cubicBezTo>
                    <a:pt x="300" y="466"/>
                    <a:pt x="300" y="466"/>
                    <a:pt x="300" y="466"/>
                  </a:cubicBezTo>
                  <a:cubicBezTo>
                    <a:pt x="287" y="465"/>
                    <a:pt x="287" y="465"/>
                    <a:pt x="287" y="465"/>
                  </a:cubicBezTo>
                  <a:cubicBezTo>
                    <a:pt x="291" y="429"/>
                    <a:pt x="291" y="429"/>
                    <a:pt x="291" y="429"/>
                  </a:cubicBezTo>
                  <a:cubicBezTo>
                    <a:pt x="292" y="427"/>
                    <a:pt x="295" y="424"/>
                    <a:pt x="298" y="425"/>
                  </a:cubicBezTo>
                  <a:cubicBezTo>
                    <a:pt x="302" y="425"/>
                    <a:pt x="304" y="428"/>
                    <a:pt x="304" y="430"/>
                  </a:cubicBezTo>
                  <a:close/>
                  <a:moveTo>
                    <a:pt x="286" y="429"/>
                  </a:moveTo>
                  <a:cubicBezTo>
                    <a:pt x="286" y="429"/>
                    <a:pt x="286" y="429"/>
                    <a:pt x="286" y="429"/>
                  </a:cubicBezTo>
                  <a:cubicBezTo>
                    <a:pt x="283" y="464"/>
                    <a:pt x="283" y="464"/>
                    <a:pt x="283" y="464"/>
                  </a:cubicBezTo>
                  <a:cubicBezTo>
                    <a:pt x="270" y="463"/>
                    <a:pt x="270" y="463"/>
                    <a:pt x="270" y="463"/>
                  </a:cubicBezTo>
                  <a:cubicBezTo>
                    <a:pt x="274" y="427"/>
                    <a:pt x="274" y="427"/>
                    <a:pt x="274" y="427"/>
                  </a:cubicBezTo>
                  <a:cubicBezTo>
                    <a:pt x="274" y="424"/>
                    <a:pt x="278" y="423"/>
                    <a:pt x="281" y="423"/>
                  </a:cubicBezTo>
                  <a:cubicBezTo>
                    <a:pt x="284" y="423"/>
                    <a:pt x="287" y="426"/>
                    <a:pt x="286" y="429"/>
                  </a:cubicBezTo>
                  <a:close/>
                  <a:moveTo>
                    <a:pt x="269" y="427"/>
                  </a:moveTo>
                  <a:cubicBezTo>
                    <a:pt x="269" y="427"/>
                    <a:pt x="269" y="427"/>
                    <a:pt x="269" y="427"/>
                  </a:cubicBezTo>
                  <a:cubicBezTo>
                    <a:pt x="265" y="462"/>
                    <a:pt x="265" y="462"/>
                    <a:pt x="265" y="462"/>
                  </a:cubicBezTo>
                  <a:cubicBezTo>
                    <a:pt x="253" y="461"/>
                    <a:pt x="253" y="461"/>
                    <a:pt x="253" y="461"/>
                  </a:cubicBezTo>
                  <a:cubicBezTo>
                    <a:pt x="257" y="426"/>
                    <a:pt x="257" y="426"/>
                    <a:pt x="257" y="426"/>
                  </a:cubicBezTo>
                  <a:cubicBezTo>
                    <a:pt x="257" y="423"/>
                    <a:pt x="260" y="421"/>
                    <a:pt x="264" y="421"/>
                  </a:cubicBezTo>
                  <a:cubicBezTo>
                    <a:pt x="267" y="422"/>
                    <a:pt x="270" y="424"/>
                    <a:pt x="269" y="427"/>
                  </a:cubicBezTo>
                  <a:close/>
                  <a:moveTo>
                    <a:pt x="252" y="425"/>
                  </a:moveTo>
                  <a:cubicBezTo>
                    <a:pt x="252" y="425"/>
                    <a:pt x="252" y="425"/>
                    <a:pt x="252" y="425"/>
                  </a:cubicBezTo>
                  <a:cubicBezTo>
                    <a:pt x="248" y="460"/>
                    <a:pt x="248" y="460"/>
                    <a:pt x="248" y="460"/>
                  </a:cubicBezTo>
                  <a:cubicBezTo>
                    <a:pt x="236" y="459"/>
                    <a:pt x="236" y="459"/>
                    <a:pt x="236" y="459"/>
                  </a:cubicBezTo>
                  <a:cubicBezTo>
                    <a:pt x="240" y="424"/>
                    <a:pt x="240" y="424"/>
                    <a:pt x="240" y="424"/>
                  </a:cubicBezTo>
                  <a:cubicBezTo>
                    <a:pt x="240" y="421"/>
                    <a:pt x="243" y="419"/>
                    <a:pt x="246" y="419"/>
                  </a:cubicBezTo>
                  <a:cubicBezTo>
                    <a:pt x="250" y="419"/>
                    <a:pt x="252" y="422"/>
                    <a:pt x="252" y="425"/>
                  </a:cubicBezTo>
                  <a:close/>
                  <a:moveTo>
                    <a:pt x="235" y="423"/>
                  </a:moveTo>
                  <a:cubicBezTo>
                    <a:pt x="235" y="423"/>
                    <a:pt x="235" y="423"/>
                    <a:pt x="235" y="423"/>
                  </a:cubicBezTo>
                  <a:cubicBezTo>
                    <a:pt x="231" y="458"/>
                    <a:pt x="231" y="458"/>
                    <a:pt x="231" y="458"/>
                  </a:cubicBezTo>
                  <a:cubicBezTo>
                    <a:pt x="219" y="457"/>
                    <a:pt x="219" y="457"/>
                    <a:pt x="219" y="457"/>
                  </a:cubicBezTo>
                  <a:cubicBezTo>
                    <a:pt x="222" y="422"/>
                    <a:pt x="222" y="422"/>
                    <a:pt x="222" y="422"/>
                  </a:cubicBezTo>
                  <a:cubicBezTo>
                    <a:pt x="223" y="419"/>
                    <a:pt x="226" y="417"/>
                    <a:pt x="229" y="417"/>
                  </a:cubicBezTo>
                  <a:cubicBezTo>
                    <a:pt x="233" y="418"/>
                    <a:pt x="235" y="420"/>
                    <a:pt x="235" y="423"/>
                  </a:cubicBezTo>
                  <a:close/>
                  <a:moveTo>
                    <a:pt x="218" y="421"/>
                  </a:moveTo>
                  <a:cubicBezTo>
                    <a:pt x="218" y="421"/>
                    <a:pt x="218" y="421"/>
                    <a:pt x="218" y="421"/>
                  </a:cubicBezTo>
                  <a:cubicBezTo>
                    <a:pt x="214" y="456"/>
                    <a:pt x="214" y="456"/>
                    <a:pt x="214" y="456"/>
                  </a:cubicBezTo>
                  <a:cubicBezTo>
                    <a:pt x="201" y="455"/>
                    <a:pt x="201" y="455"/>
                    <a:pt x="201" y="455"/>
                  </a:cubicBezTo>
                  <a:cubicBezTo>
                    <a:pt x="205" y="420"/>
                    <a:pt x="205" y="420"/>
                    <a:pt x="205" y="420"/>
                  </a:cubicBezTo>
                  <a:cubicBezTo>
                    <a:pt x="206" y="417"/>
                    <a:pt x="209" y="415"/>
                    <a:pt x="212" y="415"/>
                  </a:cubicBezTo>
                  <a:cubicBezTo>
                    <a:pt x="215" y="416"/>
                    <a:pt x="218" y="418"/>
                    <a:pt x="218" y="421"/>
                  </a:cubicBezTo>
                  <a:close/>
                  <a:moveTo>
                    <a:pt x="200" y="419"/>
                  </a:moveTo>
                  <a:cubicBezTo>
                    <a:pt x="200" y="419"/>
                    <a:pt x="200" y="419"/>
                    <a:pt x="200" y="419"/>
                  </a:cubicBezTo>
                  <a:cubicBezTo>
                    <a:pt x="197" y="455"/>
                    <a:pt x="197" y="455"/>
                    <a:pt x="197" y="455"/>
                  </a:cubicBezTo>
                  <a:cubicBezTo>
                    <a:pt x="184" y="453"/>
                    <a:pt x="184" y="453"/>
                    <a:pt x="184" y="453"/>
                  </a:cubicBezTo>
                  <a:cubicBezTo>
                    <a:pt x="188" y="418"/>
                    <a:pt x="188" y="418"/>
                    <a:pt x="188" y="418"/>
                  </a:cubicBezTo>
                  <a:cubicBezTo>
                    <a:pt x="188" y="415"/>
                    <a:pt x="191" y="413"/>
                    <a:pt x="195" y="413"/>
                  </a:cubicBezTo>
                  <a:cubicBezTo>
                    <a:pt x="198" y="414"/>
                    <a:pt x="201" y="417"/>
                    <a:pt x="200" y="419"/>
                  </a:cubicBezTo>
                  <a:close/>
                  <a:moveTo>
                    <a:pt x="183" y="418"/>
                  </a:moveTo>
                  <a:cubicBezTo>
                    <a:pt x="183" y="418"/>
                    <a:pt x="183" y="418"/>
                    <a:pt x="183" y="418"/>
                  </a:cubicBezTo>
                  <a:cubicBezTo>
                    <a:pt x="179" y="453"/>
                    <a:pt x="179" y="453"/>
                    <a:pt x="179" y="453"/>
                  </a:cubicBezTo>
                  <a:cubicBezTo>
                    <a:pt x="167" y="451"/>
                    <a:pt x="167" y="451"/>
                    <a:pt x="167" y="451"/>
                  </a:cubicBezTo>
                  <a:cubicBezTo>
                    <a:pt x="171" y="416"/>
                    <a:pt x="171" y="416"/>
                    <a:pt x="171" y="416"/>
                  </a:cubicBezTo>
                  <a:cubicBezTo>
                    <a:pt x="171" y="413"/>
                    <a:pt x="174" y="411"/>
                    <a:pt x="177" y="412"/>
                  </a:cubicBezTo>
                  <a:cubicBezTo>
                    <a:pt x="181" y="412"/>
                    <a:pt x="184" y="414"/>
                    <a:pt x="183" y="418"/>
                  </a:cubicBezTo>
                  <a:close/>
                  <a:moveTo>
                    <a:pt x="166" y="416"/>
                  </a:moveTo>
                  <a:cubicBezTo>
                    <a:pt x="166" y="416"/>
                    <a:pt x="166" y="416"/>
                    <a:pt x="166" y="416"/>
                  </a:cubicBezTo>
                  <a:cubicBezTo>
                    <a:pt x="162" y="451"/>
                    <a:pt x="162" y="451"/>
                    <a:pt x="162" y="451"/>
                  </a:cubicBezTo>
                  <a:cubicBezTo>
                    <a:pt x="149" y="449"/>
                    <a:pt x="149" y="449"/>
                    <a:pt x="149" y="449"/>
                  </a:cubicBezTo>
                  <a:cubicBezTo>
                    <a:pt x="153" y="414"/>
                    <a:pt x="153" y="414"/>
                    <a:pt x="153" y="414"/>
                  </a:cubicBezTo>
                  <a:cubicBezTo>
                    <a:pt x="154" y="411"/>
                    <a:pt x="157" y="410"/>
                    <a:pt x="160" y="410"/>
                  </a:cubicBezTo>
                  <a:cubicBezTo>
                    <a:pt x="164" y="410"/>
                    <a:pt x="166" y="413"/>
                    <a:pt x="166" y="416"/>
                  </a:cubicBezTo>
                  <a:close/>
                  <a:moveTo>
                    <a:pt x="329" y="356"/>
                  </a:moveTo>
                  <a:cubicBezTo>
                    <a:pt x="329" y="356"/>
                    <a:pt x="329" y="356"/>
                    <a:pt x="329" y="356"/>
                  </a:cubicBezTo>
                  <a:cubicBezTo>
                    <a:pt x="326" y="391"/>
                    <a:pt x="326" y="391"/>
                    <a:pt x="326" y="391"/>
                  </a:cubicBezTo>
                  <a:cubicBezTo>
                    <a:pt x="313" y="389"/>
                    <a:pt x="313" y="389"/>
                    <a:pt x="313" y="389"/>
                  </a:cubicBezTo>
                  <a:cubicBezTo>
                    <a:pt x="317" y="354"/>
                    <a:pt x="317" y="354"/>
                    <a:pt x="317" y="354"/>
                  </a:cubicBezTo>
                  <a:cubicBezTo>
                    <a:pt x="317" y="351"/>
                    <a:pt x="320" y="350"/>
                    <a:pt x="324" y="350"/>
                  </a:cubicBezTo>
                  <a:cubicBezTo>
                    <a:pt x="327" y="350"/>
                    <a:pt x="330" y="353"/>
                    <a:pt x="329" y="356"/>
                  </a:cubicBezTo>
                  <a:close/>
                  <a:moveTo>
                    <a:pt x="312" y="354"/>
                  </a:moveTo>
                  <a:cubicBezTo>
                    <a:pt x="312" y="354"/>
                    <a:pt x="312" y="354"/>
                    <a:pt x="312" y="354"/>
                  </a:cubicBezTo>
                  <a:cubicBezTo>
                    <a:pt x="308" y="389"/>
                    <a:pt x="308" y="389"/>
                    <a:pt x="308" y="389"/>
                  </a:cubicBezTo>
                  <a:cubicBezTo>
                    <a:pt x="296" y="388"/>
                    <a:pt x="296" y="388"/>
                    <a:pt x="296" y="388"/>
                  </a:cubicBezTo>
                  <a:cubicBezTo>
                    <a:pt x="300" y="352"/>
                    <a:pt x="300" y="352"/>
                    <a:pt x="300" y="352"/>
                  </a:cubicBezTo>
                  <a:cubicBezTo>
                    <a:pt x="300" y="350"/>
                    <a:pt x="303" y="347"/>
                    <a:pt x="307" y="348"/>
                  </a:cubicBezTo>
                  <a:cubicBezTo>
                    <a:pt x="310" y="348"/>
                    <a:pt x="312" y="351"/>
                    <a:pt x="312" y="354"/>
                  </a:cubicBezTo>
                  <a:close/>
                  <a:moveTo>
                    <a:pt x="295" y="352"/>
                  </a:moveTo>
                  <a:cubicBezTo>
                    <a:pt x="295" y="352"/>
                    <a:pt x="295" y="352"/>
                    <a:pt x="295" y="352"/>
                  </a:cubicBezTo>
                  <a:cubicBezTo>
                    <a:pt x="291" y="387"/>
                    <a:pt x="291" y="387"/>
                    <a:pt x="291" y="387"/>
                  </a:cubicBezTo>
                  <a:cubicBezTo>
                    <a:pt x="279" y="386"/>
                    <a:pt x="279" y="386"/>
                    <a:pt x="279" y="386"/>
                  </a:cubicBezTo>
                  <a:cubicBezTo>
                    <a:pt x="283" y="350"/>
                    <a:pt x="283" y="350"/>
                    <a:pt x="283" y="350"/>
                  </a:cubicBezTo>
                  <a:cubicBezTo>
                    <a:pt x="283" y="348"/>
                    <a:pt x="286" y="346"/>
                    <a:pt x="289" y="346"/>
                  </a:cubicBezTo>
                  <a:cubicBezTo>
                    <a:pt x="293" y="346"/>
                    <a:pt x="295" y="349"/>
                    <a:pt x="295" y="352"/>
                  </a:cubicBezTo>
                  <a:close/>
                  <a:moveTo>
                    <a:pt x="278" y="350"/>
                  </a:moveTo>
                  <a:cubicBezTo>
                    <a:pt x="278" y="350"/>
                    <a:pt x="278" y="350"/>
                    <a:pt x="278" y="350"/>
                  </a:cubicBezTo>
                  <a:cubicBezTo>
                    <a:pt x="274" y="385"/>
                    <a:pt x="274" y="385"/>
                    <a:pt x="274" y="385"/>
                  </a:cubicBezTo>
                  <a:cubicBezTo>
                    <a:pt x="262" y="384"/>
                    <a:pt x="262" y="384"/>
                    <a:pt x="262" y="384"/>
                  </a:cubicBezTo>
                  <a:cubicBezTo>
                    <a:pt x="265" y="349"/>
                    <a:pt x="265" y="349"/>
                    <a:pt x="265" y="349"/>
                  </a:cubicBezTo>
                  <a:cubicBezTo>
                    <a:pt x="266" y="346"/>
                    <a:pt x="269" y="344"/>
                    <a:pt x="272" y="344"/>
                  </a:cubicBezTo>
                  <a:cubicBezTo>
                    <a:pt x="275" y="345"/>
                    <a:pt x="278" y="347"/>
                    <a:pt x="278" y="350"/>
                  </a:cubicBezTo>
                  <a:close/>
                  <a:moveTo>
                    <a:pt x="261" y="348"/>
                  </a:moveTo>
                  <a:cubicBezTo>
                    <a:pt x="261" y="348"/>
                    <a:pt x="261" y="348"/>
                    <a:pt x="261" y="348"/>
                  </a:cubicBezTo>
                  <a:cubicBezTo>
                    <a:pt x="257" y="383"/>
                    <a:pt x="257" y="383"/>
                    <a:pt x="257" y="383"/>
                  </a:cubicBezTo>
                  <a:cubicBezTo>
                    <a:pt x="244" y="382"/>
                    <a:pt x="244" y="382"/>
                    <a:pt x="244" y="382"/>
                  </a:cubicBezTo>
                  <a:cubicBezTo>
                    <a:pt x="248" y="347"/>
                    <a:pt x="248" y="347"/>
                    <a:pt x="248" y="347"/>
                  </a:cubicBezTo>
                  <a:cubicBezTo>
                    <a:pt x="248" y="344"/>
                    <a:pt x="251" y="342"/>
                    <a:pt x="255" y="342"/>
                  </a:cubicBezTo>
                  <a:cubicBezTo>
                    <a:pt x="258" y="342"/>
                    <a:pt x="261" y="345"/>
                    <a:pt x="261" y="348"/>
                  </a:cubicBezTo>
                  <a:close/>
                  <a:moveTo>
                    <a:pt x="243" y="346"/>
                  </a:moveTo>
                  <a:cubicBezTo>
                    <a:pt x="243" y="346"/>
                    <a:pt x="243" y="346"/>
                    <a:pt x="243" y="346"/>
                  </a:cubicBezTo>
                  <a:cubicBezTo>
                    <a:pt x="239" y="381"/>
                    <a:pt x="239" y="381"/>
                    <a:pt x="239" y="381"/>
                  </a:cubicBezTo>
                  <a:cubicBezTo>
                    <a:pt x="227" y="380"/>
                    <a:pt x="227" y="380"/>
                    <a:pt x="227" y="380"/>
                  </a:cubicBezTo>
                  <a:cubicBezTo>
                    <a:pt x="231" y="345"/>
                    <a:pt x="231" y="345"/>
                    <a:pt x="231" y="345"/>
                  </a:cubicBezTo>
                  <a:cubicBezTo>
                    <a:pt x="231" y="342"/>
                    <a:pt x="234" y="340"/>
                    <a:pt x="237" y="340"/>
                  </a:cubicBezTo>
                  <a:cubicBezTo>
                    <a:pt x="241" y="341"/>
                    <a:pt x="243" y="343"/>
                    <a:pt x="243" y="346"/>
                  </a:cubicBezTo>
                  <a:close/>
                  <a:moveTo>
                    <a:pt x="226" y="344"/>
                  </a:moveTo>
                  <a:cubicBezTo>
                    <a:pt x="226" y="344"/>
                    <a:pt x="226" y="344"/>
                    <a:pt x="226" y="344"/>
                  </a:cubicBezTo>
                  <a:cubicBezTo>
                    <a:pt x="222" y="379"/>
                    <a:pt x="222" y="379"/>
                    <a:pt x="222" y="379"/>
                  </a:cubicBezTo>
                  <a:cubicBezTo>
                    <a:pt x="210" y="378"/>
                    <a:pt x="210" y="378"/>
                    <a:pt x="210" y="378"/>
                  </a:cubicBezTo>
                  <a:cubicBezTo>
                    <a:pt x="214" y="343"/>
                    <a:pt x="214" y="343"/>
                    <a:pt x="214" y="343"/>
                  </a:cubicBezTo>
                  <a:cubicBezTo>
                    <a:pt x="214" y="340"/>
                    <a:pt x="217" y="338"/>
                    <a:pt x="220" y="338"/>
                  </a:cubicBezTo>
                  <a:cubicBezTo>
                    <a:pt x="224" y="339"/>
                    <a:pt x="226" y="341"/>
                    <a:pt x="226" y="344"/>
                  </a:cubicBezTo>
                  <a:close/>
                  <a:moveTo>
                    <a:pt x="209" y="342"/>
                  </a:moveTo>
                  <a:cubicBezTo>
                    <a:pt x="209" y="342"/>
                    <a:pt x="209" y="342"/>
                    <a:pt x="209" y="342"/>
                  </a:cubicBezTo>
                  <a:cubicBezTo>
                    <a:pt x="205" y="378"/>
                    <a:pt x="205" y="378"/>
                    <a:pt x="205" y="378"/>
                  </a:cubicBezTo>
                  <a:cubicBezTo>
                    <a:pt x="193" y="376"/>
                    <a:pt x="193" y="376"/>
                    <a:pt x="193" y="376"/>
                  </a:cubicBezTo>
                  <a:cubicBezTo>
                    <a:pt x="196" y="341"/>
                    <a:pt x="196" y="341"/>
                    <a:pt x="196" y="341"/>
                  </a:cubicBezTo>
                  <a:cubicBezTo>
                    <a:pt x="197" y="338"/>
                    <a:pt x="200" y="336"/>
                    <a:pt x="203" y="337"/>
                  </a:cubicBezTo>
                  <a:cubicBezTo>
                    <a:pt x="207" y="337"/>
                    <a:pt x="209" y="340"/>
                    <a:pt x="209" y="342"/>
                  </a:cubicBezTo>
                  <a:close/>
                  <a:moveTo>
                    <a:pt x="191" y="341"/>
                  </a:moveTo>
                  <a:cubicBezTo>
                    <a:pt x="191" y="341"/>
                    <a:pt x="191" y="341"/>
                    <a:pt x="191" y="341"/>
                  </a:cubicBezTo>
                  <a:cubicBezTo>
                    <a:pt x="188" y="376"/>
                    <a:pt x="188" y="376"/>
                    <a:pt x="188" y="376"/>
                  </a:cubicBezTo>
                  <a:cubicBezTo>
                    <a:pt x="175" y="374"/>
                    <a:pt x="175" y="374"/>
                    <a:pt x="175" y="374"/>
                  </a:cubicBezTo>
                  <a:cubicBezTo>
                    <a:pt x="179" y="339"/>
                    <a:pt x="179" y="339"/>
                    <a:pt x="179" y="339"/>
                  </a:cubicBezTo>
                  <a:cubicBezTo>
                    <a:pt x="179" y="336"/>
                    <a:pt x="182" y="334"/>
                    <a:pt x="186" y="335"/>
                  </a:cubicBezTo>
                  <a:cubicBezTo>
                    <a:pt x="189" y="335"/>
                    <a:pt x="192" y="337"/>
                    <a:pt x="191" y="341"/>
                  </a:cubicBezTo>
                  <a:close/>
                  <a:moveTo>
                    <a:pt x="174" y="339"/>
                  </a:moveTo>
                  <a:cubicBezTo>
                    <a:pt x="174" y="339"/>
                    <a:pt x="174" y="339"/>
                    <a:pt x="174" y="339"/>
                  </a:cubicBezTo>
                  <a:cubicBezTo>
                    <a:pt x="170" y="374"/>
                    <a:pt x="170" y="374"/>
                    <a:pt x="170" y="374"/>
                  </a:cubicBezTo>
                  <a:cubicBezTo>
                    <a:pt x="158" y="373"/>
                    <a:pt x="158" y="373"/>
                    <a:pt x="158" y="373"/>
                  </a:cubicBezTo>
                  <a:cubicBezTo>
                    <a:pt x="162" y="337"/>
                    <a:pt x="162" y="337"/>
                    <a:pt x="162" y="337"/>
                  </a:cubicBezTo>
                  <a:cubicBezTo>
                    <a:pt x="162" y="334"/>
                    <a:pt x="165" y="333"/>
                    <a:pt x="169" y="333"/>
                  </a:cubicBezTo>
                  <a:cubicBezTo>
                    <a:pt x="172" y="333"/>
                    <a:pt x="175" y="336"/>
                    <a:pt x="174" y="339"/>
                  </a:cubicBezTo>
                  <a:close/>
                  <a:moveTo>
                    <a:pt x="338" y="279"/>
                  </a:moveTo>
                  <a:cubicBezTo>
                    <a:pt x="338" y="279"/>
                    <a:pt x="338" y="279"/>
                    <a:pt x="338" y="279"/>
                  </a:cubicBezTo>
                  <a:cubicBezTo>
                    <a:pt x="334" y="314"/>
                    <a:pt x="334" y="314"/>
                    <a:pt x="334" y="314"/>
                  </a:cubicBezTo>
                  <a:cubicBezTo>
                    <a:pt x="322" y="313"/>
                    <a:pt x="322" y="313"/>
                    <a:pt x="322" y="313"/>
                  </a:cubicBezTo>
                  <a:cubicBezTo>
                    <a:pt x="325" y="277"/>
                    <a:pt x="325" y="277"/>
                    <a:pt x="325" y="277"/>
                  </a:cubicBezTo>
                  <a:cubicBezTo>
                    <a:pt x="326" y="274"/>
                    <a:pt x="329" y="273"/>
                    <a:pt x="332" y="273"/>
                  </a:cubicBezTo>
                  <a:cubicBezTo>
                    <a:pt x="335" y="273"/>
                    <a:pt x="338" y="276"/>
                    <a:pt x="338" y="279"/>
                  </a:cubicBezTo>
                  <a:close/>
                  <a:moveTo>
                    <a:pt x="321" y="277"/>
                  </a:moveTo>
                  <a:cubicBezTo>
                    <a:pt x="321" y="277"/>
                    <a:pt x="321" y="277"/>
                    <a:pt x="321" y="277"/>
                  </a:cubicBezTo>
                  <a:cubicBezTo>
                    <a:pt x="317" y="312"/>
                    <a:pt x="317" y="312"/>
                    <a:pt x="317" y="312"/>
                  </a:cubicBezTo>
                  <a:cubicBezTo>
                    <a:pt x="304" y="311"/>
                    <a:pt x="304" y="311"/>
                    <a:pt x="304" y="311"/>
                  </a:cubicBezTo>
                  <a:cubicBezTo>
                    <a:pt x="308" y="275"/>
                    <a:pt x="308" y="275"/>
                    <a:pt x="308" y="275"/>
                  </a:cubicBezTo>
                  <a:cubicBezTo>
                    <a:pt x="308" y="273"/>
                    <a:pt x="312" y="270"/>
                    <a:pt x="315" y="271"/>
                  </a:cubicBezTo>
                  <a:cubicBezTo>
                    <a:pt x="318" y="271"/>
                    <a:pt x="321" y="274"/>
                    <a:pt x="321" y="277"/>
                  </a:cubicBezTo>
                  <a:close/>
                  <a:moveTo>
                    <a:pt x="303" y="275"/>
                  </a:moveTo>
                  <a:cubicBezTo>
                    <a:pt x="303" y="275"/>
                    <a:pt x="303" y="275"/>
                    <a:pt x="303" y="275"/>
                  </a:cubicBezTo>
                  <a:cubicBezTo>
                    <a:pt x="300" y="310"/>
                    <a:pt x="300" y="310"/>
                    <a:pt x="300" y="310"/>
                  </a:cubicBezTo>
                  <a:cubicBezTo>
                    <a:pt x="287" y="309"/>
                    <a:pt x="287" y="309"/>
                    <a:pt x="287" y="309"/>
                  </a:cubicBezTo>
                  <a:cubicBezTo>
                    <a:pt x="291" y="274"/>
                    <a:pt x="291" y="274"/>
                    <a:pt x="291" y="274"/>
                  </a:cubicBezTo>
                  <a:cubicBezTo>
                    <a:pt x="291" y="271"/>
                    <a:pt x="294" y="269"/>
                    <a:pt x="298" y="269"/>
                  </a:cubicBezTo>
                  <a:cubicBezTo>
                    <a:pt x="301" y="269"/>
                    <a:pt x="303" y="272"/>
                    <a:pt x="303" y="275"/>
                  </a:cubicBezTo>
                  <a:close/>
                  <a:moveTo>
                    <a:pt x="286" y="273"/>
                  </a:moveTo>
                  <a:cubicBezTo>
                    <a:pt x="286" y="273"/>
                    <a:pt x="286" y="273"/>
                    <a:pt x="286" y="273"/>
                  </a:cubicBezTo>
                  <a:cubicBezTo>
                    <a:pt x="282" y="308"/>
                    <a:pt x="282" y="308"/>
                    <a:pt x="282" y="308"/>
                  </a:cubicBezTo>
                  <a:cubicBezTo>
                    <a:pt x="270" y="307"/>
                    <a:pt x="270" y="307"/>
                    <a:pt x="270" y="307"/>
                  </a:cubicBezTo>
                  <a:cubicBezTo>
                    <a:pt x="274" y="272"/>
                    <a:pt x="274" y="272"/>
                    <a:pt x="274" y="272"/>
                  </a:cubicBezTo>
                  <a:cubicBezTo>
                    <a:pt x="274" y="269"/>
                    <a:pt x="277" y="267"/>
                    <a:pt x="280" y="267"/>
                  </a:cubicBezTo>
                  <a:cubicBezTo>
                    <a:pt x="284" y="268"/>
                    <a:pt x="286" y="270"/>
                    <a:pt x="286" y="273"/>
                  </a:cubicBezTo>
                  <a:close/>
                  <a:moveTo>
                    <a:pt x="269" y="271"/>
                  </a:moveTo>
                  <a:cubicBezTo>
                    <a:pt x="269" y="271"/>
                    <a:pt x="269" y="271"/>
                    <a:pt x="269" y="271"/>
                  </a:cubicBezTo>
                  <a:cubicBezTo>
                    <a:pt x="265" y="306"/>
                    <a:pt x="265" y="306"/>
                    <a:pt x="265" y="306"/>
                  </a:cubicBezTo>
                  <a:cubicBezTo>
                    <a:pt x="253" y="305"/>
                    <a:pt x="253" y="305"/>
                    <a:pt x="253" y="305"/>
                  </a:cubicBezTo>
                  <a:cubicBezTo>
                    <a:pt x="256" y="270"/>
                    <a:pt x="256" y="270"/>
                    <a:pt x="256" y="270"/>
                  </a:cubicBezTo>
                  <a:cubicBezTo>
                    <a:pt x="257" y="267"/>
                    <a:pt x="260" y="265"/>
                    <a:pt x="263" y="265"/>
                  </a:cubicBezTo>
                  <a:cubicBezTo>
                    <a:pt x="267" y="265"/>
                    <a:pt x="269" y="268"/>
                    <a:pt x="269" y="271"/>
                  </a:cubicBezTo>
                  <a:close/>
                  <a:moveTo>
                    <a:pt x="252" y="269"/>
                  </a:moveTo>
                  <a:cubicBezTo>
                    <a:pt x="252" y="269"/>
                    <a:pt x="252" y="269"/>
                    <a:pt x="252" y="269"/>
                  </a:cubicBezTo>
                  <a:cubicBezTo>
                    <a:pt x="248" y="304"/>
                    <a:pt x="248" y="304"/>
                    <a:pt x="248" y="304"/>
                  </a:cubicBezTo>
                  <a:cubicBezTo>
                    <a:pt x="235" y="303"/>
                    <a:pt x="235" y="303"/>
                    <a:pt x="235" y="303"/>
                  </a:cubicBezTo>
                  <a:cubicBezTo>
                    <a:pt x="239" y="268"/>
                    <a:pt x="239" y="268"/>
                    <a:pt x="239" y="268"/>
                  </a:cubicBezTo>
                  <a:cubicBezTo>
                    <a:pt x="240" y="265"/>
                    <a:pt x="242" y="263"/>
                    <a:pt x="246" y="263"/>
                  </a:cubicBezTo>
                  <a:cubicBezTo>
                    <a:pt x="250" y="264"/>
                    <a:pt x="252" y="267"/>
                    <a:pt x="252" y="269"/>
                  </a:cubicBezTo>
                  <a:close/>
                  <a:moveTo>
                    <a:pt x="234" y="268"/>
                  </a:moveTo>
                  <a:cubicBezTo>
                    <a:pt x="234" y="268"/>
                    <a:pt x="234" y="268"/>
                    <a:pt x="234" y="268"/>
                  </a:cubicBezTo>
                  <a:cubicBezTo>
                    <a:pt x="230" y="302"/>
                    <a:pt x="230" y="302"/>
                    <a:pt x="230" y="302"/>
                  </a:cubicBezTo>
                  <a:cubicBezTo>
                    <a:pt x="218" y="301"/>
                    <a:pt x="218" y="301"/>
                    <a:pt x="218" y="301"/>
                  </a:cubicBezTo>
                  <a:cubicBezTo>
                    <a:pt x="222" y="266"/>
                    <a:pt x="222" y="266"/>
                    <a:pt x="222" y="266"/>
                  </a:cubicBezTo>
                  <a:cubicBezTo>
                    <a:pt x="222" y="263"/>
                    <a:pt x="225" y="261"/>
                    <a:pt x="229" y="262"/>
                  </a:cubicBezTo>
                  <a:cubicBezTo>
                    <a:pt x="232" y="262"/>
                    <a:pt x="235" y="264"/>
                    <a:pt x="234" y="268"/>
                  </a:cubicBezTo>
                  <a:close/>
                  <a:moveTo>
                    <a:pt x="217" y="265"/>
                  </a:moveTo>
                  <a:cubicBezTo>
                    <a:pt x="217" y="265"/>
                    <a:pt x="217" y="265"/>
                    <a:pt x="217" y="265"/>
                  </a:cubicBezTo>
                  <a:cubicBezTo>
                    <a:pt x="213" y="301"/>
                    <a:pt x="213" y="301"/>
                    <a:pt x="213" y="301"/>
                  </a:cubicBezTo>
                  <a:cubicBezTo>
                    <a:pt x="201" y="299"/>
                    <a:pt x="201" y="299"/>
                    <a:pt x="201" y="299"/>
                  </a:cubicBezTo>
                  <a:cubicBezTo>
                    <a:pt x="205" y="264"/>
                    <a:pt x="205" y="264"/>
                    <a:pt x="205" y="264"/>
                  </a:cubicBezTo>
                  <a:cubicBezTo>
                    <a:pt x="205" y="261"/>
                    <a:pt x="208" y="259"/>
                    <a:pt x="212" y="260"/>
                  </a:cubicBezTo>
                  <a:cubicBezTo>
                    <a:pt x="215" y="260"/>
                    <a:pt x="218" y="263"/>
                    <a:pt x="217" y="265"/>
                  </a:cubicBezTo>
                  <a:close/>
                  <a:moveTo>
                    <a:pt x="200" y="264"/>
                  </a:moveTo>
                  <a:cubicBezTo>
                    <a:pt x="200" y="264"/>
                    <a:pt x="200" y="264"/>
                    <a:pt x="200" y="264"/>
                  </a:cubicBezTo>
                  <a:cubicBezTo>
                    <a:pt x="196" y="299"/>
                    <a:pt x="196" y="299"/>
                    <a:pt x="196" y="299"/>
                  </a:cubicBezTo>
                  <a:cubicBezTo>
                    <a:pt x="184" y="297"/>
                    <a:pt x="184" y="297"/>
                    <a:pt x="184" y="297"/>
                  </a:cubicBezTo>
                  <a:cubicBezTo>
                    <a:pt x="187" y="262"/>
                    <a:pt x="187" y="262"/>
                    <a:pt x="187" y="262"/>
                  </a:cubicBezTo>
                  <a:cubicBezTo>
                    <a:pt x="188" y="259"/>
                    <a:pt x="191" y="257"/>
                    <a:pt x="194" y="258"/>
                  </a:cubicBezTo>
                  <a:cubicBezTo>
                    <a:pt x="198" y="258"/>
                    <a:pt x="200" y="261"/>
                    <a:pt x="200" y="264"/>
                  </a:cubicBezTo>
                  <a:close/>
                  <a:moveTo>
                    <a:pt x="183" y="262"/>
                  </a:moveTo>
                  <a:cubicBezTo>
                    <a:pt x="183" y="262"/>
                    <a:pt x="183" y="262"/>
                    <a:pt x="183" y="262"/>
                  </a:cubicBezTo>
                  <a:cubicBezTo>
                    <a:pt x="179" y="297"/>
                    <a:pt x="179" y="297"/>
                    <a:pt x="179" y="297"/>
                  </a:cubicBezTo>
                  <a:cubicBezTo>
                    <a:pt x="166" y="296"/>
                    <a:pt x="166" y="296"/>
                    <a:pt x="166" y="296"/>
                  </a:cubicBezTo>
                  <a:cubicBezTo>
                    <a:pt x="170" y="260"/>
                    <a:pt x="170" y="260"/>
                    <a:pt x="170" y="260"/>
                  </a:cubicBezTo>
                  <a:cubicBezTo>
                    <a:pt x="170" y="257"/>
                    <a:pt x="174" y="256"/>
                    <a:pt x="177" y="256"/>
                  </a:cubicBezTo>
                  <a:cubicBezTo>
                    <a:pt x="181" y="256"/>
                    <a:pt x="183" y="259"/>
                    <a:pt x="183" y="262"/>
                  </a:cubicBezTo>
                  <a:close/>
                  <a:moveTo>
                    <a:pt x="346" y="202"/>
                  </a:moveTo>
                  <a:cubicBezTo>
                    <a:pt x="346" y="202"/>
                    <a:pt x="346" y="202"/>
                    <a:pt x="346" y="202"/>
                  </a:cubicBezTo>
                  <a:cubicBezTo>
                    <a:pt x="343" y="237"/>
                    <a:pt x="343" y="237"/>
                    <a:pt x="343" y="237"/>
                  </a:cubicBezTo>
                  <a:cubicBezTo>
                    <a:pt x="330" y="236"/>
                    <a:pt x="330" y="236"/>
                    <a:pt x="330" y="236"/>
                  </a:cubicBezTo>
                  <a:cubicBezTo>
                    <a:pt x="334" y="200"/>
                    <a:pt x="334" y="200"/>
                    <a:pt x="334" y="200"/>
                  </a:cubicBezTo>
                  <a:cubicBezTo>
                    <a:pt x="334" y="197"/>
                    <a:pt x="337" y="196"/>
                    <a:pt x="340" y="196"/>
                  </a:cubicBezTo>
                  <a:cubicBezTo>
                    <a:pt x="344" y="196"/>
                    <a:pt x="347" y="199"/>
                    <a:pt x="346" y="202"/>
                  </a:cubicBezTo>
                  <a:close/>
                  <a:moveTo>
                    <a:pt x="329" y="200"/>
                  </a:moveTo>
                  <a:cubicBezTo>
                    <a:pt x="329" y="200"/>
                    <a:pt x="329" y="200"/>
                    <a:pt x="329" y="200"/>
                  </a:cubicBezTo>
                  <a:cubicBezTo>
                    <a:pt x="325" y="235"/>
                    <a:pt x="325" y="235"/>
                    <a:pt x="325" y="235"/>
                  </a:cubicBezTo>
                  <a:cubicBezTo>
                    <a:pt x="313" y="234"/>
                    <a:pt x="313" y="234"/>
                    <a:pt x="313" y="234"/>
                  </a:cubicBezTo>
                  <a:cubicBezTo>
                    <a:pt x="317" y="199"/>
                    <a:pt x="317" y="199"/>
                    <a:pt x="317" y="199"/>
                  </a:cubicBezTo>
                  <a:cubicBezTo>
                    <a:pt x="317" y="196"/>
                    <a:pt x="320" y="194"/>
                    <a:pt x="323" y="194"/>
                  </a:cubicBezTo>
                  <a:cubicBezTo>
                    <a:pt x="327" y="194"/>
                    <a:pt x="329" y="197"/>
                    <a:pt x="329" y="200"/>
                  </a:cubicBezTo>
                  <a:close/>
                  <a:moveTo>
                    <a:pt x="312" y="198"/>
                  </a:moveTo>
                  <a:cubicBezTo>
                    <a:pt x="312" y="198"/>
                    <a:pt x="312" y="198"/>
                    <a:pt x="312" y="198"/>
                  </a:cubicBezTo>
                  <a:cubicBezTo>
                    <a:pt x="308" y="233"/>
                    <a:pt x="308" y="233"/>
                    <a:pt x="308" y="233"/>
                  </a:cubicBezTo>
                  <a:cubicBezTo>
                    <a:pt x="295" y="232"/>
                    <a:pt x="295" y="232"/>
                    <a:pt x="295" y="232"/>
                  </a:cubicBezTo>
                  <a:cubicBezTo>
                    <a:pt x="300" y="197"/>
                    <a:pt x="300" y="197"/>
                    <a:pt x="300" y="197"/>
                  </a:cubicBezTo>
                  <a:cubicBezTo>
                    <a:pt x="300" y="194"/>
                    <a:pt x="303" y="192"/>
                    <a:pt x="306" y="192"/>
                  </a:cubicBezTo>
                  <a:cubicBezTo>
                    <a:pt x="309" y="192"/>
                    <a:pt x="312" y="195"/>
                    <a:pt x="312" y="198"/>
                  </a:cubicBezTo>
                  <a:close/>
                  <a:moveTo>
                    <a:pt x="295" y="196"/>
                  </a:moveTo>
                  <a:cubicBezTo>
                    <a:pt x="295" y="196"/>
                    <a:pt x="295" y="196"/>
                    <a:pt x="295" y="196"/>
                  </a:cubicBezTo>
                  <a:cubicBezTo>
                    <a:pt x="291" y="231"/>
                    <a:pt x="291" y="231"/>
                    <a:pt x="291" y="231"/>
                  </a:cubicBezTo>
                  <a:cubicBezTo>
                    <a:pt x="278" y="230"/>
                    <a:pt x="278" y="230"/>
                    <a:pt x="278" y="230"/>
                  </a:cubicBezTo>
                  <a:cubicBezTo>
                    <a:pt x="282" y="194"/>
                    <a:pt x="282" y="194"/>
                    <a:pt x="282" y="194"/>
                  </a:cubicBezTo>
                  <a:cubicBezTo>
                    <a:pt x="283" y="192"/>
                    <a:pt x="285" y="190"/>
                    <a:pt x="289" y="190"/>
                  </a:cubicBezTo>
                  <a:cubicBezTo>
                    <a:pt x="292" y="191"/>
                    <a:pt x="295" y="193"/>
                    <a:pt x="295" y="196"/>
                  </a:cubicBezTo>
                  <a:close/>
                  <a:moveTo>
                    <a:pt x="277" y="194"/>
                  </a:moveTo>
                  <a:cubicBezTo>
                    <a:pt x="277" y="194"/>
                    <a:pt x="277" y="194"/>
                    <a:pt x="277" y="194"/>
                  </a:cubicBezTo>
                  <a:cubicBezTo>
                    <a:pt x="273" y="229"/>
                    <a:pt x="273" y="229"/>
                    <a:pt x="273" y="229"/>
                  </a:cubicBezTo>
                  <a:cubicBezTo>
                    <a:pt x="261" y="228"/>
                    <a:pt x="261" y="228"/>
                    <a:pt x="261" y="228"/>
                  </a:cubicBezTo>
                  <a:cubicBezTo>
                    <a:pt x="265" y="193"/>
                    <a:pt x="265" y="193"/>
                    <a:pt x="265" y="193"/>
                  </a:cubicBezTo>
                  <a:cubicBezTo>
                    <a:pt x="265" y="190"/>
                    <a:pt x="268" y="188"/>
                    <a:pt x="272" y="188"/>
                  </a:cubicBezTo>
                  <a:cubicBezTo>
                    <a:pt x="275" y="189"/>
                    <a:pt x="278" y="191"/>
                    <a:pt x="277" y="194"/>
                  </a:cubicBezTo>
                  <a:close/>
                  <a:moveTo>
                    <a:pt x="260" y="192"/>
                  </a:moveTo>
                  <a:cubicBezTo>
                    <a:pt x="260" y="192"/>
                    <a:pt x="260" y="192"/>
                    <a:pt x="260" y="192"/>
                  </a:cubicBezTo>
                  <a:cubicBezTo>
                    <a:pt x="256" y="227"/>
                    <a:pt x="256" y="227"/>
                    <a:pt x="256" y="227"/>
                  </a:cubicBezTo>
                  <a:cubicBezTo>
                    <a:pt x="244" y="226"/>
                    <a:pt x="244" y="226"/>
                    <a:pt x="244" y="226"/>
                  </a:cubicBezTo>
                  <a:cubicBezTo>
                    <a:pt x="247" y="191"/>
                    <a:pt x="247" y="191"/>
                    <a:pt x="247" y="191"/>
                  </a:cubicBezTo>
                  <a:cubicBezTo>
                    <a:pt x="248" y="188"/>
                    <a:pt x="251" y="186"/>
                    <a:pt x="254" y="187"/>
                  </a:cubicBezTo>
                  <a:cubicBezTo>
                    <a:pt x="258" y="187"/>
                    <a:pt x="260" y="190"/>
                    <a:pt x="260" y="192"/>
                  </a:cubicBezTo>
                  <a:close/>
                  <a:moveTo>
                    <a:pt x="243" y="191"/>
                  </a:moveTo>
                  <a:cubicBezTo>
                    <a:pt x="243" y="191"/>
                    <a:pt x="243" y="191"/>
                    <a:pt x="243" y="191"/>
                  </a:cubicBezTo>
                  <a:cubicBezTo>
                    <a:pt x="239" y="226"/>
                    <a:pt x="239" y="226"/>
                    <a:pt x="239" y="226"/>
                  </a:cubicBezTo>
                  <a:cubicBezTo>
                    <a:pt x="226" y="224"/>
                    <a:pt x="226" y="224"/>
                    <a:pt x="226" y="224"/>
                  </a:cubicBezTo>
                  <a:cubicBezTo>
                    <a:pt x="230" y="189"/>
                    <a:pt x="230" y="189"/>
                    <a:pt x="230" y="189"/>
                  </a:cubicBezTo>
                  <a:cubicBezTo>
                    <a:pt x="231" y="186"/>
                    <a:pt x="234" y="184"/>
                    <a:pt x="237" y="185"/>
                  </a:cubicBezTo>
                  <a:cubicBezTo>
                    <a:pt x="241" y="185"/>
                    <a:pt x="243" y="187"/>
                    <a:pt x="243" y="191"/>
                  </a:cubicBezTo>
                  <a:close/>
                  <a:moveTo>
                    <a:pt x="225" y="188"/>
                  </a:moveTo>
                  <a:cubicBezTo>
                    <a:pt x="225" y="188"/>
                    <a:pt x="225" y="188"/>
                    <a:pt x="225" y="188"/>
                  </a:cubicBezTo>
                  <a:cubicBezTo>
                    <a:pt x="221" y="224"/>
                    <a:pt x="221" y="224"/>
                    <a:pt x="221" y="224"/>
                  </a:cubicBezTo>
                  <a:cubicBezTo>
                    <a:pt x="209" y="222"/>
                    <a:pt x="209" y="222"/>
                    <a:pt x="209" y="222"/>
                  </a:cubicBezTo>
                  <a:cubicBezTo>
                    <a:pt x="213" y="187"/>
                    <a:pt x="213" y="187"/>
                    <a:pt x="213" y="187"/>
                  </a:cubicBezTo>
                  <a:cubicBezTo>
                    <a:pt x="214" y="184"/>
                    <a:pt x="217" y="182"/>
                    <a:pt x="220" y="182"/>
                  </a:cubicBezTo>
                  <a:cubicBezTo>
                    <a:pt x="223" y="183"/>
                    <a:pt x="226" y="186"/>
                    <a:pt x="225" y="188"/>
                  </a:cubicBezTo>
                  <a:close/>
                  <a:moveTo>
                    <a:pt x="208" y="187"/>
                  </a:moveTo>
                  <a:cubicBezTo>
                    <a:pt x="208" y="187"/>
                    <a:pt x="208" y="187"/>
                    <a:pt x="208" y="187"/>
                  </a:cubicBezTo>
                  <a:cubicBezTo>
                    <a:pt x="204" y="222"/>
                    <a:pt x="204" y="222"/>
                    <a:pt x="204" y="222"/>
                  </a:cubicBezTo>
                  <a:cubicBezTo>
                    <a:pt x="192" y="220"/>
                    <a:pt x="192" y="220"/>
                    <a:pt x="192" y="220"/>
                  </a:cubicBezTo>
                  <a:cubicBezTo>
                    <a:pt x="196" y="185"/>
                    <a:pt x="196" y="185"/>
                    <a:pt x="196" y="185"/>
                  </a:cubicBezTo>
                  <a:cubicBezTo>
                    <a:pt x="196" y="182"/>
                    <a:pt x="199" y="180"/>
                    <a:pt x="203" y="181"/>
                  </a:cubicBezTo>
                  <a:cubicBezTo>
                    <a:pt x="206" y="181"/>
                    <a:pt x="209" y="184"/>
                    <a:pt x="208" y="187"/>
                  </a:cubicBezTo>
                  <a:close/>
                  <a:moveTo>
                    <a:pt x="191" y="185"/>
                  </a:moveTo>
                  <a:cubicBezTo>
                    <a:pt x="191" y="185"/>
                    <a:pt x="191" y="185"/>
                    <a:pt x="191" y="185"/>
                  </a:cubicBezTo>
                  <a:cubicBezTo>
                    <a:pt x="187" y="220"/>
                    <a:pt x="187" y="220"/>
                    <a:pt x="187" y="220"/>
                  </a:cubicBezTo>
                  <a:cubicBezTo>
                    <a:pt x="175" y="219"/>
                    <a:pt x="175" y="219"/>
                    <a:pt x="175" y="219"/>
                  </a:cubicBezTo>
                  <a:cubicBezTo>
                    <a:pt x="179" y="183"/>
                    <a:pt x="179" y="183"/>
                    <a:pt x="179" y="183"/>
                  </a:cubicBezTo>
                  <a:cubicBezTo>
                    <a:pt x="179" y="181"/>
                    <a:pt x="182" y="178"/>
                    <a:pt x="185" y="179"/>
                  </a:cubicBezTo>
                  <a:cubicBezTo>
                    <a:pt x="189" y="179"/>
                    <a:pt x="191" y="182"/>
                    <a:pt x="191" y="185"/>
                  </a:cubicBezTo>
                  <a:close/>
                  <a:moveTo>
                    <a:pt x="355" y="125"/>
                  </a:moveTo>
                  <a:cubicBezTo>
                    <a:pt x="355" y="125"/>
                    <a:pt x="355" y="125"/>
                    <a:pt x="355" y="125"/>
                  </a:cubicBezTo>
                  <a:cubicBezTo>
                    <a:pt x="351" y="160"/>
                    <a:pt x="351" y="160"/>
                    <a:pt x="351" y="160"/>
                  </a:cubicBezTo>
                  <a:cubicBezTo>
                    <a:pt x="338" y="159"/>
                    <a:pt x="338" y="159"/>
                    <a:pt x="338" y="159"/>
                  </a:cubicBezTo>
                  <a:cubicBezTo>
                    <a:pt x="342" y="123"/>
                    <a:pt x="342" y="123"/>
                    <a:pt x="342" y="123"/>
                  </a:cubicBezTo>
                  <a:cubicBezTo>
                    <a:pt x="343" y="121"/>
                    <a:pt x="346" y="119"/>
                    <a:pt x="349" y="119"/>
                  </a:cubicBezTo>
                  <a:cubicBezTo>
                    <a:pt x="352" y="119"/>
                    <a:pt x="355" y="122"/>
                    <a:pt x="355" y="125"/>
                  </a:cubicBezTo>
                  <a:close/>
                  <a:moveTo>
                    <a:pt x="337" y="123"/>
                  </a:moveTo>
                  <a:cubicBezTo>
                    <a:pt x="337" y="123"/>
                    <a:pt x="337" y="123"/>
                    <a:pt x="337" y="123"/>
                  </a:cubicBezTo>
                  <a:cubicBezTo>
                    <a:pt x="334" y="158"/>
                    <a:pt x="334" y="158"/>
                    <a:pt x="334" y="158"/>
                  </a:cubicBezTo>
                  <a:cubicBezTo>
                    <a:pt x="321" y="157"/>
                    <a:pt x="321" y="157"/>
                    <a:pt x="321" y="157"/>
                  </a:cubicBezTo>
                  <a:cubicBezTo>
                    <a:pt x="325" y="122"/>
                    <a:pt x="325" y="122"/>
                    <a:pt x="325" y="122"/>
                  </a:cubicBezTo>
                  <a:cubicBezTo>
                    <a:pt x="325" y="119"/>
                    <a:pt x="328" y="117"/>
                    <a:pt x="331" y="117"/>
                  </a:cubicBezTo>
                  <a:cubicBezTo>
                    <a:pt x="335" y="117"/>
                    <a:pt x="338" y="120"/>
                    <a:pt x="337" y="123"/>
                  </a:cubicBezTo>
                  <a:close/>
                  <a:moveTo>
                    <a:pt x="320" y="121"/>
                  </a:moveTo>
                  <a:cubicBezTo>
                    <a:pt x="320" y="121"/>
                    <a:pt x="320" y="121"/>
                    <a:pt x="320" y="121"/>
                  </a:cubicBezTo>
                  <a:cubicBezTo>
                    <a:pt x="316" y="156"/>
                    <a:pt x="316" y="156"/>
                    <a:pt x="316" y="156"/>
                  </a:cubicBezTo>
                  <a:cubicBezTo>
                    <a:pt x="304" y="155"/>
                    <a:pt x="304" y="155"/>
                    <a:pt x="304" y="155"/>
                  </a:cubicBezTo>
                  <a:cubicBezTo>
                    <a:pt x="308" y="120"/>
                    <a:pt x="308" y="120"/>
                    <a:pt x="308" y="120"/>
                  </a:cubicBezTo>
                  <a:cubicBezTo>
                    <a:pt x="308" y="117"/>
                    <a:pt x="311" y="115"/>
                    <a:pt x="314" y="115"/>
                  </a:cubicBezTo>
                  <a:cubicBezTo>
                    <a:pt x="318" y="115"/>
                    <a:pt x="321" y="118"/>
                    <a:pt x="320" y="121"/>
                  </a:cubicBezTo>
                  <a:close/>
                  <a:moveTo>
                    <a:pt x="303" y="119"/>
                  </a:moveTo>
                  <a:cubicBezTo>
                    <a:pt x="303" y="119"/>
                    <a:pt x="303" y="119"/>
                    <a:pt x="303" y="119"/>
                  </a:cubicBezTo>
                  <a:cubicBezTo>
                    <a:pt x="299" y="154"/>
                    <a:pt x="299" y="154"/>
                    <a:pt x="299" y="154"/>
                  </a:cubicBezTo>
                  <a:cubicBezTo>
                    <a:pt x="286" y="153"/>
                    <a:pt x="286" y="153"/>
                    <a:pt x="286" y="153"/>
                  </a:cubicBezTo>
                  <a:cubicBezTo>
                    <a:pt x="291" y="118"/>
                    <a:pt x="291" y="118"/>
                    <a:pt x="291" y="118"/>
                  </a:cubicBezTo>
                  <a:cubicBezTo>
                    <a:pt x="291" y="115"/>
                    <a:pt x="294" y="113"/>
                    <a:pt x="297" y="113"/>
                  </a:cubicBezTo>
                  <a:cubicBezTo>
                    <a:pt x="301" y="114"/>
                    <a:pt x="303" y="116"/>
                    <a:pt x="303" y="119"/>
                  </a:cubicBezTo>
                  <a:close/>
                  <a:moveTo>
                    <a:pt x="286" y="117"/>
                  </a:moveTo>
                  <a:cubicBezTo>
                    <a:pt x="286" y="117"/>
                    <a:pt x="286" y="117"/>
                    <a:pt x="286" y="117"/>
                  </a:cubicBezTo>
                  <a:cubicBezTo>
                    <a:pt x="282" y="152"/>
                    <a:pt x="282" y="152"/>
                    <a:pt x="282" y="152"/>
                  </a:cubicBezTo>
                  <a:cubicBezTo>
                    <a:pt x="269" y="151"/>
                    <a:pt x="269" y="151"/>
                    <a:pt x="269" y="151"/>
                  </a:cubicBezTo>
                  <a:cubicBezTo>
                    <a:pt x="273" y="116"/>
                    <a:pt x="273" y="116"/>
                    <a:pt x="273" y="116"/>
                  </a:cubicBezTo>
                  <a:cubicBezTo>
                    <a:pt x="274" y="113"/>
                    <a:pt x="276" y="111"/>
                    <a:pt x="280" y="111"/>
                  </a:cubicBezTo>
                  <a:cubicBezTo>
                    <a:pt x="283" y="112"/>
                    <a:pt x="286" y="114"/>
                    <a:pt x="286" y="117"/>
                  </a:cubicBezTo>
                  <a:close/>
                  <a:moveTo>
                    <a:pt x="268" y="115"/>
                  </a:moveTo>
                  <a:cubicBezTo>
                    <a:pt x="268" y="115"/>
                    <a:pt x="268" y="115"/>
                    <a:pt x="268" y="115"/>
                  </a:cubicBezTo>
                  <a:cubicBezTo>
                    <a:pt x="264" y="150"/>
                    <a:pt x="264" y="150"/>
                    <a:pt x="264" y="150"/>
                  </a:cubicBezTo>
                  <a:cubicBezTo>
                    <a:pt x="252" y="149"/>
                    <a:pt x="252" y="149"/>
                    <a:pt x="252" y="149"/>
                  </a:cubicBezTo>
                  <a:cubicBezTo>
                    <a:pt x="256" y="114"/>
                    <a:pt x="256" y="114"/>
                    <a:pt x="256" y="114"/>
                  </a:cubicBezTo>
                  <a:cubicBezTo>
                    <a:pt x="256" y="111"/>
                    <a:pt x="259" y="109"/>
                    <a:pt x="263" y="110"/>
                  </a:cubicBezTo>
                  <a:cubicBezTo>
                    <a:pt x="266" y="110"/>
                    <a:pt x="269" y="112"/>
                    <a:pt x="268" y="115"/>
                  </a:cubicBezTo>
                  <a:close/>
                  <a:moveTo>
                    <a:pt x="251" y="114"/>
                  </a:moveTo>
                  <a:cubicBezTo>
                    <a:pt x="251" y="114"/>
                    <a:pt x="251" y="114"/>
                    <a:pt x="251" y="114"/>
                  </a:cubicBezTo>
                  <a:cubicBezTo>
                    <a:pt x="247" y="149"/>
                    <a:pt x="247" y="149"/>
                    <a:pt x="247" y="149"/>
                  </a:cubicBezTo>
                  <a:cubicBezTo>
                    <a:pt x="235" y="147"/>
                    <a:pt x="235" y="147"/>
                    <a:pt x="235" y="147"/>
                  </a:cubicBezTo>
                  <a:cubicBezTo>
                    <a:pt x="239" y="112"/>
                    <a:pt x="239" y="112"/>
                    <a:pt x="239" y="112"/>
                  </a:cubicBezTo>
                  <a:cubicBezTo>
                    <a:pt x="239" y="109"/>
                    <a:pt x="242" y="107"/>
                    <a:pt x="246" y="108"/>
                  </a:cubicBezTo>
                  <a:cubicBezTo>
                    <a:pt x="249" y="108"/>
                    <a:pt x="251" y="110"/>
                    <a:pt x="251" y="114"/>
                  </a:cubicBezTo>
                  <a:close/>
                  <a:moveTo>
                    <a:pt x="234" y="111"/>
                  </a:moveTo>
                  <a:cubicBezTo>
                    <a:pt x="234" y="111"/>
                    <a:pt x="234" y="111"/>
                    <a:pt x="234" y="111"/>
                  </a:cubicBezTo>
                  <a:cubicBezTo>
                    <a:pt x="230" y="147"/>
                    <a:pt x="230" y="147"/>
                    <a:pt x="230" y="147"/>
                  </a:cubicBezTo>
                  <a:cubicBezTo>
                    <a:pt x="218" y="146"/>
                    <a:pt x="218" y="146"/>
                    <a:pt x="218" y="146"/>
                  </a:cubicBezTo>
                  <a:cubicBezTo>
                    <a:pt x="221" y="110"/>
                    <a:pt x="221" y="110"/>
                    <a:pt x="221" y="110"/>
                  </a:cubicBezTo>
                  <a:cubicBezTo>
                    <a:pt x="222" y="107"/>
                    <a:pt x="225" y="105"/>
                    <a:pt x="228" y="106"/>
                  </a:cubicBezTo>
                  <a:cubicBezTo>
                    <a:pt x="232" y="106"/>
                    <a:pt x="234" y="109"/>
                    <a:pt x="234" y="111"/>
                  </a:cubicBezTo>
                  <a:close/>
                  <a:moveTo>
                    <a:pt x="217" y="110"/>
                  </a:moveTo>
                  <a:cubicBezTo>
                    <a:pt x="217" y="110"/>
                    <a:pt x="217" y="110"/>
                    <a:pt x="217" y="110"/>
                  </a:cubicBezTo>
                  <a:cubicBezTo>
                    <a:pt x="213" y="145"/>
                    <a:pt x="213" y="145"/>
                    <a:pt x="213" y="145"/>
                  </a:cubicBezTo>
                  <a:cubicBezTo>
                    <a:pt x="201" y="143"/>
                    <a:pt x="201" y="143"/>
                    <a:pt x="201" y="143"/>
                  </a:cubicBezTo>
                  <a:cubicBezTo>
                    <a:pt x="204" y="108"/>
                    <a:pt x="204" y="108"/>
                    <a:pt x="204" y="108"/>
                  </a:cubicBezTo>
                  <a:cubicBezTo>
                    <a:pt x="205" y="105"/>
                    <a:pt x="208" y="103"/>
                    <a:pt x="211" y="104"/>
                  </a:cubicBezTo>
                  <a:cubicBezTo>
                    <a:pt x="214" y="104"/>
                    <a:pt x="217" y="107"/>
                    <a:pt x="217" y="110"/>
                  </a:cubicBezTo>
                  <a:close/>
                  <a:moveTo>
                    <a:pt x="360" y="192"/>
                  </a:moveTo>
                  <a:cubicBezTo>
                    <a:pt x="355" y="245"/>
                    <a:pt x="355" y="245"/>
                    <a:pt x="355" y="245"/>
                  </a:cubicBezTo>
                  <a:cubicBezTo>
                    <a:pt x="166" y="224"/>
                    <a:pt x="166" y="224"/>
                    <a:pt x="166" y="224"/>
                  </a:cubicBezTo>
                  <a:cubicBezTo>
                    <a:pt x="172" y="171"/>
                    <a:pt x="172" y="171"/>
                    <a:pt x="172" y="171"/>
                  </a:cubicBezTo>
                  <a:lnTo>
                    <a:pt x="360" y="192"/>
                  </a:lnTo>
                  <a:close/>
                  <a:moveTo>
                    <a:pt x="352" y="268"/>
                  </a:moveTo>
                  <a:cubicBezTo>
                    <a:pt x="346" y="321"/>
                    <a:pt x="346" y="321"/>
                    <a:pt x="346" y="321"/>
                  </a:cubicBezTo>
                  <a:cubicBezTo>
                    <a:pt x="158" y="301"/>
                    <a:pt x="158" y="301"/>
                    <a:pt x="158" y="301"/>
                  </a:cubicBezTo>
                  <a:cubicBezTo>
                    <a:pt x="164" y="248"/>
                    <a:pt x="164" y="248"/>
                    <a:pt x="164" y="248"/>
                  </a:cubicBezTo>
                  <a:lnTo>
                    <a:pt x="352" y="268"/>
                  </a:lnTo>
                  <a:close/>
                  <a:moveTo>
                    <a:pt x="344" y="345"/>
                  </a:moveTo>
                  <a:cubicBezTo>
                    <a:pt x="338" y="397"/>
                    <a:pt x="338" y="397"/>
                    <a:pt x="338" y="397"/>
                  </a:cubicBezTo>
                  <a:cubicBezTo>
                    <a:pt x="149" y="377"/>
                    <a:pt x="149" y="377"/>
                    <a:pt x="149" y="377"/>
                  </a:cubicBezTo>
                  <a:cubicBezTo>
                    <a:pt x="155" y="324"/>
                    <a:pt x="155" y="324"/>
                    <a:pt x="155" y="324"/>
                  </a:cubicBezTo>
                  <a:lnTo>
                    <a:pt x="344" y="345"/>
                  </a:lnTo>
                  <a:close/>
                  <a:moveTo>
                    <a:pt x="335" y="421"/>
                  </a:moveTo>
                  <a:cubicBezTo>
                    <a:pt x="329" y="474"/>
                    <a:pt x="329" y="474"/>
                    <a:pt x="329" y="474"/>
                  </a:cubicBezTo>
                  <a:cubicBezTo>
                    <a:pt x="141" y="453"/>
                    <a:pt x="141" y="453"/>
                    <a:pt x="141" y="453"/>
                  </a:cubicBezTo>
                  <a:cubicBezTo>
                    <a:pt x="147" y="400"/>
                    <a:pt x="147" y="400"/>
                    <a:pt x="147" y="400"/>
                  </a:cubicBezTo>
                  <a:lnTo>
                    <a:pt x="335" y="421"/>
                  </a:lnTo>
                  <a:close/>
                  <a:moveTo>
                    <a:pt x="327" y="497"/>
                  </a:moveTo>
                  <a:cubicBezTo>
                    <a:pt x="315" y="609"/>
                    <a:pt x="315" y="609"/>
                    <a:pt x="315" y="609"/>
                  </a:cubicBezTo>
                  <a:cubicBezTo>
                    <a:pt x="312" y="608"/>
                    <a:pt x="309" y="608"/>
                    <a:pt x="306" y="606"/>
                  </a:cubicBezTo>
                  <a:cubicBezTo>
                    <a:pt x="315" y="525"/>
                    <a:pt x="315" y="525"/>
                    <a:pt x="315" y="525"/>
                  </a:cubicBezTo>
                  <a:cubicBezTo>
                    <a:pt x="316" y="516"/>
                    <a:pt x="309" y="509"/>
                    <a:pt x="299" y="508"/>
                  </a:cubicBezTo>
                  <a:cubicBezTo>
                    <a:pt x="289" y="507"/>
                    <a:pt x="280" y="512"/>
                    <a:pt x="280" y="521"/>
                  </a:cubicBezTo>
                  <a:cubicBezTo>
                    <a:pt x="271" y="600"/>
                    <a:pt x="271" y="600"/>
                    <a:pt x="271" y="600"/>
                  </a:cubicBezTo>
                  <a:cubicBezTo>
                    <a:pt x="268" y="599"/>
                    <a:pt x="265" y="599"/>
                    <a:pt x="262" y="599"/>
                  </a:cubicBezTo>
                  <a:cubicBezTo>
                    <a:pt x="270" y="520"/>
                    <a:pt x="270" y="520"/>
                    <a:pt x="270" y="520"/>
                  </a:cubicBezTo>
                  <a:cubicBezTo>
                    <a:pt x="271" y="512"/>
                    <a:pt x="264" y="504"/>
                    <a:pt x="254" y="503"/>
                  </a:cubicBezTo>
                  <a:cubicBezTo>
                    <a:pt x="245" y="502"/>
                    <a:pt x="236" y="508"/>
                    <a:pt x="235" y="516"/>
                  </a:cubicBezTo>
                  <a:cubicBezTo>
                    <a:pt x="226" y="596"/>
                    <a:pt x="226" y="596"/>
                    <a:pt x="226" y="596"/>
                  </a:cubicBezTo>
                  <a:cubicBezTo>
                    <a:pt x="224" y="596"/>
                    <a:pt x="221" y="596"/>
                    <a:pt x="218" y="596"/>
                  </a:cubicBezTo>
                  <a:cubicBezTo>
                    <a:pt x="217" y="596"/>
                    <a:pt x="217" y="596"/>
                    <a:pt x="217" y="596"/>
                  </a:cubicBezTo>
                  <a:cubicBezTo>
                    <a:pt x="226" y="515"/>
                    <a:pt x="226" y="515"/>
                    <a:pt x="226" y="515"/>
                  </a:cubicBezTo>
                  <a:cubicBezTo>
                    <a:pt x="227" y="507"/>
                    <a:pt x="220" y="499"/>
                    <a:pt x="210" y="498"/>
                  </a:cubicBezTo>
                  <a:cubicBezTo>
                    <a:pt x="200" y="497"/>
                    <a:pt x="192" y="503"/>
                    <a:pt x="191" y="511"/>
                  </a:cubicBezTo>
                  <a:cubicBezTo>
                    <a:pt x="181" y="598"/>
                    <a:pt x="181" y="598"/>
                    <a:pt x="181" y="598"/>
                  </a:cubicBezTo>
                  <a:cubicBezTo>
                    <a:pt x="178" y="598"/>
                    <a:pt x="175" y="598"/>
                    <a:pt x="172" y="599"/>
                  </a:cubicBezTo>
                  <a:cubicBezTo>
                    <a:pt x="181" y="510"/>
                    <a:pt x="181" y="510"/>
                    <a:pt x="181" y="510"/>
                  </a:cubicBezTo>
                  <a:cubicBezTo>
                    <a:pt x="182" y="502"/>
                    <a:pt x="175" y="494"/>
                    <a:pt x="165" y="493"/>
                  </a:cubicBezTo>
                  <a:cubicBezTo>
                    <a:pt x="156" y="492"/>
                    <a:pt x="147" y="498"/>
                    <a:pt x="146" y="506"/>
                  </a:cubicBezTo>
                  <a:cubicBezTo>
                    <a:pt x="135" y="605"/>
                    <a:pt x="135" y="605"/>
                    <a:pt x="135" y="605"/>
                  </a:cubicBezTo>
                  <a:cubicBezTo>
                    <a:pt x="132" y="606"/>
                    <a:pt x="128" y="607"/>
                    <a:pt x="124" y="608"/>
                  </a:cubicBezTo>
                  <a:cubicBezTo>
                    <a:pt x="138" y="476"/>
                    <a:pt x="138" y="476"/>
                    <a:pt x="138" y="476"/>
                  </a:cubicBezTo>
                  <a:lnTo>
                    <a:pt x="327" y="49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 name="任意多边形: 形状 17">
              <a:extLst>
                <a:ext uri="{FF2B5EF4-FFF2-40B4-BE49-F238E27FC236}">
                  <a16:creationId xmlns:a16="http://schemas.microsoft.com/office/drawing/2014/main" id="{9ED15687-8A10-485A-96F8-EAA26C8139E2}"/>
                </a:ext>
              </a:extLst>
            </p:cNvPr>
            <p:cNvSpPr/>
            <p:nvPr/>
          </p:nvSpPr>
          <p:spPr bwMode="auto">
            <a:xfrm>
              <a:off x="9415919" y="5132995"/>
              <a:ext cx="1263184" cy="507778"/>
            </a:xfrm>
            <a:custGeom>
              <a:avLst/>
              <a:gdLst>
                <a:gd name="T0" fmla="*/ 136 w 437"/>
                <a:gd name="T1" fmla="*/ 162 h 176"/>
                <a:gd name="T2" fmla="*/ 0 w 437"/>
                <a:gd name="T3" fmla="*/ 164 h 176"/>
                <a:gd name="T4" fmla="*/ 18 w 437"/>
                <a:gd name="T5" fmla="*/ 142 h 176"/>
                <a:gd name="T6" fmla="*/ 18 w 437"/>
                <a:gd name="T7" fmla="*/ 142 h 176"/>
                <a:gd name="T8" fmla="*/ 25 w 437"/>
                <a:gd name="T9" fmla="*/ 134 h 176"/>
                <a:gd name="T10" fmla="*/ 25 w 437"/>
                <a:gd name="T11" fmla="*/ 134 h 176"/>
                <a:gd name="T12" fmla="*/ 29 w 437"/>
                <a:gd name="T13" fmla="*/ 129 h 176"/>
                <a:gd name="T14" fmla="*/ 29 w 437"/>
                <a:gd name="T15" fmla="*/ 129 h 176"/>
                <a:gd name="T16" fmla="*/ 36 w 437"/>
                <a:gd name="T17" fmla="*/ 121 h 176"/>
                <a:gd name="T18" fmla="*/ 36 w 437"/>
                <a:gd name="T19" fmla="*/ 121 h 176"/>
                <a:gd name="T20" fmla="*/ 40 w 437"/>
                <a:gd name="T21" fmla="*/ 116 h 176"/>
                <a:gd name="T22" fmla="*/ 40 w 437"/>
                <a:gd name="T23" fmla="*/ 116 h 176"/>
                <a:gd name="T24" fmla="*/ 46 w 437"/>
                <a:gd name="T25" fmla="*/ 108 h 176"/>
                <a:gd name="T26" fmla="*/ 136 w 437"/>
                <a:gd name="T27" fmla="*/ 0 h 176"/>
                <a:gd name="T28" fmla="*/ 227 w 437"/>
                <a:gd name="T29" fmla="*/ 106 h 176"/>
                <a:gd name="T30" fmla="*/ 224 w 437"/>
                <a:gd name="T31" fmla="*/ 109 h 176"/>
                <a:gd name="T32" fmla="*/ 281 w 437"/>
                <a:gd name="T33" fmla="*/ 56 h 176"/>
                <a:gd name="T34" fmla="*/ 281 w 437"/>
                <a:gd name="T35" fmla="*/ 54 h 176"/>
                <a:gd name="T36" fmla="*/ 281 w 437"/>
                <a:gd name="T37" fmla="*/ 56 h 176"/>
                <a:gd name="T38" fmla="*/ 315 w 437"/>
                <a:gd name="T39" fmla="*/ 85 h 176"/>
                <a:gd name="T40" fmla="*/ 354 w 437"/>
                <a:gd name="T41" fmla="*/ 59 h 176"/>
                <a:gd name="T42" fmla="*/ 354 w 437"/>
                <a:gd name="T43" fmla="*/ 59 h 176"/>
                <a:gd name="T44" fmla="*/ 388 w 437"/>
                <a:gd name="T45" fmla="*/ 105 h 176"/>
                <a:gd name="T46" fmla="*/ 372 w 437"/>
                <a:gd name="T47" fmla="*/ 106 h 176"/>
                <a:gd name="T48" fmla="*/ 372 w 437"/>
                <a:gd name="T49" fmla="*/ 115 h 176"/>
                <a:gd name="T50" fmla="*/ 385 w 437"/>
                <a:gd name="T51" fmla="*/ 135 h 176"/>
                <a:gd name="T52" fmla="*/ 385 w 437"/>
                <a:gd name="T53" fmla="*/ 136 h 176"/>
                <a:gd name="T54" fmla="*/ 386 w 437"/>
                <a:gd name="T55" fmla="*/ 138 h 176"/>
                <a:gd name="T56" fmla="*/ 387 w 437"/>
                <a:gd name="T57" fmla="*/ 139 h 176"/>
                <a:gd name="T58" fmla="*/ 389 w 437"/>
                <a:gd name="T59" fmla="*/ 143 h 176"/>
                <a:gd name="T60" fmla="*/ 326 w 437"/>
                <a:gd name="T61" fmla="*/ 144 h 176"/>
                <a:gd name="T62" fmla="*/ 389 w 437"/>
                <a:gd name="T63" fmla="*/ 143 h 176"/>
                <a:gd name="T64" fmla="*/ 388 w 437"/>
                <a:gd name="T65" fmla="*/ 142 h 176"/>
                <a:gd name="T66" fmla="*/ 387 w 437"/>
                <a:gd name="T67" fmla="*/ 140 h 176"/>
                <a:gd name="T68" fmla="*/ 387 w 437"/>
                <a:gd name="T69" fmla="*/ 139 h 176"/>
                <a:gd name="T70" fmla="*/ 389 w 437"/>
                <a:gd name="T71" fmla="*/ 143 h 176"/>
                <a:gd name="T72" fmla="*/ 392 w 437"/>
                <a:gd name="T73" fmla="*/ 154 h 176"/>
                <a:gd name="T74" fmla="*/ 425 w 437"/>
                <a:gd name="T75" fmla="*/ 155 h 176"/>
                <a:gd name="T76" fmla="*/ 437 w 437"/>
                <a:gd name="T77" fmla="*/ 173 h 176"/>
                <a:gd name="T78" fmla="*/ 335 w 437"/>
                <a:gd name="T79" fmla="*/ 174 h 176"/>
                <a:gd name="T80" fmla="*/ 287 w 437"/>
                <a:gd name="T81" fmla="*/ 173 h 176"/>
                <a:gd name="T82" fmla="*/ 183 w 437"/>
                <a:gd name="T83" fmla="*/ 172 h 176"/>
                <a:gd name="T84" fmla="*/ 182 w 437"/>
                <a:gd name="T85" fmla="*/ 163 h 176"/>
                <a:gd name="T86" fmla="*/ 136 w 437"/>
                <a:gd name="T87" fmla="*/ 162 h 176"/>
                <a:gd name="T88" fmla="*/ 234 w 437"/>
                <a:gd name="T89" fmla="*/ 122 h 176"/>
                <a:gd name="T90" fmla="*/ 234 w 437"/>
                <a:gd name="T91" fmla="*/ 122 h 176"/>
                <a:gd name="T92" fmla="*/ 239 w 437"/>
                <a:gd name="T93" fmla="*/ 123 h 176"/>
                <a:gd name="T94" fmla="*/ 234 w 437"/>
                <a:gd name="T95" fmla="*/ 122 h 176"/>
                <a:gd name="T96" fmla="*/ 258 w 437"/>
                <a:gd name="T97" fmla="*/ 129 h 176"/>
                <a:gd name="T98" fmla="*/ 262 w 437"/>
                <a:gd name="T99" fmla="*/ 129 h 176"/>
                <a:gd name="T100" fmla="*/ 258 w 437"/>
                <a:gd name="T101" fmla="*/ 129 h 176"/>
                <a:gd name="T102" fmla="*/ 280 w 437"/>
                <a:gd name="T103" fmla="*/ 161 h 176"/>
                <a:gd name="T104" fmla="*/ 276 w 437"/>
                <a:gd name="T105" fmla="*/ 159 h 176"/>
                <a:gd name="T106" fmla="*/ 280 w 437"/>
                <a:gd name="T107" fmla="*/ 161 h 176"/>
                <a:gd name="T108" fmla="*/ 385 w 437"/>
                <a:gd name="T109" fmla="*/ 136 h 176"/>
                <a:gd name="T110" fmla="*/ 385 w 437"/>
                <a:gd name="T111" fmla="*/ 135 h 176"/>
                <a:gd name="T112" fmla="*/ 385 w 437"/>
                <a:gd name="T113" fmla="*/ 135 h 176"/>
                <a:gd name="T114" fmla="*/ 385 w 437"/>
                <a:gd name="T115" fmla="*/ 13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37" h="176">
                  <a:moveTo>
                    <a:pt x="136" y="162"/>
                  </a:moveTo>
                  <a:cubicBezTo>
                    <a:pt x="0" y="164"/>
                    <a:pt x="0" y="164"/>
                    <a:pt x="0" y="164"/>
                  </a:cubicBezTo>
                  <a:cubicBezTo>
                    <a:pt x="18" y="142"/>
                    <a:pt x="18" y="142"/>
                    <a:pt x="18" y="142"/>
                  </a:cubicBezTo>
                  <a:cubicBezTo>
                    <a:pt x="18" y="142"/>
                    <a:pt x="18" y="142"/>
                    <a:pt x="18" y="142"/>
                  </a:cubicBezTo>
                  <a:cubicBezTo>
                    <a:pt x="25" y="134"/>
                    <a:pt x="25" y="134"/>
                    <a:pt x="25" y="134"/>
                  </a:cubicBezTo>
                  <a:cubicBezTo>
                    <a:pt x="25" y="134"/>
                    <a:pt x="25" y="134"/>
                    <a:pt x="25" y="134"/>
                  </a:cubicBezTo>
                  <a:cubicBezTo>
                    <a:pt x="29" y="129"/>
                    <a:pt x="29" y="129"/>
                    <a:pt x="29" y="129"/>
                  </a:cubicBezTo>
                  <a:cubicBezTo>
                    <a:pt x="29" y="129"/>
                    <a:pt x="29" y="129"/>
                    <a:pt x="29" y="129"/>
                  </a:cubicBezTo>
                  <a:cubicBezTo>
                    <a:pt x="36" y="121"/>
                    <a:pt x="36" y="121"/>
                    <a:pt x="36" y="121"/>
                  </a:cubicBezTo>
                  <a:cubicBezTo>
                    <a:pt x="36" y="121"/>
                    <a:pt x="36" y="121"/>
                    <a:pt x="36" y="121"/>
                  </a:cubicBezTo>
                  <a:cubicBezTo>
                    <a:pt x="40" y="116"/>
                    <a:pt x="40" y="116"/>
                    <a:pt x="40" y="116"/>
                  </a:cubicBezTo>
                  <a:cubicBezTo>
                    <a:pt x="40" y="116"/>
                    <a:pt x="40" y="116"/>
                    <a:pt x="40" y="116"/>
                  </a:cubicBezTo>
                  <a:cubicBezTo>
                    <a:pt x="46" y="108"/>
                    <a:pt x="46" y="108"/>
                    <a:pt x="46" y="108"/>
                  </a:cubicBezTo>
                  <a:cubicBezTo>
                    <a:pt x="136" y="0"/>
                    <a:pt x="136" y="0"/>
                    <a:pt x="136" y="0"/>
                  </a:cubicBezTo>
                  <a:cubicBezTo>
                    <a:pt x="227" y="106"/>
                    <a:pt x="227" y="106"/>
                    <a:pt x="227" y="106"/>
                  </a:cubicBezTo>
                  <a:cubicBezTo>
                    <a:pt x="226" y="107"/>
                    <a:pt x="225" y="108"/>
                    <a:pt x="224" y="109"/>
                  </a:cubicBezTo>
                  <a:cubicBezTo>
                    <a:pt x="281" y="56"/>
                    <a:pt x="281" y="56"/>
                    <a:pt x="281" y="56"/>
                  </a:cubicBezTo>
                  <a:cubicBezTo>
                    <a:pt x="281" y="54"/>
                    <a:pt x="281" y="54"/>
                    <a:pt x="281" y="54"/>
                  </a:cubicBezTo>
                  <a:cubicBezTo>
                    <a:pt x="281" y="56"/>
                    <a:pt x="281" y="56"/>
                    <a:pt x="281" y="56"/>
                  </a:cubicBezTo>
                  <a:cubicBezTo>
                    <a:pt x="293" y="66"/>
                    <a:pt x="304" y="76"/>
                    <a:pt x="315" y="85"/>
                  </a:cubicBezTo>
                  <a:cubicBezTo>
                    <a:pt x="323" y="73"/>
                    <a:pt x="337" y="57"/>
                    <a:pt x="354" y="59"/>
                  </a:cubicBezTo>
                  <a:cubicBezTo>
                    <a:pt x="354" y="59"/>
                    <a:pt x="354" y="59"/>
                    <a:pt x="354" y="59"/>
                  </a:cubicBezTo>
                  <a:cubicBezTo>
                    <a:pt x="383" y="60"/>
                    <a:pt x="388" y="105"/>
                    <a:pt x="388" y="105"/>
                  </a:cubicBezTo>
                  <a:cubicBezTo>
                    <a:pt x="372" y="106"/>
                    <a:pt x="372" y="106"/>
                    <a:pt x="372" y="106"/>
                  </a:cubicBezTo>
                  <a:cubicBezTo>
                    <a:pt x="372" y="115"/>
                    <a:pt x="372" y="115"/>
                    <a:pt x="372" y="115"/>
                  </a:cubicBezTo>
                  <a:cubicBezTo>
                    <a:pt x="378" y="120"/>
                    <a:pt x="382" y="127"/>
                    <a:pt x="385" y="135"/>
                  </a:cubicBezTo>
                  <a:cubicBezTo>
                    <a:pt x="385" y="136"/>
                    <a:pt x="385" y="136"/>
                    <a:pt x="385" y="136"/>
                  </a:cubicBezTo>
                  <a:cubicBezTo>
                    <a:pt x="386" y="138"/>
                    <a:pt x="386" y="138"/>
                    <a:pt x="386" y="138"/>
                  </a:cubicBezTo>
                  <a:cubicBezTo>
                    <a:pt x="387" y="139"/>
                    <a:pt x="387" y="139"/>
                    <a:pt x="387" y="139"/>
                  </a:cubicBezTo>
                  <a:cubicBezTo>
                    <a:pt x="388" y="140"/>
                    <a:pt x="388" y="142"/>
                    <a:pt x="389" y="143"/>
                  </a:cubicBezTo>
                  <a:cubicBezTo>
                    <a:pt x="326" y="144"/>
                    <a:pt x="326" y="144"/>
                    <a:pt x="326" y="144"/>
                  </a:cubicBezTo>
                  <a:cubicBezTo>
                    <a:pt x="347" y="144"/>
                    <a:pt x="368" y="143"/>
                    <a:pt x="389" y="143"/>
                  </a:cubicBezTo>
                  <a:cubicBezTo>
                    <a:pt x="388" y="142"/>
                    <a:pt x="388" y="142"/>
                    <a:pt x="388" y="142"/>
                  </a:cubicBezTo>
                  <a:cubicBezTo>
                    <a:pt x="387" y="140"/>
                    <a:pt x="387" y="140"/>
                    <a:pt x="387" y="140"/>
                  </a:cubicBezTo>
                  <a:cubicBezTo>
                    <a:pt x="387" y="139"/>
                    <a:pt x="387" y="139"/>
                    <a:pt x="387" y="139"/>
                  </a:cubicBezTo>
                  <a:cubicBezTo>
                    <a:pt x="388" y="140"/>
                    <a:pt x="388" y="142"/>
                    <a:pt x="389" y="143"/>
                  </a:cubicBezTo>
                  <a:cubicBezTo>
                    <a:pt x="390" y="145"/>
                    <a:pt x="392" y="151"/>
                    <a:pt x="392" y="154"/>
                  </a:cubicBezTo>
                  <a:cubicBezTo>
                    <a:pt x="425" y="155"/>
                    <a:pt x="425" y="155"/>
                    <a:pt x="425" y="155"/>
                  </a:cubicBezTo>
                  <a:cubicBezTo>
                    <a:pt x="431" y="156"/>
                    <a:pt x="434" y="156"/>
                    <a:pt x="437" y="173"/>
                  </a:cubicBezTo>
                  <a:cubicBezTo>
                    <a:pt x="335" y="174"/>
                    <a:pt x="335" y="174"/>
                    <a:pt x="335" y="174"/>
                  </a:cubicBezTo>
                  <a:cubicBezTo>
                    <a:pt x="335" y="176"/>
                    <a:pt x="287" y="173"/>
                    <a:pt x="287" y="173"/>
                  </a:cubicBezTo>
                  <a:cubicBezTo>
                    <a:pt x="183" y="172"/>
                    <a:pt x="183" y="172"/>
                    <a:pt x="183" y="172"/>
                  </a:cubicBezTo>
                  <a:cubicBezTo>
                    <a:pt x="183" y="172"/>
                    <a:pt x="183" y="166"/>
                    <a:pt x="182" y="163"/>
                  </a:cubicBezTo>
                  <a:lnTo>
                    <a:pt x="136" y="162"/>
                  </a:lnTo>
                  <a:close/>
                  <a:moveTo>
                    <a:pt x="234" y="122"/>
                  </a:moveTo>
                  <a:cubicBezTo>
                    <a:pt x="234" y="122"/>
                    <a:pt x="234" y="122"/>
                    <a:pt x="234" y="122"/>
                  </a:cubicBezTo>
                  <a:cubicBezTo>
                    <a:pt x="236" y="122"/>
                    <a:pt x="237" y="123"/>
                    <a:pt x="239" y="123"/>
                  </a:cubicBezTo>
                  <a:cubicBezTo>
                    <a:pt x="237" y="123"/>
                    <a:pt x="236" y="122"/>
                    <a:pt x="234" y="122"/>
                  </a:cubicBezTo>
                  <a:close/>
                  <a:moveTo>
                    <a:pt x="258" y="129"/>
                  </a:moveTo>
                  <a:cubicBezTo>
                    <a:pt x="259" y="129"/>
                    <a:pt x="260" y="129"/>
                    <a:pt x="262" y="129"/>
                  </a:cubicBezTo>
                  <a:cubicBezTo>
                    <a:pt x="260" y="129"/>
                    <a:pt x="259" y="129"/>
                    <a:pt x="258" y="129"/>
                  </a:cubicBezTo>
                  <a:close/>
                  <a:moveTo>
                    <a:pt x="280" y="161"/>
                  </a:moveTo>
                  <a:cubicBezTo>
                    <a:pt x="279" y="160"/>
                    <a:pt x="277" y="159"/>
                    <a:pt x="276" y="159"/>
                  </a:cubicBezTo>
                  <a:cubicBezTo>
                    <a:pt x="277" y="159"/>
                    <a:pt x="279" y="160"/>
                    <a:pt x="280" y="161"/>
                  </a:cubicBezTo>
                  <a:close/>
                  <a:moveTo>
                    <a:pt x="385" y="136"/>
                  </a:moveTo>
                  <a:cubicBezTo>
                    <a:pt x="385" y="136"/>
                    <a:pt x="385" y="136"/>
                    <a:pt x="385" y="135"/>
                  </a:cubicBezTo>
                  <a:cubicBezTo>
                    <a:pt x="385" y="135"/>
                    <a:pt x="385" y="135"/>
                    <a:pt x="385" y="135"/>
                  </a:cubicBezTo>
                  <a:lnTo>
                    <a:pt x="385" y="1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 name="任意多边形: 形状 18">
              <a:extLst>
                <a:ext uri="{FF2B5EF4-FFF2-40B4-BE49-F238E27FC236}">
                  <a16:creationId xmlns:a16="http://schemas.microsoft.com/office/drawing/2014/main" id="{B11FA497-27C7-416C-91B8-DA43FA94793F}"/>
                </a:ext>
              </a:extLst>
            </p:cNvPr>
            <p:cNvSpPr/>
            <p:nvPr/>
          </p:nvSpPr>
          <p:spPr bwMode="auto">
            <a:xfrm>
              <a:off x="9165508" y="4497230"/>
              <a:ext cx="1460731" cy="1140762"/>
            </a:xfrm>
            <a:custGeom>
              <a:avLst/>
              <a:gdLst>
                <a:gd name="T0" fmla="*/ 419 w 506"/>
                <a:gd name="T1" fmla="*/ 140 h 395"/>
                <a:gd name="T2" fmla="*/ 419 w 506"/>
                <a:gd name="T3" fmla="*/ 151 h 395"/>
                <a:gd name="T4" fmla="*/ 365 w 506"/>
                <a:gd name="T5" fmla="*/ 151 h 395"/>
                <a:gd name="T6" fmla="*/ 365 w 506"/>
                <a:gd name="T7" fmla="*/ 208 h 395"/>
                <a:gd name="T8" fmla="*/ 388 w 506"/>
                <a:gd name="T9" fmla="*/ 208 h 395"/>
                <a:gd name="T10" fmla="*/ 372 w 506"/>
                <a:gd name="T11" fmla="*/ 214 h 395"/>
                <a:gd name="T12" fmla="*/ 372 w 506"/>
                <a:gd name="T13" fmla="*/ 395 h 395"/>
                <a:gd name="T14" fmla="*/ 336 w 506"/>
                <a:gd name="T15" fmla="*/ 395 h 395"/>
                <a:gd name="T16" fmla="*/ 336 w 506"/>
                <a:gd name="T17" fmla="*/ 214 h 395"/>
                <a:gd name="T18" fmla="*/ 319 w 506"/>
                <a:gd name="T19" fmla="*/ 208 h 395"/>
                <a:gd name="T20" fmla="*/ 343 w 506"/>
                <a:gd name="T21" fmla="*/ 208 h 395"/>
                <a:gd name="T22" fmla="*/ 343 w 506"/>
                <a:gd name="T23" fmla="*/ 151 h 395"/>
                <a:gd name="T24" fmla="*/ 163 w 506"/>
                <a:gd name="T25" fmla="*/ 151 h 395"/>
                <a:gd name="T26" fmla="*/ 163 w 506"/>
                <a:gd name="T27" fmla="*/ 208 h 395"/>
                <a:gd name="T28" fmla="*/ 186 w 506"/>
                <a:gd name="T29" fmla="*/ 208 h 395"/>
                <a:gd name="T30" fmla="*/ 170 w 506"/>
                <a:gd name="T31" fmla="*/ 214 h 395"/>
                <a:gd name="T32" fmla="*/ 170 w 506"/>
                <a:gd name="T33" fmla="*/ 395 h 395"/>
                <a:gd name="T34" fmla="*/ 134 w 506"/>
                <a:gd name="T35" fmla="*/ 395 h 395"/>
                <a:gd name="T36" fmla="*/ 134 w 506"/>
                <a:gd name="T37" fmla="*/ 214 h 395"/>
                <a:gd name="T38" fmla="*/ 118 w 506"/>
                <a:gd name="T39" fmla="*/ 208 h 395"/>
                <a:gd name="T40" fmla="*/ 141 w 506"/>
                <a:gd name="T41" fmla="*/ 208 h 395"/>
                <a:gd name="T42" fmla="*/ 141 w 506"/>
                <a:gd name="T43" fmla="*/ 151 h 395"/>
                <a:gd name="T44" fmla="*/ 87 w 506"/>
                <a:gd name="T45" fmla="*/ 151 h 395"/>
                <a:gd name="T46" fmla="*/ 87 w 506"/>
                <a:gd name="T47" fmla="*/ 140 h 395"/>
                <a:gd name="T48" fmla="*/ 72 w 506"/>
                <a:gd name="T49" fmla="*/ 140 h 395"/>
                <a:gd name="T50" fmla="*/ 72 w 506"/>
                <a:gd name="T51" fmla="*/ 133 h 395"/>
                <a:gd name="T52" fmla="*/ 141 w 506"/>
                <a:gd name="T53" fmla="*/ 133 h 395"/>
                <a:gd name="T54" fmla="*/ 141 w 506"/>
                <a:gd name="T55" fmla="*/ 102 h 395"/>
                <a:gd name="T56" fmla="*/ 125 w 506"/>
                <a:gd name="T57" fmla="*/ 102 h 395"/>
                <a:gd name="T58" fmla="*/ 125 w 506"/>
                <a:gd name="T59" fmla="*/ 90 h 395"/>
                <a:gd name="T60" fmla="*/ 56 w 506"/>
                <a:gd name="T61" fmla="*/ 78 h 395"/>
                <a:gd name="T62" fmla="*/ 56 w 506"/>
                <a:gd name="T63" fmla="*/ 52 h 395"/>
                <a:gd name="T64" fmla="*/ 30 w 506"/>
                <a:gd name="T65" fmla="*/ 46 h 395"/>
                <a:gd name="T66" fmla="*/ 30 w 506"/>
                <a:gd name="T67" fmla="*/ 25 h 395"/>
                <a:gd name="T68" fmla="*/ 0 w 506"/>
                <a:gd name="T69" fmla="*/ 19 h 395"/>
                <a:gd name="T70" fmla="*/ 0 w 506"/>
                <a:gd name="T71" fmla="*/ 0 h 395"/>
                <a:gd name="T72" fmla="*/ 506 w 506"/>
                <a:gd name="T73" fmla="*/ 0 h 395"/>
                <a:gd name="T74" fmla="*/ 506 w 506"/>
                <a:gd name="T75" fmla="*/ 19 h 395"/>
                <a:gd name="T76" fmla="*/ 476 w 506"/>
                <a:gd name="T77" fmla="*/ 25 h 395"/>
                <a:gd name="T78" fmla="*/ 476 w 506"/>
                <a:gd name="T79" fmla="*/ 46 h 395"/>
                <a:gd name="T80" fmla="*/ 449 w 506"/>
                <a:gd name="T81" fmla="*/ 52 h 395"/>
                <a:gd name="T82" fmla="*/ 449 w 506"/>
                <a:gd name="T83" fmla="*/ 78 h 395"/>
                <a:gd name="T84" fmla="*/ 381 w 506"/>
                <a:gd name="T85" fmla="*/ 90 h 395"/>
                <a:gd name="T86" fmla="*/ 381 w 506"/>
                <a:gd name="T87" fmla="*/ 102 h 395"/>
                <a:gd name="T88" fmla="*/ 365 w 506"/>
                <a:gd name="T89" fmla="*/ 102 h 395"/>
                <a:gd name="T90" fmla="*/ 365 w 506"/>
                <a:gd name="T91" fmla="*/ 133 h 395"/>
                <a:gd name="T92" fmla="*/ 433 w 506"/>
                <a:gd name="T93" fmla="*/ 133 h 395"/>
                <a:gd name="T94" fmla="*/ 433 w 506"/>
                <a:gd name="T95" fmla="*/ 140 h 395"/>
                <a:gd name="T96" fmla="*/ 419 w 506"/>
                <a:gd name="T97" fmla="*/ 140 h 395"/>
                <a:gd name="T98" fmla="*/ 179 w 506"/>
                <a:gd name="T99" fmla="*/ 96 h 395"/>
                <a:gd name="T100" fmla="*/ 179 w 506"/>
                <a:gd name="T101" fmla="*/ 102 h 395"/>
                <a:gd name="T102" fmla="*/ 163 w 506"/>
                <a:gd name="T103" fmla="*/ 102 h 395"/>
                <a:gd name="T104" fmla="*/ 163 w 506"/>
                <a:gd name="T105" fmla="*/ 133 h 395"/>
                <a:gd name="T106" fmla="*/ 237 w 506"/>
                <a:gd name="T107" fmla="*/ 133 h 395"/>
                <a:gd name="T108" fmla="*/ 237 w 506"/>
                <a:gd name="T109" fmla="*/ 99 h 395"/>
                <a:gd name="T110" fmla="*/ 179 w 506"/>
                <a:gd name="T111" fmla="*/ 96 h 395"/>
                <a:gd name="T112" fmla="*/ 343 w 506"/>
                <a:gd name="T113" fmla="*/ 102 h 395"/>
                <a:gd name="T114" fmla="*/ 327 w 506"/>
                <a:gd name="T115" fmla="*/ 102 h 395"/>
                <a:gd name="T116" fmla="*/ 327 w 506"/>
                <a:gd name="T117" fmla="*/ 96 h 395"/>
                <a:gd name="T118" fmla="*/ 269 w 506"/>
                <a:gd name="T119" fmla="*/ 99 h 395"/>
                <a:gd name="T120" fmla="*/ 269 w 506"/>
                <a:gd name="T121" fmla="*/ 133 h 395"/>
                <a:gd name="T122" fmla="*/ 343 w 506"/>
                <a:gd name="T123" fmla="*/ 133 h 395"/>
                <a:gd name="T124" fmla="*/ 343 w 506"/>
                <a:gd name="T125" fmla="*/ 102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06" h="395">
                  <a:moveTo>
                    <a:pt x="419" y="140"/>
                  </a:moveTo>
                  <a:cubicBezTo>
                    <a:pt x="419" y="151"/>
                    <a:pt x="419" y="151"/>
                    <a:pt x="419" y="151"/>
                  </a:cubicBezTo>
                  <a:cubicBezTo>
                    <a:pt x="365" y="151"/>
                    <a:pt x="365" y="151"/>
                    <a:pt x="365" y="151"/>
                  </a:cubicBezTo>
                  <a:cubicBezTo>
                    <a:pt x="365" y="208"/>
                    <a:pt x="365" y="208"/>
                    <a:pt x="365" y="208"/>
                  </a:cubicBezTo>
                  <a:cubicBezTo>
                    <a:pt x="388" y="208"/>
                    <a:pt x="388" y="208"/>
                    <a:pt x="388" y="208"/>
                  </a:cubicBezTo>
                  <a:cubicBezTo>
                    <a:pt x="372" y="214"/>
                    <a:pt x="372" y="214"/>
                    <a:pt x="372" y="214"/>
                  </a:cubicBezTo>
                  <a:cubicBezTo>
                    <a:pt x="372" y="395"/>
                    <a:pt x="372" y="395"/>
                    <a:pt x="372" y="395"/>
                  </a:cubicBezTo>
                  <a:cubicBezTo>
                    <a:pt x="336" y="395"/>
                    <a:pt x="336" y="395"/>
                    <a:pt x="336" y="395"/>
                  </a:cubicBezTo>
                  <a:cubicBezTo>
                    <a:pt x="336" y="214"/>
                    <a:pt x="336" y="214"/>
                    <a:pt x="336" y="214"/>
                  </a:cubicBezTo>
                  <a:cubicBezTo>
                    <a:pt x="319" y="208"/>
                    <a:pt x="319" y="208"/>
                    <a:pt x="319" y="208"/>
                  </a:cubicBezTo>
                  <a:cubicBezTo>
                    <a:pt x="343" y="208"/>
                    <a:pt x="343" y="208"/>
                    <a:pt x="343" y="208"/>
                  </a:cubicBezTo>
                  <a:cubicBezTo>
                    <a:pt x="343" y="151"/>
                    <a:pt x="343" y="151"/>
                    <a:pt x="343" y="151"/>
                  </a:cubicBezTo>
                  <a:cubicBezTo>
                    <a:pt x="163" y="151"/>
                    <a:pt x="163" y="151"/>
                    <a:pt x="163" y="151"/>
                  </a:cubicBezTo>
                  <a:cubicBezTo>
                    <a:pt x="163" y="208"/>
                    <a:pt x="163" y="208"/>
                    <a:pt x="163" y="208"/>
                  </a:cubicBezTo>
                  <a:cubicBezTo>
                    <a:pt x="186" y="208"/>
                    <a:pt x="186" y="208"/>
                    <a:pt x="186" y="208"/>
                  </a:cubicBezTo>
                  <a:cubicBezTo>
                    <a:pt x="170" y="214"/>
                    <a:pt x="170" y="214"/>
                    <a:pt x="170" y="214"/>
                  </a:cubicBezTo>
                  <a:cubicBezTo>
                    <a:pt x="170" y="395"/>
                    <a:pt x="170" y="395"/>
                    <a:pt x="170" y="395"/>
                  </a:cubicBezTo>
                  <a:cubicBezTo>
                    <a:pt x="134" y="395"/>
                    <a:pt x="134" y="395"/>
                    <a:pt x="134" y="395"/>
                  </a:cubicBezTo>
                  <a:cubicBezTo>
                    <a:pt x="134" y="214"/>
                    <a:pt x="134" y="214"/>
                    <a:pt x="134" y="214"/>
                  </a:cubicBezTo>
                  <a:cubicBezTo>
                    <a:pt x="118" y="208"/>
                    <a:pt x="118" y="208"/>
                    <a:pt x="118" y="208"/>
                  </a:cubicBezTo>
                  <a:cubicBezTo>
                    <a:pt x="141" y="208"/>
                    <a:pt x="141" y="208"/>
                    <a:pt x="141" y="208"/>
                  </a:cubicBezTo>
                  <a:cubicBezTo>
                    <a:pt x="141" y="151"/>
                    <a:pt x="141" y="151"/>
                    <a:pt x="141" y="151"/>
                  </a:cubicBezTo>
                  <a:cubicBezTo>
                    <a:pt x="87" y="151"/>
                    <a:pt x="87" y="151"/>
                    <a:pt x="87" y="151"/>
                  </a:cubicBezTo>
                  <a:cubicBezTo>
                    <a:pt x="87" y="140"/>
                    <a:pt x="87" y="140"/>
                    <a:pt x="87" y="140"/>
                  </a:cubicBezTo>
                  <a:cubicBezTo>
                    <a:pt x="72" y="140"/>
                    <a:pt x="72" y="140"/>
                    <a:pt x="72" y="140"/>
                  </a:cubicBezTo>
                  <a:cubicBezTo>
                    <a:pt x="72" y="133"/>
                    <a:pt x="72" y="133"/>
                    <a:pt x="72" y="133"/>
                  </a:cubicBezTo>
                  <a:cubicBezTo>
                    <a:pt x="141" y="133"/>
                    <a:pt x="141" y="133"/>
                    <a:pt x="141" y="133"/>
                  </a:cubicBezTo>
                  <a:cubicBezTo>
                    <a:pt x="141" y="102"/>
                    <a:pt x="141" y="102"/>
                    <a:pt x="141" y="102"/>
                  </a:cubicBezTo>
                  <a:cubicBezTo>
                    <a:pt x="125" y="102"/>
                    <a:pt x="125" y="102"/>
                    <a:pt x="125" y="102"/>
                  </a:cubicBezTo>
                  <a:cubicBezTo>
                    <a:pt x="125" y="90"/>
                    <a:pt x="125" y="90"/>
                    <a:pt x="125" y="90"/>
                  </a:cubicBezTo>
                  <a:cubicBezTo>
                    <a:pt x="103" y="87"/>
                    <a:pt x="80" y="83"/>
                    <a:pt x="56" y="78"/>
                  </a:cubicBezTo>
                  <a:cubicBezTo>
                    <a:pt x="56" y="52"/>
                    <a:pt x="56" y="52"/>
                    <a:pt x="56" y="52"/>
                  </a:cubicBezTo>
                  <a:cubicBezTo>
                    <a:pt x="48" y="50"/>
                    <a:pt x="39" y="49"/>
                    <a:pt x="30" y="46"/>
                  </a:cubicBezTo>
                  <a:cubicBezTo>
                    <a:pt x="30" y="25"/>
                    <a:pt x="30" y="25"/>
                    <a:pt x="30" y="25"/>
                  </a:cubicBezTo>
                  <a:cubicBezTo>
                    <a:pt x="20" y="23"/>
                    <a:pt x="10" y="21"/>
                    <a:pt x="0" y="19"/>
                  </a:cubicBezTo>
                  <a:cubicBezTo>
                    <a:pt x="0" y="13"/>
                    <a:pt x="0" y="6"/>
                    <a:pt x="0" y="0"/>
                  </a:cubicBezTo>
                  <a:cubicBezTo>
                    <a:pt x="171" y="29"/>
                    <a:pt x="339" y="27"/>
                    <a:pt x="506" y="0"/>
                  </a:cubicBezTo>
                  <a:cubicBezTo>
                    <a:pt x="506" y="6"/>
                    <a:pt x="506" y="13"/>
                    <a:pt x="506" y="19"/>
                  </a:cubicBezTo>
                  <a:cubicBezTo>
                    <a:pt x="496" y="21"/>
                    <a:pt x="486" y="23"/>
                    <a:pt x="476" y="25"/>
                  </a:cubicBezTo>
                  <a:cubicBezTo>
                    <a:pt x="476" y="46"/>
                    <a:pt x="476" y="46"/>
                    <a:pt x="476" y="46"/>
                  </a:cubicBezTo>
                  <a:cubicBezTo>
                    <a:pt x="467" y="49"/>
                    <a:pt x="458" y="50"/>
                    <a:pt x="449" y="52"/>
                  </a:cubicBezTo>
                  <a:cubicBezTo>
                    <a:pt x="449" y="78"/>
                    <a:pt x="449" y="78"/>
                    <a:pt x="449" y="78"/>
                  </a:cubicBezTo>
                  <a:cubicBezTo>
                    <a:pt x="427" y="83"/>
                    <a:pt x="404" y="87"/>
                    <a:pt x="381" y="90"/>
                  </a:cubicBezTo>
                  <a:cubicBezTo>
                    <a:pt x="381" y="102"/>
                    <a:pt x="381" y="102"/>
                    <a:pt x="381" y="102"/>
                  </a:cubicBezTo>
                  <a:cubicBezTo>
                    <a:pt x="365" y="102"/>
                    <a:pt x="365" y="102"/>
                    <a:pt x="365" y="102"/>
                  </a:cubicBezTo>
                  <a:cubicBezTo>
                    <a:pt x="365" y="133"/>
                    <a:pt x="365" y="133"/>
                    <a:pt x="365" y="133"/>
                  </a:cubicBezTo>
                  <a:cubicBezTo>
                    <a:pt x="433" y="133"/>
                    <a:pt x="433" y="133"/>
                    <a:pt x="433" y="133"/>
                  </a:cubicBezTo>
                  <a:cubicBezTo>
                    <a:pt x="433" y="140"/>
                    <a:pt x="433" y="140"/>
                    <a:pt x="433" y="140"/>
                  </a:cubicBezTo>
                  <a:lnTo>
                    <a:pt x="419" y="140"/>
                  </a:lnTo>
                  <a:close/>
                  <a:moveTo>
                    <a:pt x="179" y="96"/>
                  </a:moveTo>
                  <a:cubicBezTo>
                    <a:pt x="179" y="102"/>
                    <a:pt x="179" y="102"/>
                    <a:pt x="179" y="102"/>
                  </a:cubicBezTo>
                  <a:cubicBezTo>
                    <a:pt x="163" y="102"/>
                    <a:pt x="163" y="102"/>
                    <a:pt x="163" y="102"/>
                  </a:cubicBezTo>
                  <a:cubicBezTo>
                    <a:pt x="163" y="133"/>
                    <a:pt x="163" y="133"/>
                    <a:pt x="163" y="133"/>
                  </a:cubicBezTo>
                  <a:cubicBezTo>
                    <a:pt x="237" y="133"/>
                    <a:pt x="237" y="133"/>
                    <a:pt x="237" y="133"/>
                  </a:cubicBezTo>
                  <a:cubicBezTo>
                    <a:pt x="237" y="99"/>
                    <a:pt x="237" y="99"/>
                    <a:pt x="237" y="99"/>
                  </a:cubicBezTo>
                  <a:cubicBezTo>
                    <a:pt x="218" y="98"/>
                    <a:pt x="198" y="97"/>
                    <a:pt x="179" y="96"/>
                  </a:cubicBezTo>
                  <a:close/>
                  <a:moveTo>
                    <a:pt x="343" y="102"/>
                  </a:moveTo>
                  <a:cubicBezTo>
                    <a:pt x="327" y="102"/>
                    <a:pt x="327" y="102"/>
                    <a:pt x="327" y="102"/>
                  </a:cubicBezTo>
                  <a:cubicBezTo>
                    <a:pt x="327" y="96"/>
                    <a:pt x="327" y="96"/>
                    <a:pt x="327" y="96"/>
                  </a:cubicBezTo>
                  <a:cubicBezTo>
                    <a:pt x="308" y="98"/>
                    <a:pt x="289" y="99"/>
                    <a:pt x="269" y="99"/>
                  </a:cubicBezTo>
                  <a:cubicBezTo>
                    <a:pt x="269" y="133"/>
                    <a:pt x="269" y="133"/>
                    <a:pt x="269" y="133"/>
                  </a:cubicBezTo>
                  <a:cubicBezTo>
                    <a:pt x="343" y="133"/>
                    <a:pt x="343" y="133"/>
                    <a:pt x="343" y="133"/>
                  </a:cubicBezTo>
                  <a:lnTo>
                    <a:pt x="343"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sp>
        <p:nvSpPr>
          <p:cNvPr id="20" name="矩形 19">
            <a:extLst>
              <a:ext uri="{FF2B5EF4-FFF2-40B4-BE49-F238E27FC236}">
                <a16:creationId xmlns:a16="http://schemas.microsoft.com/office/drawing/2014/main" id="{A13E6ECB-36CB-4557-8A62-4344752796C4}"/>
              </a:ext>
            </a:extLst>
          </p:cNvPr>
          <p:cNvSpPr/>
          <p:nvPr userDrawn="1"/>
        </p:nvSpPr>
        <p:spPr>
          <a:xfrm>
            <a:off x="-12629" y="3507245"/>
            <a:ext cx="12195070" cy="335223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标题 12"/>
          <p:cNvSpPr>
            <a:spLocks noGrp="1"/>
          </p:cNvSpPr>
          <p:nvPr userDrawn="1">
            <p:ph type="ctrTitle" hasCustomPrompt="1"/>
          </p:nvPr>
        </p:nvSpPr>
        <p:spPr>
          <a:xfrm>
            <a:off x="3382962" y="3662087"/>
            <a:ext cx="5426076" cy="1621509"/>
          </a:xfrm>
        </p:spPr>
        <p:txBody>
          <a:bodyPr anchor="b">
            <a:normAutofit/>
          </a:bodyPr>
          <a:lstStyle>
            <a:lvl1pPr marL="0" indent="0" algn="ctr">
              <a:buFont typeface="Arial" panose="020B0604020202020204" pitchFamily="34" charset="0"/>
              <a:buNone/>
              <a:defRPr sz="3200">
                <a:solidFill>
                  <a:schemeClr val="bg1"/>
                </a:solidFill>
              </a:defRPr>
            </a:lvl1pPr>
          </a:lstStyle>
          <a:p>
            <a:r>
              <a:rPr lang="en-US" altLang="zh-CN" dirty="0"/>
              <a:t>Conclusion</a:t>
            </a:r>
            <a:endParaRPr lang="zh-CN" altLang="en-US" dirty="0"/>
          </a:p>
        </p:txBody>
      </p:sp>
      <p:sp>
        <p:nvSpPr>
          <p:cNvPr id="14" name="文本占位符 13"/>
          <p:cNvSpPr>
            <a:spLocks noGrp="1"/>
          </p:cNvSpPr>
          <p:nvPr userDrawn="1">
            <p:ph type="body" sz="quarter" idx="17" hasCustomPrompt="1"/>
          </p:nvPr>
        </p:nvSpPr>
        <p:spPr>
          <a:xfrm>
            <a:off x="3382962" y="5500102"/>
            <a:ext cx="5426076" cy="310871"/>
          </a:xfrm>
        </p:spPr>
        <p:txBody>
          <a:bodyPr vert="horz" lIns="91440" tIns="45720" rIns="91440" bIns="45720" rtlCol="0">
            <a:normAutofit/>
          </a:bodyPr>
          <a:lstStyle>
            <a:lvl1pPr marL="228589" marR="0" indent="-228589"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zh-CN" altLang="en-US" sz="1600" smtClean="0">
                <a:solidFill>
                  <a:schemeClr val="bg1"/>
                </a:solidFill>
              </a:defRPr>
            </a:lvl1pPr>
            <a:lvl2pPr>
              <a:defRPr lang="zh-CN" altLang="en-US" sz="2000" smtClean="0"/>
            </a:lvl2pPr>
            <a:lvl3pPr>
              <a:defRPr lang="zh-CN" altLang="en-US" sz="1800" smtClean="0"/>
            </a:lvl3pPr>
            <a:lvl4pPr>
              <a:defRPr lang="zh-CN" altLang="en-US" sz="1600" smtClean="0"/>
            </a:lvl4pPr>
            <a:lvl5pPr>
              <a:defRPr lang="zh-CN" altLang="en-US" sz="1600"/>
            </a:lvl5pPr>
          </a:lstStyle>
          <a:p>
            <a:pPr lvl="0"/>
            <a:r>
              <a:rPr lang="en-US" altLang="zh-CN" dirty="0"/>
              <a:t>Signature</a:t>
            </a:r>
          </a:p>
        </p:txBody>
      </p:sp>
      <p:sp>
        <p:nvSpPr>
          <p:cNvPr id="15" name="文本占位符 14"/>
          <p:cNvSpPr>
            <a:spLocks noGrp="1"/>
          </p:cNvSpPr>
          <p:nvPr userDrawn="1">
            <p:ph type="body" sz="quarter" idx="18" hasCustomPrompt="1"/>
          </p:nvPr>
        </p:nvSpPr>
        <p:spPr>
          <a:xfrm>
            <a:off x="3382962" y="5810973"/>
            <a:ext cx="5426076" cy="310871"/>
          </a:xfrm>
        </p:spPr>
        <p:txBody>
          <a:bodyPr vert="horz" lIns="91440" tIns="45720" rIns="91440" bIns="45720" rtlCol="0">
            <a:normAutofit/>
          </a:bodyPr>
          <a:lstStyle>
            <a:lvl1pPr marL="0" indent="0" algn="ctr">
              <a:buNone/>
              <a:defRPr lang="zh-CN" altLang="en-US" sz="1600" smtClean="0">
                <a:solidFill>
                  <a:schemeClr val="bg1"/>
                </a:solidFill>
              </a:defRPr>
            </a:lvl1pPr>
            <a:lvl2pPr>
              <a:defRPr lang="zh-CN" altLang="en-US" sz="2000" smtClean="0"/>
            </a:lvl2pPr>
            <a:lvl3pPr>
              <a:defRPr lang="zh-CN" altLang="en-US" sz="1800" smtClean="0"/>
            </a:lvl3pPr>
            <a:lvl4pPr>
              <a:defRPr lang="zh-CN" altLang="en-US" sz="1600" smtClean="0"/>
            </a:lvl4pPr>
            <a:lvl5pPr>
              <a:defRPr lang="zh-CN" altLang="en-US" sz="1600"/>
            </a:lvl5pPr>
          </a:lstStyle>
          <a:p>
            <a:pPr marL="228589" marR="0" lvl="0" indent="-228589" fontAlgn="auto">
              <a:spcAft>
                <a:spcPts val="0"/>
              </a:spcAft>
              <a:buClrTx/>
              <a:buSzTx/>
              <a:tabLst/>
            </a:pPr>
            <a:r>
              <a:rPr lang="en-US" altLang="zh-CN" dirty="0"/>
              <a:t>Date</a:t>
            </a:r>
          </a:p>
        </p:txBody>
      </p:sp>
    </p:spTree>
    <p:extLst>
      <p:ext uri="{BB962C8B-B14F-4D97-AF65-F5344CB8AC3E}">
        <p14:creationId xmlns:p14="http://schemas.microsoft.com/office/powerpoint/2010/main" val="2378658405"/>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69924" y="1"/>
            <a:ext cx="10850563" cy="1028699"/>
          </a:xfrm>
          <a:prstGeom prst="rect">
            <a:avLst/>
          </a:prstGeom>
        </p:spPr>
        <p:txBody>
          <a:bodyPr vert="horz" lIns="91440" tIns="45720" rIns="91440" bIns="45720" rtlCol="0" anchor="b">
            <a:normAutofit/>
          </a:bodyPr>
          <a:lstStyle/>
          <a:p>
            <a:r>
              <a:rPr lang="en-US" altLang="zh-CN" dirty="0"/>
              <a:t>Click to edit Master title style</a:t>
            </a:r>
            <a:endParaRPr lang="zh-CN" altLang="en-US" dirty="0"/>
          </a:p>
        </p:txBody>
      </p:sp>
      <p:sp>
        <p:nvSpPr>
          <p:cNvPr id="3" name="文本占位符 2"/>
          <p:cNvSpPr>
            <a:spLocks noGrp="1"/>
          </p:cNvSpPr>
          <p:nvPr>
            <p:ph type="body" idx="1"/>
          </p:nvPr>
        </p:nvSpPr>
        <p:spPr>
          <a:xfrm>
            <a:off x="669924" y="1123950"/>
            <a:ext cx="10850563" cy="5019675"/>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altLang="zh-CN" sz="1800" b="0" i="0" u="none" strike="noStrike" kern="1200" cap="none" spc="0" normalizeH="0" baseline="0" noProof="0" dirty="0">
                <a:ln>
                  <a:noFill/>
                </a:ln>
                <a:solidFill>
                  <a:srgbClr val="000000"/>
                </a:solidFill>
                <a:effectLst/>
                <a:uLnTx/>
                <a:uFillTx/>
                <a:latin typeface="+mn-lt"/>
                <a:ea typeface="+mn-ea"/>
                <a:cs typeface="+mn-cs"/>
              </a:rPr>
              <a:t>Edit Master text styles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altLang="zh-CN" sz="1600" b="0" i="0" u="none" strike="noStrike" kern="1200" cap="none" spc="0" normalizeH="0" baseline="0" noProof="0" dirty="0">
                <a:ln>
                  <a:noFill/>
                </a:ln>
                <a:solidFill>
                  <a:srgbClr val="000000"/>
                </a:solidFill>
                <a:effectLst/>
                <a:uLnTx/>
                <a:uFillTx/>
                <a:latin typeface="+mn-lt"/>
                <a:ea typeface="+mn-ea"/>
                <a:cs typeface="+mn-cs"/>
              </a:rPr>
              <a:t>Second level</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srgbClr val="000000"/>
                </a:solidFill>
                <a:effectLst/>
                <a:uLnTx/>
                <a:uFillTx/>
                <a:latin typeface="+mn-lt"/>
                <a:ea typeface="+mn-ea"/>
                <a:cs typeface="+mn-cs"/>
              </a:rPr>
              <a:t>Third level</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altLang="zh-CN" sz="1200" b="0" i="0" u="none" strike="noStrike" kern="1200" cap="none" spc="0" normalizeH="0" baseline="0" noProof="0" dirty="0">
                <a:ln>
                  <a:noFill/>
                </a:ln>
                <a:solidFill>
                  <a:srgbClr val="000000"/>
                </a:solidFill>
                <a:effectLst/>
                <a:uLnTx/>
                <a:uFillTx/>
                <a:latin typeface="+mn-lt"/>
                <a:ea typeface="+mn-ea"/>
                <a:cs typeface="+mn-cs"/>
              </a:rPr>
              <a:t>Fourth level</a:t>
            </a:r>
          </a:p>
          <a:p>
            <a:pPr marL="2000250" marR="0" lvl="4" indent="-1714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altLang="zh-CN" sz="1200" b="0" i="0" u="none" strike="noStrike" kern="1200" cap="none" spc="0" normalizeH="0" baseline="0" noProof="0" dirty="0">
                <a:ln>
                  <a:noFill/>
                </a:ln>
                <a:solidFill>
                  <a:srgbClr val="000000"/>
                </a:solidFill>
                <a:effectLst/>
                <a:uLnTx/>
                <a:uFillTx/>
                <a:latin typeface="+mj-lt"/>
                <a:ea typeface="+mn-ea"/>
                <a:cs typeface="+mn-cs"/>
              </a:rPr>
              <a:t>Fifth level</a:t>
            </a:r>
            <a:endParaRPr kumimoji="0" lang="zh-CN" altLang="en-US" sz="1200" b="0" i="0" u="none" strike="noStrike" kern="1200" cap="none" spc="0" normalizeH="0" baseline="0" noProof="0" dirty="0">
              <a:ln>
                <a:noFill/>
              </a:ln>
              <a:solidFill>
                <a:srgbClr val="000000"/>
              </a:solidFill>
              <a:effectLst/>
              <a:uLnTx/>
              <a:uFillTx/>
              <a:latin typeface="+mj-lt"/>
              <a:ea typeface="+mn-ea"/>
              <a:cs typeface="+mn-cs"/>
            </a:endParaRPr>
          </a:p>
        </p:txBody>
      </p:sp>
      <p:sp>
        <p:nvSpPr>
          <p:cNvPr id="4" name="日期占位符 3"/>
          <p:cNvSpPr>
            <a:spLocks noGrp="1"/>
          </p:cNvSpPr>
          <p:nvPr>
            <p:ph type="dt" sz="half" idx="2"/>
          </p:nvPr>
        </p:nvSpPr>
        <p:spPr>
          <a:xfrm>
            <a:off x="5401732" y="6242601"/>
            <a:ext cx="1388536" cy="206381"/>
          </a:xfrm>
          <a:prstGeom prst="rect">
            <a:avLst/>
          </a:prstGeom>
        </p:spPr>
        <p:txBody>
          <a:bodyPr vert="horz" lIns="91440" tIns="45720" rIns="91440" bIns="45720" rtlCol="0" anchor="ctr"/>
          <a:lstStyle>
            <a:lvl1pPr algn="ctr">
              <a:defRPr sz="1000">
                <a:solidFill>
                  <a:schemeClr val="tx1">
                    <a:lumMod val="50000"/>
                    <a:lumOff val="50000"/>
                  </a:schemeClr>
                </a:solidFill>
              </a:defRPr>
            </a:lvl1pPr>
          </a:lstStyle>
          <a:p>
            <a:fld id="{6489D9C7-5DC6-4263-87FF-7C99F6FB63C3}" type="datetime1">
              <a:rPr lang="zh-CN" altLang="en-US" smtClean="0"/>
              <a:t>2023/8/16</a:t>
            </a:fld>
            <a:endParaRPr lang="zh-CN" altLang="en-US"/>
          </a:p>
        </p:txBody>
      </p:sp>
      <p:sp>
        <p:nvSpPr>
          <p:cNvPr id="5" name="页脚占位符 4"/>
          <p:cNvSpPr>
            <a:spLocks noGrp="1"/>
          </p:cNvSpPr>
          <p:nvPr>
            <p:ph type="ftr" sz="quarter" idx="3"/>
          </p:nvPr>
        </p:nvSpPr>
        <p:spPr>
          <a:xfrm>
            <a:off x="669924" y="6242601"/>
            <a:ext cx="4140201" cy="206381"/>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r>
              <a:rPr lang="en-US" altLang="zh-CN" dirty="0"/>
              <a:t>OfficePLUS</a:t>
            </a:r>
            <a:endParaRPr lang="zh-CN" altLang="en-US" dirty="0"/>
          </a:p>
        </p:txBody>
      </p:sp>
      <p:sp>
        <p:nvSpPr>
          <p:cNvPr id="6" name="灯片编号占位符 5"/>
          <p:cNvSpPr>
            <a:spLocks noGrp="1"/>
          </p:cNvSpPr>
          <p:nvPr>
            <p:ph type="sldNum" sz="quarter" idx="4"/>
          </p:nvPr>
        </p:nvSpPr>
        <p:spPr>
          <a:xfrm>
            <a:off x="8610599" y="6242601"/>
            <a:ext cx="2909888" cy="206381"/>
          </a:xfrm>
          <a:prstGeom prst="rect">
            <a:avLst/>
          </a:prstGeom>
        </p:spPr>
        <p:txBody>
          <a:bodyPr vert="horz" lIns="91440" tIns="45720" rIns="91440" bIns="45720" rtlCol="0" anchor="ctr"/>
          <a:lstStyle>
            <a:lvl1pPr algn="r">
              <a:defRPr sz="1000">
                <a:solidFill>
                  <a:schemeClr val="tx1">
                    <a:lumMod val="50000"/>
                    <a:lumOff val="50000"/>
                  </a:schemeClr>
                </a:solidFill>
              </a:defRPr>
            </a:lvl1pPr>
          </a:lstStyle>
          <a:p>
            <a:fld id="{5DD3DB80-B894-403A-B48E-6FDC1A72010E}" type="slidenum">
              <a:rPr lang="zh-CN" altLang="en-US" smtClean="0"/>
              <a:pPr/>
              <a:t>‹#›</a:t>
            </a:fld>
            <a:endParaRPr lang="zh-CN" altLang="en-US"/>
          </a:p>
        </p:txBody>
      </p:sp>
      <p:cxnSp>
        <p:nvCxnSpPr>
          <p:cNvPr id="7" name="直接连接符 6"/>
          <p:cNvCxnSpPr/>
          <p:nvPr userDrawn="1"/>
        </p:nvCxnSpPr>
        <p:spPr>
          <a:xfrm>
            <a:off x="669924" y="1028700"/>
            <a:ext cx="10850563"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4027784"/>
      </p:ext>
    </p:extLst>
  </p:cSld>
  <p:clrMap bg1="lt1" tx1="dk1" bg2="lt2" tx2="dk2" accent1="accent1" accent2="accent2" accent3="accent3" accent4="accent4" accent5="accent5" accent6="accent6" hlink="hlink" folHlink="folHlink"/>
  <p:sldLayoutIdLst>
    <p:sldLayoutId id="2147483660" r:id="rId1"/>
    <p:sldLayoutId id="2147483650" r:id="rId2"/>
    <p:sldLayoutId id="2147483651" r:id="rId3"/>
    <p:sldLayoutId id="2147483664" r:id="rId4"/>
    <p:sldLayoutId id="2147483655" r:id="rId5"/>
    <p:sldLayoutId id="2147483661" r:id="rId6"/>
  </p:sldLayoutIdLst>
  <p:hf hdr="0" dt="0"/>
  <p:txStyles>
    <p:titleStyle>
      <a:lvl1pPr algn="l" defTabSz="914354"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800" kern="1200">
          <a:solidFill>
            <a:schemeClr val="tx1"/>
          </a:solidFill>
          <a:latin typeface="+mn-lt"/>
          <a:ea typeface="+mn-ea"/>
          <a:cs typeface="+mn-cs"/>
        </a:defRPr>
      </a:lvl2pPr>
      <a:lvl3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kern="1200">
          <a:solidFill>
            <a:schemeClr val="tx1"/>
          </a:solidFill>
          <a:latin typeface="+mn-lt"/>
          <a:ea typeface="+mn-ea"/>
          <a:cs typeface="+mn-cs"/>
        </a:defRPr>
      </a:lvl3pPr>
      <a:lvl4pPr marL="16002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kern="1200">
          <a:solidFill>
            <a:schemeClr val="tx1"/>
          </a:solidFill>
          <a:latin typeface="+mn-lt"/>
          <a:ea typeface="+mn-ea"/>
          <a:cs typeface="+mn-cs"/>
        </a:defRPr>
      </a:lvl4pPr>
      <a:lvl5pPr marL="2000250" marR="0" indent="-1714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kumimoji="0" lang="zh-CN" altLang="en-US" sz="1200" b="0" i="0" u="none" strike="noStrike" kern="1200" cap="none" spc="0" normalizeH="0" baseline="0" noProof="0">
          <a:ln>
            <a:noFill/>
          </a:ln>
          <a:solidFill>
            <a:srgbClr val="000000"/>
          </a:solidFill>
          <a:effectLst/>
          <a:uLnTx/>
          <a:uFillTx/>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22" userDrawn="1">
          <p15:clr>
            <a:srgbClr val="F26B43"/>
          </p15:clr>
        </p15:guide>
        <p15:guide id="2" pos="7257" userDrawn="1">
          <p15:clr>
            <a:srgbClr val="F26B43"/>
          </p15:clr>
        </p15:guide>
        <p15:guide id="3" orient="horz" pos="648" userDrawn="1">
          <p15:clr>
            <a:srgbClr val="F26B43"/>
          </p15:clr>
        </p15:guide>
        <p15:guide id="4" orient="horz" pos="712" userDrawn="1">
          <p15:clr>
            <a:srgbClr val="F26B43"/>
          </p15:clr>
        </p15:guide>
        <p15:guide id="5" orient="horz" pos="3931" userDrawn="1">
          <p15:clr>
            <a:srgbClr val="F26B43"/>
          </p15:clr>
        </p15:guide>
        <p15:guide id="6" orient="horz" pos="3866"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3.xml"/><Relationship Id="rId1" Type="http://schemas.openxmlformats.org/officeDocument/2006/relationships/tags" Target="../tags/tag12.xml"/><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5.xml"/><Relationship Id="rId1" Type="http://schemas.openxmlformats.org/officeDocument/2006/relationships/tags" Target="../tags/tag14.xml"/><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7.xml"/><Relationship Id="rId1" Type="http://schemas.openxmlformats.org/officeDocument/2006/relationships/tags" Target="../tags/tag16.xml"/><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hyperlink" Target="https://www.luogu.com.cn/problem/P6860"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4.xml"/><Relationship Id="rId1" Type="http://schemas.openxmlformats.org/officeDocument/2006/relationships/tags" Target="../tags/tag20.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4.xml"/><Relationship Id="rId1" Type="http://schemas.openxmlformats.org/officeDocument/2006/relationships/tags" Target="../tags/tag21.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4.xml"/><Relationship Id="rId1" Type="http://schemas.openxmlformats.org/officeDocument/2006/relationships/tags" Target="../tags/tag2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hyperlink" Target="https://loj.ac/p/572"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loj.ac/p/572" TargetMode="External"/><Relationship Id="rId2" Type="http://schemas.openxmlformats.org/officeDocument/2006/relationships/slideLayout" Target="../slideLayouts/slideLayout4.xml"/><Relationship Id="rId1" Type="http://schemas.openxmlformats.org/officeDocument/2006/relationships/tags" Target="../tags/tag25.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hemeOverride" Target="../theme/themeOverr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27.xml"/><Relationship Id="rId1" Type="http://schemas.openxmlformats.org/officeDocument/2006/relationships/tags" Target="../tags/tag26.xml"/><Relationship Id="rId5" Type="http://schemas.openxmlformats.org/officeDocument/2006/relationships/image" Target="../media/image26.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hyperlink" Target="https://www.luogu.com.cn/problem/P9157"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4.xml"/><Relationship Id="rId1" Type="http://schemas.openxmlformats.org/officeDocument/2006/relationships/tags" Target="../tags/tag30.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4.xml"/><Relationship Id="rId1" Type="http://schemas.openxmlformats.org/officeDocument/2006/relationships/tags" Target="../tags/tag31.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4.xml"/><Relationship Id="rId1" Type="http://schemas.openxmlformats.org/officeDocument/2006/relationships/tags" Target="../tags/tag32.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4.xml"/><Relationship Id="rId1" Type="http://schemas.openxmlformats.org/officeDocument/2006/relationships/tags" Target="../tags/tag33.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4.xml"/><Relationship Id="rId1" Type="http://schemas.openxmlformats.org/officeDocument/2006/relationships/tags" Target="../tags/tag34.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36.xml"/><Relationship Id="rId1" Type="http://schemas.openxmlformats.org/officeDocument/2006/relationships/tags" Target="../tags/tag35.xml"/><Relationship Id="rId5" Type="http://schemas.openxmlformats.org/officeDocument/2006/relationships/image" Target="../media/image35.png"/><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hemeOverride" Target="../theme/themeOverride3.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4.xml"/><Relationship Id="rId1" Type="http://schemas.openxmlformats.org/officeDocument/2006/relationships/tags" Target="../tags/tag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4.xml"/><Relationship Id="rId1" Type="http://schemas.openxmlformats.org/officeDocument/2006/relationships/tags" Target="../tags/tag3.xml"/><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4.xml"/><Relationship Id="rId1" Type="http://schemas.openxmlformats.org/officeDocument/2006/relationships/tags" Target="../tags/tag5.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4.xml"/><Relationship Id="rId1" Type="http://schemas.openxmlformats.org/officeDocument/2006/relationships/tags" Target="../tags/tag6.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4.xml"/><Relationship Id="rId1" Type="http://schemas.openxmlformats.org/officeDocument/2006/relationships/tags" Target="../tags/tag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8.xml"/></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11.xml"/><Relationship Id="rId7" Type="http://schemas.openxmlformats.org/officeDocument/2006/relationships/image" Target="../media/image9.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8.png"/><Relationship Id="rId5" Type="http://schemas.openxmlformats.org/officeDocument/2006/relationships/hyperlink" Target="https://www.luogu.com.cn/problem/P5325" TargetMode="External"/><Relationship Id="rId4"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ctrTitle"/>
          </p:nvPr>
        </p:nvSpPr>
        <p:spPr>
          <a:xfrm>
            <a:off x="670718" y="1943239"/>
            <a:ext cx="10850564" cy="973374"/>
          </a:xfrm>
        </p:spPr>
        <p:txBody>
          <a:bodyPr>
            <a:normAutofit/>
          </a:bodyPr>
          <a:lstStyle/>
          <a:p>
            <a:r>
              <a:rPr lang="zh-CN" altLang="en-US" dirty="0">
                <a:latin typeface="+mn-lt"/>
                <a:ea typeface="+mn-ea"/>
                <a:cs typeface="+mn-ea"/>
                <a:sym typeface="+mn-lt"/>
              </a:rPr>
              <a:t>数论选讲</a:t>
            </a:r>
            <a:r>
              <a:rPr lang="en-US" altLang="zh-CN" dirty="0">
                <a:latin typeface="+mn-lt"/>
                <a:ea typeface="+mn-ea"/>
                <a:cs typeface="+mn-ea"/>
                <a:sym typeface="+mn-lt"/>
              </a:rPr>
              <a:t>2</a:t>
            </a:r>
            <a:endParaRPr lang="zh-CN" altLang="en-US" sz="4000" dirty="0">
              <a:latin typeface="+mn-lt"/>
              <a:ea typeface="+mn-ea"/>
              <a:cs typeface="+mn-ea"/>
              <a:sym typeface="+mn-lt"/>
            </a:endParaRPr>
          </a:p>
        </p:txBody>
      </p:sp>
    </p:spTree>
    <p:extLst>
      <p:ext uri="{BB962C8B-B14F-4D97-AF65-F5344CB8AC3E}">
        <p14:creationId xmlns:p14="http://schemas.microsoft.com/office/powerpoint/2010/main" val="22717418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A8A5AAF2-E93F-C36C-D089-6FCCEF94976A}"/>
              </a:ext>
            </a:extLst>
          </p:cNvPr>
          <p:cNvSpPr>
            <a:spLocks noGrp="1"/>
          </p:cNvSpPr>
          <p:nvPr>
            <p:ph type="title"/>
          </p:nvPr>
        </p:nvSpPr>
        <p:spPr/>
        <p:txBody>
          <a:bodyPr/>
          <a:lstStyle/>
          <a:p>
            <a:r>
              <a:rPr lang="zh-CN" altLang="en-US" dirty="0"/>
              <a:t>例</a:t>
            </a:r>
            <a:r>
              <a:rPr lang="en-US" altLang="zh-CN" dirty="0"/>
              <a:t>2</a:t>
            </a:r>
            <a:endParaRPr lang="zh-CN" altLang="en-US" dirty="0"/>
          </a:p>
        </p:txBody>
      </p:sp>
      <p:pic>
        <p:nvPicPr>
          <p:cNvPr id="10" name="图片 9" descr="\documentclass{article}&#10;\usepackage{CJKutf8}&#10;\usepackage{amsmath}&#10;\thispagestyle{empty}&#10;\begin{document}&#10;\begin{CJK}{UTF8}{gbsn}&#10;&#10;  $$&#10;  \begin{aligned}&#10;  &amp;\text{先写出}f\text{的贝尔级数}F_p(x)=1+\sum\limits_{i=1}^{\infty}(p^i+(-1)^i)\cdot x^i=\frac{1+p\cdot x^2}{(1-p\cdot x)\cdot (1+x)}\\&#10;  &amp;F_p(x)*(1-p\cdot x)\cdot (1+x)=1+p\cdot x^2,\text{其中}(1-p\cdot x)\text{对应}\mu\cdot id(\text{点乘})(1+x)\text{对应}\mu\cdot \mu\\&#10;  &amp;1+p\cdot x^2 \text{对应的函数满足} h(n)=[\exists d,n=d^2 \wedge\mu^2(\sqrt{n})=1]\cdot \sqrt{n}\\&#10;  &amp;\text{令}g(n)=(\mu\cdot \mu)*(\mu\cdot id),\text{则}S_f(n)=S_h(n)-\sum\limits_{d=2}^ng(d)\cdot S_f\left(  \left\lfloor \frac{n}{d} \right\rfloor \right)\\&#10;  &amp;\sum\limits_{i=1}^nh(i)=\sum\limits_{i=1}^{\sqrt{n}}i\cdot \mu^2(i)\\&#10;  &amp;\text{现在需要求}g(n)\text{的前缀和，注意到}(1-p\cdot x)\cdot (1+x)\cdot \frac{1}{1-px}=1+x\\&#10;  &amp;S_g(n)=S_{\mu\cdot \mu}(n)-\sum\limits_{d=2}^n \frac{d\cdot (d+1)}{2}\cdot S_g(\left\lfloor \frac{n}{d} \right\rfloor)\\&#10;  &amp;\text{然后需要求}\mu\cdot \mu \text{的前缀和}\\&#10;  &amp;(\mu\cdot \mu)(n)=[n\text{的最大平方因子}=1]=\sum\limits_{d|n\text{的最大平方因子}}\mu(d)=\sum\limits_{d^2|n}\mu(d)\\&#10;  &amp;S_{\mu\cdot \mu}(n)=\sum\limits_{i=1}^n\sum\limits_{d^2|i}\mu(d)=\sum\limits_{d=1}^{\sqrt{n}}\mu(d)\cdot \left\lfloor \frac{n}{d^2} \right\rfloor&#10;  \end{aligned}&#10;  $$&#10;&#10;\end{CJK}&#10;\end{document}&#10;" title="IguanaTex Bitmap Display">
            <a:extLst>
              <a:ext uri="{FF2B5EF4-FFF2-40B4-BE49-F238E27FC236}">
                <a16:creationId xmlns:a16="http://schemas.microsoft.com/office/drawing/2014/main" id="{E6673BB7-2ECE-A08E-CEFE-D4A22F96110D}"/>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669924" y="1964914"/>
            <a:ext cx="6275883" cy="4614026"/>
          </a:xfrm>
          <a:prstGeom prst="rect">
            <a:avLst/>
          </a:prstGeom>
        </p:spPr>
      </p:pic>
      <p:pic>
        <p:nvPicPr>
          <p:cNvPr id="12" name="图片 11" descr="\documentclass{article}&#10;\usepackage{CJKutf8}&#10;\usepackage{amsmath}&#10;\thispagestyle{empty}&#10;\begin{document}&#10;\begin{CJK}{UTF8}{gbsn}&#10;&#10;求积性函数$f(p^k)=p^k+[k&gt;0]\cdot (-1)^k$的前缀和。$n\leq 10^{10}$&#10;&#10;\end{CJK}&#10;\end{document}&#10;" title="IguanaTex Bitmap Display">
            <a:extLst>
              <a:ext uri="{FF2B5EF4-FFF2-40B4-BE49-F238E27FC236}">
                <a16:creationId xmlns:a16="http://schemas.microsoft.com/office/drawing/2014/main" id="{6425F1C7-7958-A37B-A565-B4C821BFF2AE}"/>
              </a:ext>
            </a:extLst>
          </p:cNvPr>
          <p:cNvPicPr>
            <a:picLocks noChangeAspect="1"/>
          </p:cNvPicPr>
          <p:nvPr>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a:xfrm>
            <a:off x="669924" y="1355854"/>
            <a:ext cx="6520381" cy="281905"/>
          </a:xfrm>
          <a:prstGeom prst="rect">
            <a:avLst/>
          </a:prstGeom>
        </p:spPr>
      </p:pic>
    </p:spTree>
    <p:extLst>
      <p:ext uri="{BB962C8B-B14F-4D97-AF65-F5344CB8AC3E}">
        <p14:creationId xmlns:p14="http://schemas.microsoft.com/office/powerpoint/2010/main" val="4238906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6F3CB032-C8F1-47C6-BF2B-7F8F7156582B}"/>
              </a:ext>
            </a:extLst>
          </p:cNvPr>
          <p:cNvSpPr>
            <a:spLocks noGrp="1"/>
          </p:cNvSpPr>
          <p:nvPr>
            <p:ph type="title"/>
          </p:nvPr>
        </p:nvSpPr>
        <p:spPr/>
        <p:txBody>
          <a:bodyPr/>
          <a:lstStyle/>
          <a:p>
            <a:r>
              <a:rPr lang="zh-CN" altLang="en-US" dirty="0"/>
              <a:t>例</a:t>
            </a:r>
            <a:r>
              <a:rPr lang="en-US" altLang="zh-CN" dirty="0"/>
              <a:t>3   </a:t>
            </a:r>
            <a:r>
              <a:rPr lang="en-US" altLang="zh-CN" sz="1800" dirty="0"/>
              <a:t>2023</a:t>
            </a:r>
            <a:r>
              <a:rPr lang="zh-CN" altLang="en-US" sz="1800" dirty="0"/>
              <a:t>“钉耙编程”中国大学生算法设计超级联赛（</a:t>
            </a:r>
            <a:r>
              <a:rPr lang="en-US" altLang="zh-CN" sz="1800" dirty="0"/>
              <a:t>5</a:t>
            </a:r>
            <a:r>
              <a:rPr lang="zh-CN" altLang="en-US" sz="1800" dirty="0"/>
              <a:t>）</a:t>
            </a:r>
            <a:r>
              <a:rPr lang="en-US" altLang="zh-CN" sz="1800" dirty="0"/>
              <a:t>T2</a:t>
            </a:r>
            <a:endParaRPr lang="zh-CN" altLang="en-US" sz="1800" dirty="0"/>
          </a:p>
        </p:txBody>
      </p:sp>
      <p:pic>
        <p:nvPicPr>
          <p:cNvPr id="6" name="图片 5" descr="\documentclass{article}&#10;\usepackage{CJKutf8}&#10;\usepackage{amsmath}&#10;\thispagestyle{empty}&#10;\begin{document}&#10;\begin{CJK}{UTF8}{gbsn}&#10;&#10;求$\sum\limits_{i=1}^n\sum\limits_{i=1}^n \left[  \operatorname{gcd}(2^i-1,2^j-1) \right]^k,n\leq 10^{10},k\leq 10$&#10;&#10;\end{CJK}&#10;\end{document}&#10;" title="IguanaTex Bitmap Display">
            <a:extLst>
              <a:ext uri="{FF2B5EF4-FFF2-40B4-BE49-F238E27FC236}">
                <a16:creationId xmlns:a16="http://schemas.microsoft.com/office/drawing/2014/main" id="{D6E23A53-6A5F-8382-FFB7-0A90D36DC57C}"/>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669924" y="1328874"/>
            <a:ext cx="5263238" cy="542476"/>
          </a:xfrm>
          <a:prstGeom prst="rect">
            <a:avLst/>
          </a:prstGeom>
        </p:spPr>
      </p:pic>
      <p:pic>
        <p:nvPicPr>
          <p:cNvPr id="8" name="图片 7" descr="\documentclass{article}&#10;\usepackage{CJKutf8}&#10;\usepackage{amsmath}&#10;\thispagestyle{empty}&#10;\begin{document}&#10;\begin{CJK}{UTF8}{gbsn}&#10;&#10;$$&#10;\begin{aligned}&#10;&amp;\text{首先需要处理}\operatorname{gcd}(2^i-1,2^j-1),\text{不失一般性，假设}i\ge j\\&#10;&amp;\operatorname{gcd}(2^i-1,2^j-1)=\operatorname{gcd}(2^i-2^j,2^j-1)=\operatorname{gcd}(2^j\cdot (2^{i-j}-1),2^j-1),\text{而}\operatorname{gcd}(2^j,2^j-1)=1\\&#10;&amp;\text{故}\operatorname{gcd}(2^i-1,2^j-1)=2^{\operatorname{gcd}(i,j)}-1\\&#10;&amp;\text{令}f(n)=(2^n-1)^k,\text{则原式}\\&#10;&amp;=\sum\limits_{i=1}^n\sum\limits_{i=1}^nf(\operatorname{gcd}(i,j))=\sum\limits_{d=1}^n\sum\limits_{i=1}^{\left\lfloor \frac{n}{d} \right\rfloor}\sum\limits_{j=1}^{\left\lfloor \frac{n}{d} \right\rfloor}f(d)\cdot \left[ \operatorname{gcd}(i,j)=1 \right]\\&#10;&amp;=\sum\limits_{d=1}^nf(d)\sum\limits_{t=1}^{\left\lfloor \frac{n}{d} \right\rfloor}\mu(t)\cdot \left\lfloor \frac{n}{d\cdot t} \right\rfloor^2\\&#10;&amp;=\sum\limits_{T=1}^n\left\lfloor \frac{n}{T} \right\rfloor^2\sum\limits_{d|T}f(d)\cdot \mu(\frac{T}{d})\\&#10;&amp;\text{令}g(T)=\sum\limits_{d|T}f(d)\cdot \mu(\frac{T}{d})\Rightarrow g=f*\mu\Rightarrow g=f*I\Rightarrow S_g(n)=S_f(n)-\sum\limits_{i=2}^ng(\left\lfloor \frac{n}{i} \right\rfloor)\\&#10;&amp;S_f(n)=\sum\limits_{i=1}^n(2^i-1)^k=\sum\limits_{i=1}^n\sum\limits_{j=0}^k\binom{k}{j}\cdot (-1)^{k-j}\cdot 2^{i\cdot j}=\sum\limits_{j=0}^k\binom{k}{j}\cdot (-1)^{k-j}\cdot \sum\limits_{i=1}^n(2^j)^i&#10;\end{aligned}&#10;$$&#10;&#10;\end{CJK}&#10;\end{document}&#10;" title="IguanaTex Bitmap Display">
            <a:extLst>
              <a:ext uri="{FF2B5EF4-FFF2-40B4-BE49-F238E27FC236}">
                <a16:creationId xmlns:a16="http://schemas.microsoft.com/office/drawing/2014/main" id="{F68FB7EE-FE41-4D12-5C9D-FF33FBBDE24F}"/>
              </a:ext>
            </a:extLst>
          </p:cNvPr>
          <p:cNvPicPr>
            <a:picLocks noChangeAspect="1"/>
          </p:cNvPicPr>
          <p:nvPr>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a:xfrm>
            <a:off x="669924" y="2171524"/>
            <a:ext cx="7000661" cy="4362914"/>
          </a:xfrm>
          <a:prstGeom prst="rect">
            <a:avLst/>
          </a:prstGeom>
        </p:spPr>
      </p:pic>
    </p:spTree>
    <p:extLst>
      <p:ext uri="{BB962C8B-B14F-4D97-AF65-F5344CB8AC3E}">
        <p14:creationId xmlns:p14="http://schemas.microsoft.com/office/powerpoint/2010/main" val="331916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6F3CB032-C8F1-47C6-BF2B-7F8F7156582B}"/>
              </a:ext>
            </a:extLst>
          </p:cNvPr>
          <p:cNvSpPr>
            <a:spLocks noGrp="1"/>
          </p:cNvSpPr>
          <p:nvPr>
            <p:ph type="title"/>
          </p:nvPr>
        </p:nvSpPr>
        <p:spPr/>
        <p:txBody>
          <a:bodyPr/>
          <a:lstStyle/>
          <a:p>
            <a:r>
              <a:rPr lang="zh-CN" altLang="en-US" dirty="0"/>
              <a:t>例</a:t>
            </a:r>
            <a:r>
              <a:rPr lang="en-US" altLang="zh-CN" dirty="0"/>
              <a:t>3   </a:t>
            </a:r>
            <a:r>
              <a:rPr lang="en-US" altLang="zh-CN" sz="1800" dirty="0"/>
              <a:t>2023</a:t>
            </a:r>
            <a:r>
              <a:rPr lang="zh-CN" altLang="en-US" sz="1800" dirty="0"/>
              <a:t>“钉耙编程”中国大学生算法设计超级联赛（</a:t>
            </a:r>
            <a:r>
              <a:rPr lang="en-US" altLang="zh-CN" sz="1800" dirty="0"/>
              <a:t>5</a:t>
            </a:r>
            <a:r>
              <a:rPr lang="zh-CN" altLang="en-US" sz="1800" dirty="0"/>
              <a:t>）</a:t>
            </a:r>
            <a:r>
              <a:rPr lang="en-US" altLang="zh-CN" sz="1800" dirty="0"/>
              <a:t>T2</a:t>
            </a:r>
            <a:endParaRPr lang="zh-CN" altLang="en-US" sz="1800" dirty="0"/>
          </a:p>
        </p:txBody>
      </p:sp>
      <p:pic>
        <p:nvPicPr>
          <p:cNvPr id="7" name="图片 6" descr="\documentclass{article}&#10;\usepackage{CJKutf8}&#10;\usepackage{amsmath}&#10;\thispagestyle{empty}&#10;\begin{document}&#10;\begin{CJK}{UTF8}{gbsn}&#10;&#10;PS:对于斐波那契数列也有类似的性质，即对于数列$f_1=1,f_2=1,f_n=f_{n-1}+f_{n-2}(n\ge 3)$有$\operatorname{gcd}(f_n,f_m)=f_{\operatorname{gcd}(n,m)}$&#10;&#10;\end{CJK}&#10;\end{document}&#10;" title="IguanaTex Bitmap Display">
            <a:extLst>
              <a:ext uri="{FF2B5EF4-FFF2-40B4-BE49-F238E27FC236}">
                <a16:creationId xmlns:a16="http://schemas.microsoft.com/office/drawing/2014/main" id="{55220DD0-9EF5-DDAF-BB23-4311B4818710}"/>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669924" y="1359153"/>
            <a:ext cx="8700952" cy="611048"/>
          </a:xfrm>
          <a:prstGeom prst="rect">
            <a:avLst/>
          </a:prstGeom>
        </p:spPr>
      </p:pic>
      <p:pic>
        <p:nvPicPr>
          <p:cNvPr id="10" name="图片 9" descr="\documentclass{article}&#10;\usepackage{CJKutf8}&#10;\usepackage{amsmath}&#10;\thispagestyle{empty}&#10;\begin{document}&#10;\begin{CJK}{UTF8}{gbsn}&#10;&#10;$$&#10;\begin{aligned}&#10;&amp;\text{首先观察相邻两项的gcd},\operatorname{gcd}(f_n,f_{n+1})=\operatorname{gcd}(f_n,f_n+f_{n-1})=\operatorname{gcd}(f_n,f_{n-1})\\&#10;&amp;\text{所以}\operatorname{gcd}(f_n,f_{n+1})=\operatorname{gcd}(f_1,f_2)=1\\&#10;&amp;\text{容易验证}f_n=f_{n-2}\cdot f_1+f_{n-1}\cdot f_2\\&#10;&amp;\operatorname{gcd}(f_n,f_{n+k})=\operatorname{gcd}(f_n,f_{k-1}\cdot f_n+f_k\cdot f_{n+1})=\operatorname{gcd}(f_n,f_k\cdot f_{n+1})\\&#10;&amp;\text{而}f_n,f_{n+1}\text{互质，所以}\operatorname{gcd}(f_n,f_{n+k})=\operatorname{gcd}(f_n,f_k)\\&#10;&amp;因此我们得到\operatorname{gcd}(f_n,f_m)=f_{\operatorname{gcd}(n,m)}&#10;\end{aligned}&#10;$$&#10;&#10;\end{CJK}&#10;\end{document}&#10;" title="IguanaTex Bitmap Display">
            <a:extLst>
              <a:ext uri="{FF2B5EF4-FFF2-40B4-BE49-F238E27FC236}">
                <a16:creationId xmlns:a16="http://schemas.microsoft.com/office/drawing/2014/main" id="{5FE08351-7D99-3A24-9038-E8D7C8865CBC}"/>
              </a:ext>
            </a:extLst>
          </p:cNvPr>
          <p:cNvPicPr>
            <a:picLocks noChangeAspect="1"/>
          </p:cNvPicPr>
          <p:nvPr>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a:xfrm>
            <a:off x="669924" y="2526890"/>
            <a:ext cx="6627109" cy="1804220"/>
          </a:xfrm>
          <a:prstGeom prst="rect">
            <a:avLst/>
          </a:prstGeom>
        </p:spPr>
      </p:pic>
    </p:spTree>
    <p:extLst>
      <p:ext uri="{BB962C8B-B14F-4D97-AF65-F5344CB8AC3E}">
        <p14:creationId xmlns:p14="http://schemas.microsoft.com/office/powerpoint/2010/main" val="944985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78BF5F54-BEEC-3351-0247-C76E850CC525}"/>
              </a:ext>
            </a:extLst>
          </p:cNvPr>
          <p:cNvSpPr>
            <a:spLocks noGrp="1"/>
          </p:cNvSpPr>
          <p:nvPr>
            <p:ph type="title"/>
          </p:nvPr>
        </p:nvSpPr>
        <p:spPr/>
        <p:txBody>
          <a:bodyPr/>
          <a:lstStyle/>
          <a:p>
            <a:r>
              <a:rPr lang="zh-CN" altLang="en-US" dirty="0"/>
              <a:t>例</a:t>
            </a:r>
            <a:r>
              <a:rPr lang="en-US" altLang="zh-CN" dirty="0"/>
              <a:t>4   </a:t>
            </a:r>
            <a:r>
              <a:rPr lang="en-US" altLang="zh-CN" sz="1800" dirty="0">
                <a:hlinkClick r:id="rId4"/>
              </a:rPr>
              <a:t>P6860 </a:t>
            </a:r>
            <a:r>
              <a:rPr lang="zh-CN" altLang="en-US" sz="1800" dirty="0">
                <a:hlinkClick r:id="rId4"/>
              </a:rPr>
              <a:t>象棋与马</a:t>
            </a:r>
            <a:endParaRPr lang="zh-CN" altLang="en-US" sz="1800" dirty="0"/>
          </a:p>
        </p:txBody>
      </p:sp>
      <p:pic>
        <p:nvPicPr>
          <p:cNvPr id="6" name="图片 5" descr="\documentclass{article}&#10;\usepackage{CJKutf8}&#10;\usepackage{amsmath}&#10;\thispagestyle{empty}&#10;\begin{document}&#10;\begin{CJK}{UTF8}{gbsn}&#10;&#10;一个无限大的棋盘，有一个马在$(0,0)$它每次可以移动一个$a\times b$的矩形，即可以从$(x,y)$移动到$(x\pm a,y\pm b)$或$(x\pm b,y\pm a)$若马可以通过这种方式到达任意一个点则$p(a,b)=1$否则$p(a,b)=0$，求$\sum\limits_{i=1}^n\sum\limits_{i=1}^np(i,j)(\mod 2^{64})$&#10;&#10;\end{CJK}&#10;\end{document}&#10;" title="IguanaTex Bitmap Display">
            <a:extLst>
              <a:ext uri="{FF2B5EF4-FFF2-40B4-BE49-F238E27FC236}">
                <a16:creationId xmlns:a16="http://schemas.microsoft.com/office/drawing/2014/main" id="{92057755-15DA-3A50-84DF-B1E827D616D1}"/>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669924" y="1347258"/>
            <a:ext cx="7851459" cy="1058778"/>
          </a:xfrm>
          <a:prstGeom prst="rect">
            <a:avLst/>
          </a:prstGeom>
        </p:spPr>
      </p:pic>
      <p:pic>
        <p:nvPicPr>
          <p:cNvPr id="8" name="图片 7" descr="\documentclass{article}&#10;\usepackage{CJKutf8}&#10;\usepackage{amsmath}&#10;\thispagestyle{empty}&#10;\begin{document}&#10;\begin{CJK}{UTF8}{gbsn}&#10;&#10;$$&#10;\begin{aligned}&#10;&amp;\text{首先观察可以移动到任意一点的条件，即马可以走到(0,1)，}\text{而本质不同的移动方式一共四种}(a,b)(a,-b)(b,a)(b,-a)\\&#10;&amp;\text{设分别}x_1,x_2,x_3,x_4\text{次，则}\\&#10;&amp;\begin{cases} a\cdot x_1+a\cdot x_2+b\cdot x_3+b\cdot x_4=0&amp;  \\ b\cdot x_1-b\cdot x_2+a\cdot x_3-a\cdot x_4=1 &amp;  \end{cases} \\&#10;&amp;a\cdot ((x_1+x_3)+(x_2-x_4))+b\cdot ((x_1+x_3)-(x_2-x_4))=1\\&#10;&amp;\text{因此}p(a,b)=[\operatorname{gcd}(a,b)=1\wedge a\not\equiv b(\mod 2)]\\&#10;&amp;\text{若}i\text{是偶数，则与}i\text{互质的奇数个数就是}\varphi(i),\text{考虑}i\text{是奇数，与}i\text{互质的偶数个数}=\varphi(i)-\text{与i互质的奇数个数}\\&#10;&amp;\text{而}\varphi(2\cdot i)=1\text{至}2\cdot i\text{内与i互质的奇数个数},\text{又有}\operatorname{gcd}(k,2\cdot i)=1\Rightarrow \operatorname{gcd}(2\cdot i-k,2\cdot i)=1\\&#10;&amp;\text{所以}i\text{是奇数，与}i\text{互质的偶数个数}=\varphi(i)-\frac{\varphi(2\cdot i)}{2}=\frac{\varphi(i)}{2}\\&#10;&amp;ans(n)=\sum\limits_{i=1\wedge i\equiv 0(\mod 2)}^n\varphi(i)+\sum\limits_{i=1}^n\varphi(i)\\&#10;&amp;\text{而若}i\text{为偶数则}\varphi(2\cdot i)=2\cdot \varphi(i),\text{若}i\text{为奇数则}\varphi(2\cdot i)=\varphi(i)\\&#10;&amp;\Rightarrow ans(n)=ans(\left\lfloor \frac{n}{2} \right\rfloor)+\sum\limits_{i=1}^n\varphi(i)&#10;\end{aligned}&#10;$$&#10;&#10;\end{CJK}&#10;\end{document}&#10;" title="IguanaTex Bitmap Display">
            <a:extLst>
              <a:ext uri="{FF2B5EF4-FFF2-40B4-BE49-F238E27FC236}">
                <a16:creationId xmlns:a16="http://schemas.microsoft.com/office/drawing/2014/main" id="{1BF2274C-3FA4-FFD6-590A-684BB6D23142}"/>
              </a:ext>
            </a:extLst>
          </p:cNvPr>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a:xfrm>
            <a:off x="669924" y="2659957"/>
            <a:ext cx="8445034" cy="3946893"/>
          </a:xfrm>
          <a:prstGeom prst="rect">
            <a:avLst/>
          </a:prstGeom>
        </p:spPr>
      </p:pic>
    </p:spTree>
    <p:extLst>
      <p:ext uri="{BB962C8B-B14F-4D97-AF65-F5344CB8AC3E}">
        <p14:creationId xmlns:p14="http://schemas.microsoft.com/office/powerpoint/2010/main" val="2696960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p:txBody>
          <a:bodyPr/>
          <a:lstStyle/>
          <a:p>
            <a:r>
              <a:rPr lang="en-US" altLang="zh-CN" dirty="0">
                <a:latin typeface="+mn-lt"/>
                <a:ea typeface="+mn-ea"/>
                <a:cs typeface="+mn-ea"/>
                <a:sym typeface="+mn-lt"/>
              </a:rPr>
              <a:t>Min_25</a:t>
            </a:r>
            <a:r>
              <a:rPr lang="zh-CN" altLang="en-US" dirty="0">
                <a:latin typeface="+mn-lt"/>
                <a:ea typeface="+mn-ea"/>
                <a:cs typeface="+mn-ea"/>
                <a:sym typeface="+mn-lt"/>
              </a:rPr>
              <a:t>筛</a:t>
            </a:r>
          </a:p>
        </p:txBody>
      </p:sp>
      <p:sp>
        <p:nvSpPr>
          <p:cNvPr id="9" name="文本框 8">
            <a:extLst>
              <a:ext uri="{FF2B5EF4-FFF2-40B4-BE49-F238E27FC236}">
                <a16:creationId xmlns:a16="http://schemas.microsoft.com/office/drawing/2014/main" id="{04F69230-F3A6-4586-9371-A858F4763E9F}"/>
              </a:ext>
            </a:extLst>
          </p:cNvPr>
          <p:cNvSpPr txBox="1"/>
          <p:nvPr/>
        </p:nvSpPr>
        <p:spPr>
          <a:xfrm>
            <a:off x="742651" y="2511804"/>
            <a:ext cx="1023516" cy="889909"/>
          </a:xfrm>
          <a:prstGeom prst="rect">
            <a:avLst/>
          </a:prstGeom>
          <a:noFill/>
          <a:ln w="117475">
            <a:noFill/>
          </a:ln>
        </p:spPr>
        <p:txBody>
          <a:bodyPr wrap="none" rtlCol="0">
            <a:prstTxWarp prst="textPlain">
              <a:avLst/>
            </a:prstTxWarp>
            <a:spAutoFit/>
          </a:bodyPr>
          <a:lstStyle/>
          <a:p>
            <a:r>
              <a:rPr lang="en-US" altLang="zh-CN" spc="100" dirty="0">
                <a:solidFill>
                  <a:schemeClr val="accent1"/>
                </a:solidFill>
                <a:cs typeface="+mn-ea"/>
                <a:sym typeface="+mn-lt"/>
              </a:rPr>
              <a:t>/02</a:t>
            </a:r>
            <a:endParaRPr lang="zh-CN" altLang="en-US" spc="100" dirty="0">
              <a:solidFill>
                <a:schemeClr val="accent1"/>
              </a:solidFill>
              <a:cs typeface="+mn-ea"/>
              <a:sym typeface="+mn-lt"/>
            </a:endParaRPr>
          </a:p>
        </p:txBody>
      </p:sp>
      <p:sp>
        <p:nvSpPr>
          <p:cNvPr id="7" name="矩形 6">
            <a:extLst>
              <a:ext uri="{FF2B5EF4-FFF2-40B4-BE49-F238E27FC236}">
                <a16:creationId xmlns:a16="http://schemas.microsoft.com/office/drawing/2014/main" id="{4111B7C6-9763-4AFB-97E1-D51D9271E58C}"/>
              </a:ext>
            </a:extLst>
          </p:cNvPr>
          <p:cNvSpPr/>
          <p:nvPr/>
        </p:nvSpPr>
        <p:spPr>
          <a:xfrm>
            <a:off x="8709" y="3527427"/>
            <a:ext cx="6336000" cy="1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Tree>
    <p:extLst>
      <p:ext uri="{BB962C8B-B14F-4D97-AF65-F5344CB8AC3E}">
        <p14:creationId xmlns:p14="http://schemas.microsoft.com/office/powerpoint/2010/main" val="18266264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A8A5AAF2-E93F-C36C-D089-6FCCEF94976A}"/>
              </a:ext>
            </a:extLst>
          </p:cNvPr>
          <p:cNvSpPr>
            <a:spLocks noGrp="1"/>
          </p:cNvSpPr>
          <p:nvPr>
            <p:ph type="title"/>
          </p:nvPr>
        </p:nvSpPr>
        <p:spPr/>
        <p:txBody>
          <a:bodyPr/>
          <a:lstStyle/>
          <a:p>
            <a:r>
              <a:rPr lang="zh-CN" altLang="en-US" dirty="0"/>
              <a:t>处理质数部分</a:t>
            </a:r>
          </a:p>
        </p:txBody>
      </p:sp>
      <p:pic>
        <p:nvPicPr>
          <p:cNvPr id="3" name="图片 2" descr="\documentclass{article}&#10;\usepackage{CJKutf8}&#10;\usepackage{amsmath}&#10;\thispagestyle{empty}&#10;\begin{document}&#10;\begin{CJK}{UTF8}{gbsn}&#10;&#10;这部分我们需要解决$\sum\limits_{p \subseteq prime}f(p)$，这里简单起见，假设$f(p)=p^t$&#10;&#10;用$s_i$表示前$i$个质数之和，用$LPF_i$表示$i$的最小质因子，$p_i$表示第$i$个质数，设$$g(n,i)=\sum\limits_{k=1}^n\left[ LPF_k&gt;p_i \vee k \subseteq prime \right]k^t$$&#10;&#10;因此有:$$g(n,0)=\sum\limits_{k=1}^nk^t$$&#10;&#10;假设$\sqrt{n}$内有$cnt$个质数，那么&#10;&#10;$$g(n,cnt)=\sum\limits_{k=1}^n[k \subseteq prime]k^t$$&#10;&#10;因此我们的目标就是求解$g(n,cnt)$，接下来考虑转移，即$g(n,i)$和$g(n,i-1)$的关系。注意到：&#10;&#10;$$&#10;g(n,i-1)=\sum\limits_{k=1}^n\left[ LPF_k&gt;p_i \vee k \subseteq prime \right]k^t+\sum\limits_{k=1}^n\left[ LPF_k=p_i \wedge k \not\subseteq  prime \right]k^t&#10;$$&#10;&#10;\end{CJK}&#10;\end{document}&#10;" title="IguanaTex Bitmap Display">
            <a:extLst>
              <a:ext uri="{FF2B5EF4-FFF2-40B4-BE49-F238E27FC236}">
                <a16:creationId xmlns:a16="http://schemas.microsoft.com/office/drawing/2014/main" id="{C2D17E76-65BD-2E87-3A1F-45AD66285459}"/>
              </a:ext>
            </a:extLst>
          </p:cNvPr>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669924" y="1414715"/>
            <a:ext cx="6978336" cy="5214191"/>
          </a:xfrm>
          <a:prstGeom prst="rect">
            <a:avLst/>
          </a:prstGeom>
        </p:spPr>
      </p:pic>
    </p:spTree>
    <p:extLst>
      <p:ext uri="{BB962C8B-B14F-4D97-AF65-F5344CB8AC3E}">
        <p14:creationId xmlns:p14="http://schemas.microsoft.com/office/powerpoint/2010/main" val="6875546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E94AC95A-7765-2BB1-88EC-D709D4DF363A}"/>
              </a:ext>
            </a:extLst>
          </p:cNvPr>
          <p:cNvSpPr>
            <a:spLocks noGrp="1"/>
          </p:cNvSpPr>
          <p:nvPr>
            <p:ph type="title"/>
          </p:nvPr>
        </p:nvSpPr>
        <p:spPr/>
        <p:txBody>
          <a:bodyPr/>
          <a:lstStyle/>
          <a:p>
            <a:r>
              <a:rPr lang="zh-CN" altLang="en-US" dirty="0"/>
              <a:t>处理质数部分</a:t>
            </a:r>
          </a:p>
        </p:txBody>
      </p:sp>
      <p:pic>
        <p:nvPicPr>
          <p:cNvPr id="6" name="图片 5" descr="\documentclass{article}&#10;\usepackage{CJKutf8}&#10;\usepackage{amsmath}&#10;\thispagestyle{empty}&#10;\begin{document}&#10;\begin{CJK}{UTF8}{gbsn}&#10;&#10;因此有转移：&#10;&#10;$p_i*p_i&gt;n$&#10;&#10;  $$&#10;  g(n,i)=g(n,i-1)&#10;  $$&#10;&#10;$p_i*p_i\leq n$&#10;&#10;$$&#10;\begin{aligned}&#10;g(n,i)&amp;=g(n,i-1)-\sum\limits_{k=1}^n\left[ LPF_k=p_i \vee k \not\subseteq  prime \right]k^t\\&#10;&amp;=g(n,i-1)-p_i^t\cdot \sum\limits_{k=1}^{\left\lfloor \frac{n}{p_i} \right\rfloor}[LPF_k\ge p_i]k^t\\&#10;&amp;=g(n,i-1)-p_i^t\cdot \left[ g\left(\left\lfloor \frac{n}{p_i} \right\rfloor,i-1\right)- s_{i-1}\right]&#10;\end{aligned}&#10;$$&#10;&#10;\end{CJK}&#10;\end{document}&#10;" title="IguanaTex Bitmap Display">
            <a:extLst>
              <a:ext uri="{FF2B5EF4-FFF2-40B4-BE49-F238E27FC236}">
                <a16:creationId xmlns:a16="http://schemas.microsoft.com/office/drawing/2014/main" id="{704273C7-DAFA-5326-2E65-17E46A3B8F47}"/>
              </a:ext>
            </a:extLst>
          </p:cNvPr>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669924" y="1736198"/>
            <a:ext cx="6390940" cy="4095097"/>
          </a:xfrm>
          <a:prstGeom prst="rect">
            <a:avLst/>
          </a:prstGeom>
        </p:spPr>
      </p:pic>
    </p:spTree>
    <p:extLst>
      <p:ext uri="{BB962C8B-B14F-4D97-AF65-F5344CB8AC3E}">
        <p14:creationId xmlns:p14="http://schemas.microsoft.com/office/powerpoint/2010/main" val="19696483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9AF84156-7CD8-8EDE-A9BF-0B12114EC702}"/>
              </a:ext>
            </a:extLst>
          </p:cNvPr>
          <p:cNvSpPr>
            <a:spLocks noGrp="1"/>
          </p:cNvSpPr>
          <p:nvPr>
            <p:ph type="title"/>
          </p:nvPr>
        </p:nvSpPr>
        <p:spPr/>
        <p:txBody>
          <a:bodyPr/>
          <a:lstStyle/>
          <a:p>
            <a:r>
              <a:rPr lang="zh-CN" altLang="en-US" dirty="0"/>
              <a:t>处理合数部分</a:t>
            </a:r>
          </a:p>
        </p:txBody>
      </p:sp>
      <p:pic>
        <p:nvPicPr>
          <p:cNvPr id="6" name="图片 5" descr="\documentclass{article}&#10;\usepackage{CJKutf8}&#10;\usepackage{amsmath}&#10;\thispagestyle{empty}&#10;\begin{document}&#10;\begin{CJK}{UTF8}{gbsn}&#10;&#10;设$S(n,i)=\sum\limits_{k=1}^n[LPF_k&gt;p_i]f(k)$，则我们的目标是求解$S(n,0)$&#10;&#10;考虑如何转移：&#10;&#10;$p_i*p_i &gt; n$&#10;&#10;$$&#10;S(n,i-1)=g(n,i-1)-s_{i-1}&#10;$$&#10;&#10;$p_i*p_i\leq n$&#10;&#10;$$&#10;\begin{aligned}&#10;S(n,i-1)&amp;= \sum\limits_{p_j^e\leq n\wedge j\ge i}f(p_j^e)\cdot\left([e&gt;1]+\sum\limits_{k=1}^{\left\lfloor \frac{n}{p_j^e}\right\rfloor}[LPF_k&gt;p_j]f(k) \right)+g(n,cnt)-s_{i-1}\\&#10;&amp;=g(n,cnt)-s_{i-1}+\sum\limits_{p_j^e\leq n\wedge j\ge i}f(p_j^e)\cdot \left( S\left(\left\lfloor \frac{n}{p_j^e} \right\rfloor,j\right)+[e&gt;1] \right){\kern 5pt}\left( 1 \right) \\&#10;&amp;=S(n,i)+\sum\limits_{p_i^e\leq n}f(p_i^e)\cdot \left( S\left(\left\lfloor \frac{n}{p_i^e} \right\rfloor,i\right)+1 \right){\kern 86pt}\left( 2 \right)&#10;\end{aligned}&#10;$$&#10;&#10;&#10;\end{CJK}&#10;\end{document}&#10;" title="IguanaTex Bitmap Display">
            <a:extLst>
              <a:ext uri="{FF2B5EF4-FFF2-40B4-BE49-F238E27FC236}">
                <a16:creationId xmlns:a16="http://schemas.microsoft.com/office/drawing/2014/main" id="{72B7BCAF-CDA4-9414-CC45-5BB7D1A364F7}"/>
              </a:ext>
            </a:extLst>
          </p:cNvPr>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669924" y="1446370"/>
            <a:ext cx="7136896" cy="4660193"/>
          </a:xfrm>
          <a:prstGeom prst="rect">
            <a:avLst/>
          </a:prstGeom>
        </p:spPr>
      </p:pic>
    </p:spTree>
    <p:extLst>
      <p:ext uri="{BB962C8B-B14F-4D97-AF65-F5344CB8AC3E}">
        <p14:creationId xmlns:p14="http://schemas.microsoft.com/office/powerpoint/2010/main" val="29126823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31A5AB00-91C6-34DF-F2E2-9C13E5A1BB2A}"/>
              </a:ext>
            </a:extLst>
          </p:cNvPr>
          <p:cNvSpPr>
            <a:spLocks noGrp="1"/>
          </p:cNvSpPr>
          <p:nvPr>
            <p:ph type="title"/>
          </p:nvPr>
        </p:nvSpPr>
        <p:spPr/>
        <p:txBody>
          <a:bodyPr/>
          <a:lstStyle/>
          <a:p>
            <a:r>
              <a:rPr lang="zh-CN" altLang="en-US" dirty="0"/>
              <a:t>例</a:t>
            </a:r>
            <a:r>
              <a:rPr lang="en-US" altLang="zh-CN" dirty="0"/>
              <a:t>1   </a:t>
            </a:r>
            <a:r>
              <a:rPr lang="en-US" altLang="zh-CN" sz="1800" dirty="0">
                <a:hlinkClick r:id="rId4"/>
              </a:rPr>
              <a:t>#572. </a:t>
            </a:r>
            <a:r>
              <a:rPr lang="zh-CN" altLang="en-US" sz="1800" dirty="0">
                <a:hlinkClick r:id="rId4"/>
              </a:rPr>
              <a:t>「</a:t>
            </a:r>
            <a:r>
              <a:rPr lang="en-US" altLang="zh-CN" sz="1800" dirty="0" err="1">
                <a:hlinkClick r:id="rId4"/>
              </a:rPr>
              <a:t>LibreOJ</a:t>
            </a:r>
            <a:r>
              <a:rPr lang="en-US" altLang="zh-CN" sz="1800" dirty="0">
                <a:hlinkClick r:id="rId4"/>
              </a:rPr>
              <a:t> Round #11</a:t>
            </a:r>
            <a:r>
              <a:rPr lang="zh-CN" altLang="en-US" sz="1800" dirty="0">
                <a:hlinkClick r:id="rId4"/>
              </a:rPr>
              <a:t>」</a:t>
            </a:r>
            <a:r>
              <a:rPr lang="en-US" altLang="zh-CN" sz="1800" dirty="0">
                <a:hlinkClick r:id="rId4"/>
              </a:rPr>
              <a:t>Misaka Network </a:t>
            </a:r>
            <a:r>
              <a:rPr lang="zh-CN" altLang="en-US" sz="1800" dirty="0">
                <a:hlinkClick r:id="rId4"/>
              </a:rPr>
              <a:t>与求和</a:t>
            </a:r>
            <a:endParaRPr lang="zh-CN" altLang="en-US" sz="1800" dirty="0"/>
          </a:p>
        </p:txBody>
      </p:sp>
      <p:pic>
        <p:nvPicPr>
          <p:cNvPr id="6" name="图片 5" descr="\documentclass{article}&#10;\usepackage{CJKutf8}&#10;\usepackage{amsmath}&#10;\thispagestyle{empty}&#10;\begin{document}&#10;\begin{CJK}{UTF8}{gbsn}&#10;&#10;求$\sum\limits_{i=1}^n\sum\limits_{i=1}^nf^k\left( \operatorname{gcd}(i,j) \right)$其中$f(x)$表示$x$的次大质因子，重复的质因子计算多次，例如$f(4)=f(6)=2$规定$f(1)=0,f(p)=1$其中$p$为质数。$n,k\leq 2\times  10^9$&#10;&#10;\end{CJK}&#10;\end{document}&#10;" title="IguanaTex Bitmap Display">
            <a:extLst>
              <a:ext uri="{FF2B5EF4-FFF2-40B4-BE49-F238E27FC236}">
                <a16:creationId xmlns:a16="http://schemas.microsoft.com/office/drawing/2014/main" id="{5B33CEDC-76C7-CDC7-2476-4125933A6E24}"/>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669924" y="1389430"/>
            <a:ext cx="8690285" cy="871619"/>
          </a:xfrm>
          <a:prstGeom prst="rect">
            <a:avLst/>
          </a:prstGeom>
        </p:spPr>
      </p:pic>
      <p:pic>
        <p:nvPicPr>
          <p:cNvPr id="7" name="图片 6" descr="\documentclass{article}&#10;\usepackage{CJKutf8}&#10;\usepackage{amsmath}&#10;\thispagestyle{empty}&#10;\begin{document}&#10;\begin{CJK}{UTF8}{gbsn}&#10;&#10;$$&#10;\begin{aligned}&#10;&amp;{\kern 10pt}\sum\limits_{i=1}^n\sum\limits_{i=1}^nf^k\left( \operatorname{gcd}(i,j) \right)\\&#10;&amp;=\sum\limits_{d=1}^n\sum\limits_{i=1}^{\left\lfloor \frac{n}{d} \right\rfloor}\sum\limits_{j=1}^{\left\lfloor \frac{n}{d} \right\rfloor}\left[ \operatorname{gcd}(i,j)=1 \right] f^k(d)\\&#10;&amp;=\sum\limits_{d=1}^nf^k(d)\sum\limits_{i=1}^{\left\lfloor \frac{n}{d} \right\rfloor}\mu(i)\cdot \left\lfloor \frac{n}{d\cdot i} \right\rfloor^2\\&#10;&amp;\text{令}g(n)=\sum\limits_{i=1}^n\mu(i)\cdot \left\lfloor \frac{n}{i} \right\rfloor^2\text{，则原式}=\sum\limits_{d=1}^nf^k(d)\cdot g\left(\left\lfloor\frac{n}{d}  \right\rfloor\right)&#10;\end{aligned}&#10;$$&#10;&#10;\end{CJK}&#10;\end{document}&#10;" title="IguanaTex Bitmap Display">
            <a:extLst>
              <a:ext uri="{FF2B5EF4-FFF2-40B4-BE49-F238E27FC236}">
                <a16:creationId xmlns:a16="http://schemas.microsoft.com/office/drawing/2014/main" id="{E23472C0-5DB6-7E8A-FBD9-4913C346F13E}"/>
              </a:ext>
            </a:extLst>
          </p:cNvPr>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a:xfrm>
            <a:off x="669924" y="2621779"/>
            <a:ext cx="5195284" cy="3009956"/>
          </a:xfrm>
          <a:prstGeom prst="rect">
            <a:avLst/>
          </a:prstGeom>
        </p:spPr>
      </p:pic>
    </p:spTree>
    <p:extLst>
      <p:ext uri="{BB962C8B-B14F-4D97-AF65-F5344CB8AC3E}">
        <p14:creationId xmlns:p14="http://schemas.microsoft.com/office/powerpoint/2010/main" val="3890630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31A5AB00-91C6-34DF-F2E2-9C13E5A1BB2A}"/>
              </a:ext>
            </a:extLst>
          </p:cNvPr>
          <p:cNvSpPr>
            <a:spLocks noGrp="1"/>
          </p:cNvSpPr>
          <p:nvPr>
            <p:ph type="title"/>
          </p:nvPr>
        </p:nvSpPr>
        <p:spPr/>
        <p:txBody>
          <a:bodyPr/>
          <a:lstStyle/>
          <a:p>
            <a:r>
              <a:rPr lang="zh-CN" altLang="en-US" dirty="0"/>
              <a:t>例</a:t>
            </a:r>
            <a:r>
              <a:rPr lang="en-US" altLang="zh-CN" dirty="0"/>
              <a:t>1   </a:t>
            </a:r>
            <a:r>
              <a:rPr lang="en-US" altLang="zh-CN" sz="1800" dirty="0">
                <a:hlinkClick r:id="rId3"/>
              </a:rPr>
              <a:t>#572. </a:t>
            </a:r>
            <a:r>
              <a:rPr lang="zh-CN" altLang="en-US" sz="1800" dirty="0">
                <a:hlinkClick r:id="rId3"/>
              </a:rPr>
              <a:t>「</a:t>
            </a:r>
            <a:r>
              <a:rPr lang="en-US" altLang="zh-CN" sz="1800" dirty="0" err="1">
                <a:hlinkClick r:id="rId3"/>
              </a:rPr>
              <a:t>LibreOJ</a:t>
            </a:r>
            <a:r>
              <a:rPr lang="en-US" altLang="zh-CN" sz="1800" dirty="0">
                <a:hlinkClick r:id="rId3"/>
              </a:rPr>
              <a:t> Round #11</a:t>
            </a:r>
            <a:r>
              <a:rPr lang="zh-CN" altLang="en-US" sz="1800" dirty="0">
                <a:hlinkClick r:id="rId3"/>
              </a:rPr>
              <a:t>」</a:t>
            </a:r>
            <a:r>
              <a:rPr lang="en-US" altLang="zh-CN" sz="1800" dirty="0">
                <a:hlinkClick r:id="rId3"/>
              </a:rPr>
              <a:t>Misaka Network </a:t>
            </a:r>
            <a:r>
              <a:rPr lang="zh-CN" altLang="en-US" sz="1800" dirty="0">
                <a:hlinkClick r:id="rId3"/>
              </a:rPr>
              <a:t>与求和</a:t>
            </a:r>
            <a:endParaRPr lang="zh-CN" altLang="en-US" sz="1800" dirty="0"/>
          </a:p>
        </p:txBody>
      </p:sp>
      <p:pic>
        <p:nvPicPr>
          <p:cNvPr id="10" name="图片 9" descr="\documentclass{article}&#10;\usepackage{CJKutf8}&#10;\usepackage{amsmath}&#10;\thispagestyle{empty}&#10;\begin{document}&#10;\begin{CJK}{UTF8}{gbsn}&#10;&#10;$$&#10;\begin{aligned}&#10;&amp;\text{于是接下来要做的事情是求g的前缀和以及求}f^k\text{的前缀和，g的前缀和可以用数论分块+杜教筛做。}\\&#10;&amp;\text{然后考虑求f的前缀和，设}S(n,i)=\sum\limits_{j=1}^n\left[ LPF_j&gt;p_i \vee j \subseteq  prime  \right]f^k(j)\\&#10;&amp;\text{若}p_i\cdot p_i&gt;n,S(n,i-1)=\sum\limits_{j=1}^n\left[ j \subseteq prime \right]\\&#10;&amp;\text{若}p_i\cdot p_i\leq n,S(n,i-1)=S(n,i)+S\left(\left\lfloor \frac{n}{p_i} \right\rfloor,i-1\right)-\sum\limits_{j=1}^{\left\lfloor \frac{n}{p_i} \right\rfloor}\left[ j \subseteq prime \right]+p_i\cdot \left( \left(  \sum\limits_{j=1}^{\left\lfloor \frac{n}{p_i} \right\rfloor}[j \subseteq prime] \right)-i+1 \right)\\&#10;&amp;\text{对于n以内质数个数可以直接套用前面min25筛的质数部分}&#10;\end{aligned}&#10;$$&#10;&#10;&#10;\end{CJK}&#10;\end{document}&#10;" title="IguanaTex Bitmap Display">
            <a:extLst>
              <a:ext uri="{FF2B5EF4-FFF2-40B4-BE49-F238E27FC236}">
                <a16:creationId xmlns:a16="http://schemas.microsoft.com/office/drawing/2014/main" id="{7E3C51AB-CFF0-FDE2-5648-94FC1C46D004}"/>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669924" y="1785242"/>
            <a:ext cx="9415162" cy="2855408"/>
          </a:xfrm>
          <a:prstGeom prst="rect">
            <a:avLst/>
          </a:prstGeom>
        </p:spPr>
      </p:pic>
    </p:spTree>
    <p:extLst>
      <p:ext uri="{BB962C8B-B14F-4D97-AF65-F5344CB8AC3E}">
        <p14:creationId xmlns:p14="http://schemas.microsoft.com/office/powerpoint/2010/main" val="1466544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p:txBody>
          <a:bodyPr/>
          <a:lstStyle/>
          <a:p>
            <a:r>
              <a:rPr lang="zh-CN" altLang="en-US" dirty="0">
                <a:latin typeface="+mn-lt"/>
                <a:ea typeface="+mn-ea"/>
                <a:cs typeface="+mn-ea"/>
                <a:sym typeface="+mn-lt"/>
              </a:rPr>
              <a:t>杜教筛</a:t>
            </a:r>
          </a:p>
        </p:txBody>
      </p:sp>
      <p:sp>
        <p:nvSpPr>
          <p:cNvPr id="9" name="文本框 8">
            <a:extLst>
              <a:ext uri="{FF2B5EF4-FFF2-40B4-BE49-F238E27FC236}">
                <a16:creationId xmlns:a16="http://schemas.microsoft.com/office/drawing/2014/main" id="{04F69230-F3A6-4586-9371-A858F4763E9F}"/>
              </a:ext>
            </a:extLst>
          </p:cNvPr>
          <p:cNvSpPr txBox="1"/>
          <p:nvPr/>
        </p:nvSpPr>
        <p:spPr>
          <a:xfrm>
            <a:off x="742651" y="2511804"/>
            <a:ext cx="1023516" cy="889909"/>
          </a:xfrm>
          <a:prstGeom prst="rect">
            <a:avLst/>
          </a:prstGeom>
          <a:noFill/>
          <a:ln w="117475">
            <a:noFill/>
          </a:ln>
        </p:spPr>
        <p:txBody>
          <a:bodyPr wrap="none" rtlCol="0">
            <a:prstTxWarp prst="textPlain">
              <a:avLst/>
            </a:prstTxWarp>
            <a:spAutoFit/>
          </a:bodyPr>
          <a:lstStyle/>
          <a:p>
            <a:r>
              <a:rPr lang="en-US" altLang="zh-CN" spc="100" dirty="0">
                <a:solidFill>
                  <a:schemeClr val="accent1"/>
                </a:solidFill>
                <a:cs typeface="+mn-ea"/>
                <a:sym typeface="+mn-lt"/>
              </a:rPr>
              <a:t>/01</a:t>
            </a:r>
            <a:endParaRPr lang="zh-CN" altLang="en-US" spc="100" dirty="0">
              <a:solidFill>
                <a:schemeClr val="accent1"/>
              </a:solidFill>
              <a:cs typeface="+mn-ea"/>
              <a:sym typeface="+mn-lt"/>
            </a:endParaRPr>
          </a:p>
        </p:txBody>
      </p:sp>
      <p:sp>
        <p:nvSpPr>
          <p:cNvPr id="7" name="矩形 6">
            <a:extLst>
              <a:ext uri="{FF2B5EF4-FFF2-40B4-BE49-F238E27FC236}">
                <a16:creationId xmlns:a16="http://schemas.microsoft.com/office/drawing/2014/main" id="{4111B7C6-9763-4AFB-97E1-D51D9271E58C}"/>
              </a:ext>
            </a:extLst>
          </p:cNvPr>
          <p:cNvSpPr/>
          <p:nvPr/>
        </p:nvSpPr>
        <p:spPr>
          <a:xfrm>
            <a:off x="8709" y="3527427"/>
            <a:ext cx="6336000" cy="1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Tree>
    <p:extLst>
      <p:ext uri="{BB962C8B-B14F-4D97-AF65-F5344CB8AC3E}">
        <p14:creationId xmlns:p14="http://schemas.microsoft.com/office/powerpoint/2010/main" val="23715973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C533C779-6482-1E83-9816-69FDC767CAB9}"/>
              </a:ext>
            </a:extLst>
          </p:cNvPr>
          <p:cNvSpPr>
            <a:spLocks noGrp="1"/>
          </p:cNvSpPr>
          <p:nvPr>
            <p:ph type="title"/>
          </p:nvPr>
        </p:nvSpPr>
        <p:spPr/>
        <p:txBody>
          <a:bodyPr/>
          <a:lstStyle/>
          <a:p>
            <a:r>
              <a:rPr lang="zh-CN" altLang="en-US" dirty="0"/>
              <a:t>例</a:t>
            </a:r>
            <a:r>
              <a:rPr lang="en-US" altLang="zh-CN" dirty="0"/>
              <a:t>2   </a:t>
            </a:r>
            <a:r>
              <a:rPr lang="en-US" altLang="zh-CN" sz="1800" dirty="0"/>
              <a:t>2022</a:t>
            </a:r>
            <a:r>
              <a:rPr lang="zh-CN" altLang="en-US" sz="1800" dirty="0"/>
              <a:t>牛客多校第</a:t>
            </a:r>
            <a:r>
              <a:rPr lang="en-US" altLang="zh-CN" sz="1800" dirty="0"/>
              <a:t>6</a:t>
            </a:r>
            <a:r>
              <a:rPr lang="zh-CN" altLang="en-US" sz="1800" dirty="0"/>
              <a:t>场</a:t>
            </a:r>
            <a:r>
              <a:rPr lang="en-US" altLang="zh-CN" sz="1800" dirty="0"/>
              <a:t>D. Fourier and Theory for the Universe</a:t>
            </a:r>
            <a:endParaRPr lang="zh-CN" altLang="en-US" sz="1800" dirty="0"/>
          </a:p>
        </p:txBody>
      </p:sp>
      <p:pic>
        <p:nvPicPr>
          <p:cNvPr id="6" name="图片 5" descr="\documentclass{article}&#10;\usepackage{CJKutf8}&#10;\usepackage{amsmath}&#10;\thispagestyle{empty}&#10;\begin{document}&#10;\begin{CJK}{UTF8}{gbsn}&#10;&#10;对于正整数$n$，定义如下操作每次选择$p_i,p_j$满足$p_i|n \wedge p_j|n\wedge p_i\neq p_j$将$n$变为$\frac{n}{p_i\cdot p_j}$。求有多少n以内的正整数满足可以通过若干次操作变为$1$。$n\leq 10^{11}$&#10;&#10;\end{CJK}&#10;\end{document}&#10;" title="IguanaTex Bitmap Display">
            <a:extLst>
              <a:ext uri="{FF2B5EF4-FFF2-40B4-BE49-F238E27FC236}">
                <a16:creationId xmlns:a16="http://schemas.microsoft.com/office/drawing/2014/main" id="{2B14D967-AA06-AB58-95FD-6210CADEDB3B}"/>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669924" y="1510543"/>
            <a:ext cx="8697904" cy="659809"/>
          </a:xfrm>
          <a:prstGeom prst="rect">
            <a:avLst/>
          </a:prstGeom>
        </p:spPr>
      </p:pic>
      <p:pic>
        <p:nvPicPr>
          <p:cNvPr id="8" name="图片 7" descr="\documentclass{article}&#10;\usepackage{CJKutf8}&#10;\usepackage{amsmath}&#10;\thispagestyle{empty}&#10;\begin{document}&#10;\begin{CJK}{UTF8}{gbsn}&#10;&#10;$$&#10;\begin{aligned}&#10;&amp;\text{首先可以通过若干次操作变为1的正整数一定满足质因数的次数之和为偶数且质因数的最大幂次不超过质因数总幂次的一半。}\\&#10;&amp;\text{设}f(n,j,m,s)=\sum\limits_{i=1}^n\left[ LPF_i&gt;p_j\wedge \text{当前最大质因子次数为}m\text{，质因子次数之和为}s \text{且加入}i\text{后}(m,s)\text{能到达合法状态}\right]\\&#10;&amp;\text{则我们要求}f(n,0,0,0)\\&#10;&amp;\text{则有转移}f(n,j,m,s)=[\text{在插入一个新质因子后，}(m,s)\text{能到达合法状态}]\cdot \left( \left(  \sum\limits_{i=1}^n[i \subseteq prime] \right) -j\right)+\\&#10;&amp;\sum\limits_{i=j+1}\sum\limits_{a=1}\left( f\left( \left\lfloor \frac{n}{p_i^a} \right\rfloor,i,\max(m,a),s+a \right) +[a&gt;1\wedge \text{插入}p_i^a\text{后}(m,s)\text{能到达合法状态}] \right)&#10;\end{aligned}&#10;$$&#10;&#10;\end{CJK}&#10;\end{document}&#10;" title="IguanaTex Bitmap Display">
            <a:extLst>
              <a:ext uri="{FF2B5EF4-FFF2-40B4-BE49-F238E27FC236}">
                <a16:creationId xmlns:a16="http://schemas.microsoft.com/office/drawing/2014/main" id="{C072CFBF-4ADA-CDE4-0488-1B7A9F39651E}"/>
              </a:ext>
            </a:extLst>
          </p:cNvPr>
          <p:cNvPicPr>
            <a:picLocks noChangeAspect="1"/>
          </p:cNvPicPr>
          <p:nvPr>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a:xfrm>
            <a:off x="669924" y="2652195"/>
            <a:ext cx="10355562" cy="2450623"/>
          </a:xfrm>
          <a:prstGeom prst="rect">
            <a:avLst/>
          </a:prstGeom>
        </p:spPr>
      </p:pic>
    </p:spTree>
    <p:extLst>
      <p:ext uri="{BB962C8B-B14F-4D97-AF65-F5344CB8AC3E}">
        <p14:creationId xmlns:p14="http://schemas.microsoft.com/office/powerpoint/2010/main" val="1748797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84760AE2-238A-5C67-459D-8733CD2F24BF}"/>
              </a:ext>
            </a:extLst>
          </p:cNvPr>
          <p:cNvSpPr>
            <a:spLocks noGrp="1"/>
          </p:cNvSpPr>
          <p:nvPr>
            <p:ph type="title"/>
          </p:nvPr>
        </p:nvSpPr>
        <p:spPr/>
        <p:txBody>
          <a:bodyPr/>
          <a:lstStyle/>
          <a:p>
            <a:r>
              <a:rPr lang="zh-CN" altLang="en-US" dirty="0"/>
              <a:t>例</a:t>
            </a:r>
            <a:r>
              <a:rPr lang="en-US" altLang="zh-CN" dirty="0"/>
              <a:t>3   </a:t>
            </a:r>
            <a:r>
              <a:rPr lang="en-US" altLang="zh-CN" sz="1800" dirty="0">
                <a:hlinkClick r:id="rId4"/>
              </a:rPr>
              <a:t>P9157 </a:t>
            </a:r>
            <a:r>
              <a:rPr lang="zh-CN" altLang="en-US" sz="1800" dirty="0">
                <a:hlinkClick r:id="rId4"/>
              </a:rPr>
              <a:t>「</a:t>
            </a:r>
            <a:r>
              <a:rPr lang="en-US" altLang="zh-CN" sz="1800" dirty="0">
                <a:hlinkClick r:id="rId4"/>
              </a:rPr>
              <a:t>GLR-R4</a:t>
            </a:r>
            <a:r>
              <a:rPr lang="zh-CN" altLang="en-US" sz="1800" dirty="0">
                <a:hlinkClick r:id="rId4"/>
              </a:rPr>
              <a:t>」夏至</a:t>
            </a:r>
            <a:endParaRPr lang="zh-CN" altLang="en-US" sz="1800" dirty="0"/>
          </a:p>
        </p:txBody>
      </p:sp>
      <p:pic>
        <p:nvPicPr>
          <p:cNvPr id="6" name="图片 5" descr="\documentclass{article}&#10;\usepackage{CJKutf8}&#10;\usepackage{amsmath}&#10;\thispagestyle{empty}&#10;\begin{document}&#10;\begin{CJK}{UTF8}{gbsn}&#10;&#10;求$\sum\limits_{i=1}^n\sum\limits_{j=1}^mf(i\cdot j)$,令积性函数$f(n)$满足$f(p^c)=p^{\operatorname{gcd}(c,k)}$，其中$p$为给定常数，$p$为素数，$c$为正整数。$n\leq 10^5,m\leq 10^{10},k\leq 10^9$&#10;&#10;\end{CJK}&#10;\end{document}&#10;" title="IguanaTex Bitmap Display">
            <a:extLst>
              <a:ext uri="{FF2B5EF4-FFF2-40B4-BE49-F238E27FC236}">
                <a16:creationId xmlns:a16="http://schemas.microsoft.com/office/drawing/2014/main" id="{7DBB6138-BE16-FF97-7272-18EDD86F3581}"/>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620365" y="1334930"/>
            <a:ext cx="8889904" cy="888381"/>
          </a:xfrm>
          <a:prstGeom prst="rect">
            <a:avLst/>
          </a:prstGeom>
        </p:spPr>
      </p:pic>
      <p:pic>
        <p:nvPicPr>
          <p:cNvPr id="10" name="图片 9" descr="\documentclass{article}&#10;\usepackage{CJKutf8}&#10;\usepackage{amsmath}&#10;\thispagestyle{empty}&#10;\begin{document}&#10;\begin{CJK}{UTF8}{gbsn}&#10;&#10;$$&#10;\begin{aligned}&#10;&amp;\text{令}F(n,x)=\sum\limits_{i=1}^nf(i\cdot x),\text{则}ans=\sum\limits_{i=1}^nF(m,i)\\&#10;&amp;\text{我们仿照}min25\text{筛的思想，每次提取出一个质数的贡献，假设提取质因子}p\text{的贡献，}p\text{在}x\text{中次数为}c\\&#10;&amp;F(n,x)=\sum\limits_{p^e\leq n}f(p^e)\cdot \left( F\left( \left\lfloor \frac{n}{p^e} \right\rfloor,\frac{x}{p^c} \right) -F\left( \left\lfloor \frac{n}{p^{e+1}} \right\rfloor,\frac{x}{p^{c-1}} \right)  \right)\\&#10;&amp;\text{这样看起来状态数有}O(n\cdot \sqrt{m}),\text{但如果每次都取}x\text{的最大质因子，状态数和转移数都在可接受的范围内}\\&#10;&amp;\text{极限数据下状态数仅有}10^6\text{级别，转移数在}10^7\text{次级别。}\\&#10;&amp;\text{接下来需要解决的问题是}F(n,1)\\&#10;&amp;F(n,1)=\sum\limits_{i=1}^nf(i),\text{注意到}f\text{和}id\text{在质数处的取值都一样，}f\text{的前缀和可以很方便的用Powerful Number解决。}\\&#10;&amp;\text{设}f=id*h,\text{则}S_f(n)=\sum\limits_{d \subseteq PN}h(d)\cdot \frac{\left\lfloor \frac{n}{d} \right\rfloor\cdot (\left\lfloor \frac{n}{d}+1 \right\rfloor)}{2},h(p^c)=p^{\operatorname{gcd}(c,k)}-\sum\limits_{t=1}^cp^t\cdot h(p^{c-t})&#10;\end{aligned}&#10;$$&#10;&#10;\end{CJK}&#10;\end{document}&#10;" title="IguanaTex Bitmap Display">
            <a:extLst>
              <a:ext uri="{FF2B5EF4-FFF2-40B4-BE49-F238E27FC236}">
                <a16:creationId xmlns:a16="http://schemas.microsoft.com/office/drawing/2014/main" id="{A45CE8C9-CB16-C54C-0ABD-9675ABB96676}"/>
              </a:ext>
            </a:extLst>
          </p:cNvPr>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a:xfrm>
            <a:off x="669924" y="2579533"/>
            <a:ext cx="8329362" cy="3466599"/>
          </a:xfrm>
          <a:prstGeom prst="rect">
            <a:avLst/>
          </a:prstGeom>
        </p:spPr>
      </p:pic>
    </p:spTree>
    <p:extLst>
      <p:ext uri="{BB962C8B-B14F-4D97-AF65-F5344CB8AC3E}">
        <p14:creationId xmlns:p14="http://schemas.microsoft.com/office/powerpoint/2010/main" val="739522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p:txBody>
          <a:bodyPr/>
          <a:lstStyle/>
          <a:p>
            <a:r>
              <a:rPr lang="zh-CN" altLang="en-US" dirty="0">
                <a:latin typeface="+mn-lt"/>
                <a:ea typeface="+mn-ea"/>
                <a:cs typeface="+mn-ea"/>
                <a:sym typeface="+mn-lt"/>
              </a:rPr>
              <a:t>高斯整数</a:t>
            </a:r>
          </a:p>
        </p:txBody>
      </p:sp>
      <p:sp>
        <p:nvSpPr>
          <p:cNvPr id="9" name="文本框 8">
            <a:extLst>
              <a:ext uri="{FF2B5EF4-FFF2-40B4-BE49-F238E27FC236}">
                <a16:creationId xmlns:a16="http://schemas.microsoft.com/office/drawing/2014/main" id="{04F69230-F3A6-4586-9371-A858F4763E9F}"/>
              </a:ext>
            </a:extLst>
          </p:cNvPr>
          <p:cNvSpPr txBox="1"/>
          <p:nvPr/>
        </p:nvSpPr>
        <p:spPr>
          <a:xfrm>
            <a:off x="742651" y="2511804"/>
            <a:ext cx="1023516" cy="889909"/>
          </a:xfrm>
          <a:prstGeom prst="rect">
            <a:avLst/>
          </a:prstGeom>
          <a:noFill/>
          <a:ln w="117475">
            <a:noFill/>
          </a:ln>
        </p:spPr>
        <p:txBody>
          <a:bodyPr wrap="none" rtlCol="0">
            <a:prstTxWarp prst="textPlain">
              <a:avLst/>
            </a:prstTxWarp>
            <a:spAutoFit/>
          </a:bodyPr>
          <a:lstStyle/>
          <a:p>
            <a:r>
              <a:rPr lang="en-US" altLang="zh-CN" spc="100" dirty="0">
                <a:solidFill>
                  <a:schemeClr val="accent1"/>
                </a:solidFill>
                <a:cs typeface="+mn-ea"/>
                <a:sym typeface="+mn-lt"/>
              </a:rPr>
              <a:t>/03</a:t>
            </a:r>
            <a:endParaRPr lang="zh-CN" altLang="en-US" spc="100" dirty="0">
              <a:solidFill>
                <a:schemeClr val="accent1"/>
              </a:solidFill>
              <a:cs typeface="+mn-ea"/>
              <a:sym typeface="+mn-lt"/>
            </a:endParaRPr>
          </a:p>
        </p:txBody>
      </p:sp>
      <p:sp>
        <p:nvSpPr>
          <p:cNvPr id="7" name="矩形 6">
            <a:extLst>
              <a:ext uri="{FF2B5EF4-FFF2-40B4-BE49-F238E27FC236}">
                <a16:creationId xmlns:a16="http://schemas.microsoft.com/office/drawing/2014/main" id="{4111B7C6-9763-4AFB-97E1-D51D9271E58C}"/>
              </a:ext>
            </a:extLst>
          </p:cNvPr>
          <p:cNvSpPr/>
          <p:nvPr/>
        </p:nvSpPr>
        <p:spPr>
          <a:xfrm>
            <a:off x="8709" y="3527427"/>
            <a:ext cx="6336000" cy="1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Tree>
    <p:extLst>
      <p:ext uri="{BB962C8B-B14F-4D97-AF65-F5344CB8AC3E}">
        <p14:creationId xmlns:p14="http://schemas.microsoft.com/office/powerpoint/2010/main" val="24555663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84760AE2-238A-5C67-459D-8733CD2F24BF}"/>
              </a:ext>
            </a:extLst>
          </p:cNvPr>
          <p:cNvSpPr>
            <a:spLocks noGrp="1"/>
          </p:cNvSpPr>
          <p:nvPr>
            <p:ph type="title"/>
          </p:nvPr>
        </p:nvSpPr>
        <p:spPr/>
        <p:txBody>
          <a:bodyPr/>
          <a:lstStyle/>
          <a:p>
            <a:r>
              <a:rPr lang="zh-CN" altLang="en-US" dirty="0"/>
              <a:t>高斯整数</a:t>
            </a:r>
            <a:endParaRPr lang="zh-CN" altLang="en-US" sz="1800" dirty="0"/>
          </a:p>
        </p:txBody>
      </p:sp>
      <p:pic>
        <p:nvPicPr>
          <p:cNvPr id="3" name="图片 2" descr="\documentclass{article}&#10;\usepackage{CJKutf8}&#10;\usepackage{amsmath}&#10;\thispagestyle{empty}&#10;\begin{document}&#10;\begin{CJK}{UTF8}{gbsn}&#10;&#10;高斯整数定义：形如$a+b\cdot i$的复数被称为高斯整数，其中$a,b \subseteq {Z}$，高斯整数的全体记作${Z}[i]$&#10;&#10;四则运算：高斯整数的四则运算规则同复数的四则运算规则。&#10;&#10;封闭性：设$\alpha=a+b\cdot i,\beta=c+d\cdot i$是高斯整数，则$\alpha+\beta,\alpha-\beta,\alpha\cdot \beta$均是高斯整数。&#10;&#10;范数：对于高斯整数$\alpha=a+b\cdot i$，记$N(\alpha)=a^{2}+b^{2}$为$\alpha$的范数。显然有$\alpha\cdot \overline{\alpha}=N(\alpha),\quad N(\alpha\cdot \beta)=N(\alpha)\cdot N(\beta)$。&#10;&#10;整除性：高斯整数$\alpha$整除高斯整数$\beta$当且仅当$\exists \gamma \subseteq {Z}[i],\alpha \cdot \gamma=\beta$，记作$\alpha|\beta$&#10;&#10;单位与相伴：若$\epsilon|1$，则称高斯整数$\epsilon$是单位，若$\epsilon$是单位，则称$\epsilon\cdot \alpha$是$\alpha$的一个相伴。高斯整数的单位有且仅有$1,-1,i,-i$。&#10;&#10;高斯素数定义：若非零的高斯整数$\pi$不是单位，且只能够被单位和他的相伴整除，则称$\pi$为高斯素数。&#10;&#10;定理1：若高斯整数$\pi$，满足$N(\pi)=p$，其中$p$是有理素数，则$\pi,\overline{\pi}$是高斯素数。&#10;&#10;证明：&#10;$$&#10;\begin{aligned}&#10;&amp;\text{假设}\pi=\alpha\cdot \beta\Rightarrow N(\pi)=N(\alpha)\cdot N(\beta)=p,\text{那么}N(\alpha)=1\text{或}N(\beta)=1\\&#10;&amp;\text{这说明}\alpha\text{和}\beta\text{中有一个是单位},\pi\text{不能分解成两个非单位的高斯素数之积,他是高斯素数}&#10;\end{aligned}&#10;$$&#10;&#10;\end{CJK}&#10;\end{document}&#10;" title="IguanaTex Bitmap Display">
            <a:extLst>
              <a:ext uri="{FF2B5EF4-FFF2-40B4-BE49-F238E27FC236}">
                <a16:creationId xmlns:a16="http://schemas.microsoft.com/office/drawing/2014/main" id="{4B35B05A-9C26-D91E-E407-897A2FD59D94}"/>
              </a:ext>
            </a:extLst>
          </p:cNvPr>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669924" y="1694477"/>
            <a:ext cx="7146772" cy="4203706"/>
          </a:xfrm>
          <a:prstGeom prst="rect">
            <a:avLst/>
          </a:prstGeom>
        </p:spPr>
      </p:pic>
    </p:spTree>
    <p:extLst>
      <p:ext uri="{BB962C8B-B14F-4D97-AF65-F5344CB8AC3E}">
        <p14:creationId xmlns:p14="http://schemas.microsoft.com/office/powerpoint/2010/main" val="26467565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853BC04B-8757-81D5-A221-31E9496F2EAB}"/>
              </a:ext>
            </a:extLst>
          </p:cNvPr>
          <p:cNvSpPr>
            <a:spLocks noGrp="1"/>
          </p:cNvSpPr>
          <p:nvPr>
            <p:ph type="title"/>
          </p:nvPr>
        </p:nvSpPr>
        <p:spPr/>
        <p:txBody>
          <a:bodyPr/>
          <a:lstStyle/>
          <a:p>
            <a:r>
              <a:rPr lang="zh-CN" altLang="en-US" dirty="0"/>
              <a:t>高斯整数</a:t>
            </a:r>
          </a:p>
        </p:txBody>
      </p:sp>
      <p:pic>
        <p:nvPicPr>
          <p:cNvPr id="6" name="图片 5" descr="\documentclass{article}&#10;\usepackage{CJKutf8}&#10;\usepackage{amsmath}&#10;\thispagestyle{empty}&#10;\begin{document}&#10;\begin{CJK}{UTF8}{gbsn}&#10;&#10;最大公约数：设$\alpha,\beta \subseteq {Z}[i]$则称$\alpha,\beta$的最大公约数$\gamma$为满足以下两个条件的高斯整数：$(i)\gamma|\alpha,\gamma|\beta\quad(ii)\delta|\alpha \wedge \delta|\beta\Rightarrow\delta|\gamma$&#10;&#10;带余除法：设$\alpha,\beta \subseteq {Z}[i]$且$\beta\neq 0$，则存在高斯整数$\gamma,\rho$满足$\alpha=\beta\cdot \gamma+\rho$且$0\leq N(\rho)&lt;N(\beta)$我们称$\gamma$为商，$\rho$为余数。&#10;&#10;证明：&#10;$$&#10;\begin{aligned}&#10;&amp;\text{假设}\alpha=a+b\cdot i,\beta=c+d\cdot i,\frac{a+b\cdot i}{c+d\cdot i}=x+y\cdot i\text{则}z+y\cdot i\text{为高斯整数当且仅当}\beta|\alpha\\&#10;&amp;\text{令}s=\left[ x+\frac{1}{2} \right] ,t=\left[ y+\frac{1}{2} \right]\Rightarrow x+y\cdot i=(s+f)+(t+g)\cdot i\text{，其中}f,g \subseteq  {R}\text{且}\left\vert f \right\vert \leq \frac{1}{2} \left\vert g \right\vert \leq \frac{1}{2}\\&#10;&amp;\text{现在令}\gamma=s+t\cdot i, \rho=\alpha-\beta\cdot \gamma\\&#10;&amp;\text{那么}N(\rho)=N(\beta\cdot (x+y\cdot i-\gamma))=N(\beta)\cdot N(f+g\cdot i)\leq \frac{1}{2}\cdot N(\beta)&#10;\end{aligned}&#10;$$&#10;&#10;定理2：\text{设}$\alpha,\beta \subseteq {Z}[i]$，$(i)\exists \gamma \subseteq {Z}[i],\text{满足}\gamma\text{是}\alpha,\beta\text{的最大公约数}\quad (ii)\exists \nu,\mu \subseteq {Z}[i],\mu\cdot \alpha+\nu\cdot \beta=\gamma$。&#10;&#10;证明：&#10;$$&#10;\begin{aligned}&#10;&amp;\text{设集合}S=\left\{ N(\mu\cdot \alpha+\nu\cdot \beta)|\mu,\nu \subseteq {Z}[i] \right\},\text{那么集合中一定存在最小元}\\&#10;&amp;\text{令}\gamma=\mu_0\cdot \alpha+\nu_0\cdot \beta,\text{假设}N(\gamma)\text{是}S\text{中的最小元,我们证明}\gamma\text{就是}\alpha,\beta\text{的最大公约数}\\&#10;&amp;\text{假设}\delta|\alpha,\delta|\beta\Rightarrow\alpha=\delta\cdot o,\beta=\delta\cdot \lambda\Rightarrow\gamma=\mu_0\cdot o\cdot \delta+\nu_0\cdot \lambda\cdot \delta\Rightarrow\delta | \gamma\\&#10;&amp;\text{假设}\tau=\mu_1\cdot \alpha+\nu_1\cdot \beta\text{，将}\tau\text{对}\gamma\text{做带余除法，}\tau=\omega\cdot \gamma+\xi,N(\xi)\leq N(\gamma)\\&#10;&amp;\text{容易知道}\xi\text{也是形如}\mu\cdot \alpha+\nu\cdot \beta\text{的高斯整数，因此}\xi\text{只能是}0\text{，否则将与}N(\gamma)\text{是集合}S\text{中最小元素矛盾。}\\&#10;&amp;\text{因此有}\gamma|\tau\Rightarrow \gamma|\alpha,\gamma|\beta&#10;\end{aligned}&#10;$$&#10;&#10;\end{CJK}&#10;\end{document}&#10;" title="IguanaTex Bitmap Display">
            <a:extLst>
              <a:ext uri="{FF2B5EF4-FFF2-40B4-BE49-F238E27FC236}">
                <a16:creationId xmlns:a16="http://schemas.microsoft.com/office/drawing/2014/main" id="{94CBA237-979B-FD67-544F-446A46A9A8C6}"/>
              </a:ext>
            </a:extLst>
          </p:cNvPr>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669924" y="1374897"/>
            <a:ext cx="7489062" cy="5181732"/>
          </a:xfrm>
          <a:prstGeom prst="rect">
            <a:avLst/>
          </a:prstGeom>
        </p:spPr>
      </p:pic>
    </p:spTree>
    <p:extLst>
      <p:ext uri="{BB962C8B-B14F-4D97-AF65-F5344CB8AC3E}">
        <p14:creationId xmlns:p14="http://schemas.microsoft.com/office/powerpoint/2010/main" val="845986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7B8134DA-852B-3333-F97A-E44D50343881}"/>
              </a:ext>
            </a:extLst>
          </p:cNvPr>
          <p:cNvSpPr>
            <a:spLocks noGrp="1"/>
          </p:cNvSpPr>
          <p:nvPr>
            <p:ph type="title"/>
          </p:nvPr>
        </p:nvSpPr>
        <p:spPr/>
        <p:txBody>
          <a:bodyPr/>
          <a:lstStyle/>
          <a:p>
            <a:r>
              <a:rPr lang="zh-CN" altLang="en-US" dirty="0"/>
              <a:t>高斯整数</a:t>
            </a:r>
          </a:p>
        </p:txBody>
      </p:sp>
      <p:pic>
        <p:nvPicPr>
          <p:cNvPr id="8" name="图片 7" descr="\documentclass{article}&#10;\usepackage{CJKutf8}&#10;\usepackage{amsmath}&#10;\thispagestyle{empty}&#10;\begin{document}&#10;\begin{CJK}{UTF8}{gbsn}&#10;&#10;欧几里得算法：令$\rho_0=\alpha,\rho_1=\beta$为非零高斯整数，若连续使用高斯整数的带余除法，可以得到$\rho_j=\rho_{j+1}\cdot \gamma_{j+1}+\rho_{j+2}$其中$N(\rho_{j+2})&lt;N(\rho_{j+1}),j=0,1,2, \ldots ,n-2$并且$\rho_{n+1}=0$。则最后一个非零余数$\rho_n$就是$\alpha,\beta$的最大公约数。&#10;&#10;引理1：若$\pi$是高斯素数，$\alpha,\beta$是高斯整数，且有$\pi|\alpha\cdot \beta$，那么有$\pi|\alpha$或者$\pi|\beta$。&#10;&#10;证明：&#10;$$&#10;\begin{aligned}&#10;&amp;\text{假设}\pi\not|\beta\text{，由于}\pi\text{是高斯素数，}\pi\text{和}\beta\text{的最大公约数只能是单位}\\&#10;&amp;\text{所以由定理2存在}\mu,\nu\text{满足}\mu\cdot \beta+\nu\cdot \pi=1\Rightarrow \mu\cdot \beta\cdot \alpha+\nu\cdot \pi\cdot \alpha=\alpha\Rightarrow \pi|\alpha\\&#10;&amp;\text{同理，}\pi\not|\alpha\Rightarrow \pi|\beta\text{，引理得证。}\\&#10;&amp;\text{这个引理还可以推广到多个数的情形：高斯素数}\pi|\alpha_1\cdot \alpha_2\cdots\alpha_n\Rightarrow \exists j \subseteq [1,n],\pi|\alpha_j&#10;\end{aligned}&#10;$$&#10;&#10;唯一分解定理：设$\gamma$是非零非单位的高斯整数，则$(i)\gamma\text{能分解为一些高斯素数的乘积}\quad\text{ (ii)该分解在某种意义上是唯一的，即若}\gamma=\rho_1\cdot \rho_2\cdots\rho_s=\pi_1\cdot \pi_2\cdots\pi_t\Rightarrow s=t,\text{并且对这些项重新排列，可以使得}\rho_i\text{与}\pi_i\text{相伴,}i=1,2, \cdots ,s$&#10;&#10;证明：&#10;$$&#10;\begin{aligned}&#10;&amp;\text{当}N(\gamma)=2\text{时，由定理1可知，}\gamma\text{是高斯素数}\\&#10;&amp;\text{现在假设}N(\gamma)&gt;2,\text{且任意范数小于}N(\gamma)\text{的高斯整数都能表示为一些高斯素数的乘积}\\&#10;&amp;\text{若}\gamma\text{是高斯素数，则他显然可以表示为高斯素数的乘积，若他不是高斯素数}\\&#10;&amp;\text{则}\gamma=\theta\cdot \mu,1&lt;N(\theta)&lt;N(\gamma),1&lt;N(\mu)&lt;N(\gamma),\text{由归纳假设，}\theta,\mu\text{都能分解成一些高斯素数之积，故}\gamma\text{也能分解成一些高斯素数之积。}\\&#10;&amp;\text{我们同样使用第二数学归纳法证明(ii)}\\&#10;&amp;\text{若}\gamma\text{是高斯素数，则他的分解显然唯一，若其不是高斯素数}\\&#10;&amp;\text{假设}\gamma=\rho_1\cdot \rho_2\cdots\rho_s=\pi_1\cdot \pi_2\cdots\pi_t\Rightarrow \rho_1|\pi_1\cdot \pi_2\cdots\pi_t\Rightarrow\exists 1\leq j\leq t,\rho_1|\pi_j\\&#10;&amp;\text{我们对}\pi_1\cdots \pi_t\text{重新排列，使得}\rho_1|\pi_1\Rightarrow\rho_1\text{和}\pi_1\text{相伴。然后两边同时除以}\pi_1\text{对剩余部分使用归纳假设。}\\&#10;&amp;\text{这里我们可以看出唯一分解成立的关键就是引理1的成立。}&#10;\end{aligned}&#10;$$&#10;&#10;\end{CJK}&#10;\end{document}&#10;" title="IguanaTex Bitmap Display">
            <a:extLst>
              <a:ext uri="{FF2B5EF4-FFF2-40B4-BE49-F238E27FC236}">
                <a16:creationId xmlns:a16="http://schemas.microsoft.com/office/drawing/2014/main" id="{1F2E8B94-3C9E-DA5E-3161-A9F0B5091490}"/>
              </a:ext>
            </a:extLst>
          </p:cNvPr>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669925" y="1289732"/>
            <a:ext cx="9255252" cy="5327587"/>
          </a:xfrm>
          <a:prstGeom prst="rect">
            <a:avLst/>
          </a:prstGeom>
        </p:spPr>
      </p:pic>
    </p:spTree>
    <p:extLst>
      <p:ext uri="{BB962C8B-B14F-4D97-AF65-F5344CB8AC3E}">
        <p14:creationId xmlns:p14="http://schemas.microsoft.com/office/powerpoint/2010/main" val="17785535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AD0C1B40-8B4A-CA2D-0774-4D010E9BB90A}"/>
              </a:ext>
            </a:extLst>
          </p:cNvPr>
          <p:cNvSpPr>
            <a:spLocks noGrp="1"/>
          </p:cNvSpPr>
          <p:nvPr>
            <p:ph type="title"/>
          </p:nvPr>
        </p:nvSpPr>
        <p:spPr/>
        <p:txBody>
          <a:bodyPr/>
          <a:lstStyle/>
          <a:p>
            <a:r>
              <a:rPr lang="zh-CN" altLang="en-US" dirty="0"/>
              <a:t>高斯整数</a:t>
            </a:r>
          </a:p>
        </p:txBody>
      </p:sp>
      <p:pic>
        <p:nvPicPr>
          <p:cNvPr id="8" name="图片 7" descr="\documentclass{article}&#10;\usepackage{CJKutf8}&#10;\usepackage{amsmath}&#10;\thispagestyle{empty}&#10;\begin{document}&#10;\begin{CJK}{UTF8}{gbsn}&#10;&#10;求出所有的正整数$a,b$满足$a^{2}+b^{2}=n$&#10;&#10;定理：形如$4k+1$的有理质数$p$可以分解为两个有理整数的平方和。&#10;&#10;证明：&#10;$$&#10;\begin{aligned}&#10;&amp;-1\text{为}4k+1\text{形素数的二次剩余，于是存在有理整数}t\text{满足}t^2\equiv -1(mod p)\\&#10;&amp;p|(t-i)\cdot (t+i),\text{若}p\text{是高斯素数，则由引理1，}p|t-i\text{或}p|t+i\text{，而能整除p的高斯整数都形如}p\cdot (a+b\cdot i),t+i,t-i\text{显然不满足这种形式。}\\&#10;&amp;\text{于是}p\text{不是高斯素数，那么存在}\alpha,\beta \subseteq {Z}[i],N(\alpha)&gt;1,N(\beta)&gt;1,\alpha\cdot \beta=p\Rightarrow N(p)=p^2=N(\alpha)\cdot N(\beta)\Rightarrow N(\alpha)=N(\beta)=p\\&#10;&amp;\text{从而}p\text{可以写成两个有理整数的平方和。}\\&#10;&amp;\text{假设}p=a^2+b^2\text{则}p=(a+b\cdot i)\cdot (a-b\cdot i)\text{，由定理1，}a+b\cdot i\text{与}a-b\cdot i\text{均是高斯素数。}\\&#10;&amp;\text{考虑如何求出}a\text{和}b\text{，如果能找到}t\text{，满足}t^2\equiv-1\left( \mod p\right)\text{，那么只需要求出}\operatorname{gcd}(t+i,p)\text{就能得到}a,b\\&#10;&amp;\text{而有一半的数都是}p\text{的二次剩余，因此我们可以随机，找到}p\text{的一个二次非剩余}k\text{，则}k^{\frac{p-1}{2}}\equiv -1(\mod p)\\&#10;&amp;\text{取}t=k^{\frac{p-1}{4}}\text{即可。}&#10;\end{aligned}&#10;$$&#10;&#10;定理4：形如$4k+3$的有理素数$p$是高斯素数。&#10;&#10;证明：&#10;$$&#10;\begin{aligned}&#10;&amp;\text{首先对于任意正整数}a，a^2\equiv 0\text{或}1(\mod 4)\Rightarrow p\text{不能表示为两个有理整数的平方和。}\\&#10;&amp;\text{假设}p\text{不是高斯素数，则存在}\alpha,\beta \subseteq {Z}[i],N(\alpha)&gt;1,N(\beta)&gt;1,\alpha\cdot \beta=p\Rightarrow N(p)=p^2=N(\alpha)\cdot N(\beta)\Rightarrow N(\alpha)=N(\beta)=p\\&#10;&amp;\text{从而}p\text{可以写成两个有理整数的平方和，这产生了矛盾}\\&#10;&amp;\text{于是}p\text{是高斯素数。}&#10;\end{aligned}&#10;$$&#10;&#10;\end{CJK}&#10;\end{document}&#10;" title="IguanaTex Bitmap Display">
            <a:extLst>
              <a:ext uri="{FF2B5EF4-FFF2-40B4-BE49-F238E27FC236}">
                <a16:creationId xmlns:a16="http://schemas.microsoft.com/office/drawing/2014/main" id="{DF538A42-629B-6CBE-7B9C-FB39AFAD5675}"/>
              </a:ext>
            </a:extLst>
          </p:cNvPr>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669924" y="1439561"/>
            <a:ext cx="10211251" cy="4723089"/>
          </a:xfrm>
          <a:prstGeom prst="rect">
            <a:avLst/>
          </a:prstGeom>
        </p:spPr>
      </p:pic>
    </p:spTree>
    <p:extLst>
      <p:ext uri="{BB962C8B-B14F-4D97-AF65-F5344CB8AC3E}">
        <p14:creationId xmlns:p14="http://schemas.microsoft.com/office/powerpoint/2010/main" val="17046107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65D464DE-571A-63DB-8668-B2D6B5229E78}"/>
              </a:ext>
            </a:extLst>
          </p:cNvPr>
          <p:cNvSpPr>
            <a:spLocks noGrp="1"/>
          </p:cNvSpPr>
          <p:nvPr>
            <p:ph type="title"/>
          </p:nvPr>
        </p:nvSpPr>
        <p:spPr/>
        <p:txBody>
          <a:bodyPr/>
          <a:lstStyle/>
          <a:p>
            <a:r>
              <a:rPr lang="zh-CN" altLang="en-US" dirty="0"/>
              <a:t>高斯整数</a:t>
            </a:r>
          </a:p>
        </p:txBody>
      </p:sp>
      <p:pic>
        <p:nvPicPr>
          <p:cNvPr id="6" name="图片 5" descr="\documentclass{article}&#10;\usepackage{CJKutf8}&#10;\usepackage{amsmath}&#10;\thispagestyle{empty}&#10;\begin{document}&#10;\begin{CJK}{UTF8}{gbsn}&#10;&#10;平方和：&#10;&#10;$$&#10;\begin{aligned}&#10;&amp;\text{假设}n\text{是正整数，且有如下分解形式}n=2^w p_1^{a_1}p_2^{a_2}\cdots p_s^{a_s}q_1^{b_1}q_2^{b_2}\cdots q_t^{b_t}\text{，其中}p_i\text{是形如}4k+1\text{的有理素数，}q_i\text{是形如}4k+3\text{的有理素数。}\\&#10;&amp;\text{接下来将}n\text{分解为高斯素数之积}n=i^w(1-i)^{2w}(c_1+d_1i)^{a_1}(c_1-d_1i)^{a_1}\cdots ( c_s+d_si)^{a_s}(c_s-d_si)^{a_s}q_1^{b_1}q_2^{b_2}\cdots q_t^{b_t}\\&#10;&amp;\text{将}n\text{分解为}a^2+b^2\text{即将}n\text{分解为}(a+bi)\cdot (a-bi)\\&#10;&amp;\text{设}a-bi=\epsilon\cdot (1-i)^e(c_1+d_1i)^{f_1}(c_1-d_1i)^{g_1}\cdots (c_s+d_si)^{f_s}(c_s-d_si)^{g_s}q_1^{h_1}q_2^{h_2}\cdots q_t^{h_t}\\&#10;&amp;\text{则}a+bi=\overline{\epsilon}\cdot (1+i)^e(c_1-d_1i)^{f_1}(c_1+d_1i)^{g_1}\cdots (c_s-d_si)^{f_s}(c_s+d_si)^{g_s}q_1^{h_1}q_2^{h_2}\cdots q_t^{h_t}\\&#10;&amp;(a-bi)\cdot (a+bi)=2^e(c_1+d_1i)^{f_1+g_1}(c_1-d_1i)^{f_1+g_1}\cdots (c_s+d_si)^{f_s+g_s}(c_s-d_si)^{f_s+g_s}q_1^{2h_1}q_2^{2h_2}\cdots q_t^{2h_t}\\&#10;&amp;\text{因此需要满足}e=w,f_i+g_i=a_i(i=1,2, \cdots ,s),2h_i=b_i(i=1,2, \cdots,t),\text{这样我们就得到了要求的}a,b\\&#10;&amp;\text{我们可以看到，正整数}n\text{要想分解成两个正整数的平方和，充要条件是}n\text{的形如}4k+3\text{的质因子的次数均为偶数。}&#10;\end{aligned}&#10;$$&#10;&#10;\end{CJK}&#10;\end{document}&#10;" title="IguanaTex Bitmap Display">
            <a:extLst>
              <a:ext uri="{FF2B5EF4-FFF2-40B4-BE49-F238E27FC236}">
                <a16:creationId xmlns:a16="http://schemas.microsoft.com/office/drawing/2014/main" id="{2DBB4584-1C2F-4FA9-DD1C-CDB50F858266}"/>
              </a:ext>
            </a:extLst>
          </p:cNvPr>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669924" y="1622821"/>
            <a:ext cx="11041663" cy="3051031"/>
          </a:xfrm>
          <a:prstGeom prst="rect">
            <a:avLst/>
          </a:prstGeom>
        </p:spPr>
      </p:pic>
    </p:spTree>
    <p:extLst>
      <p:ext uri="{BB962C8B-B14F-4D97-AF65-F5344CB8AC3E}">
        <p14:creationId xmlns:p14="http://schemas.microsoft.com/office/powerpoint/2010/main" val="710920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F8594BC9-BD51-D3DD-B3A3-59FDE951C74A}"/>
              </a:ext>
            </a:extLst>
          </p:cNvPr>
          <p:cNvSpPr>
            <a:spLocks noGrp="1"/>
          </p:cNvSpPr>
          <p:nvPr>
            <p:ph type="title"/>
          </p:nvPr>
        </p:nvSpPr>
        <p:spPr/>
        <p:txBody>
          <a:bodyPr/>
          <a:lstStyle/>
          <a:p>
            <a:r>
              <a:rPr lang="zh-CN" altLang="en-US" dirty="0"/>
              <a:t>例</a:t>
            </a:r>
            <a:r>
              <a:rPr lang="en-US" altLang="zh-CN" dirty="0"/>
              <a:t>1   </a:t>
            </a:r>
            <a:r>
              <a:rPr lang="zh-CN" altLang="en-US" sz="1800" dirty="0"/>
              <a:t>牛客多校</a:t>
            </a:r>
            <a:r>
              <a:rPr lang="en-US" altLang="zh-CN" sz="1800" dirty="0"/>
              <a:t>2022</a:t>
            </a:r>
            <a:r>
              <a:rPr lang="zh-CN" altLang="en-US" sz="1800" dirty="0"/>
              <a:t>第七场 </a:t>
            </a:r>
            <a:r>
              <a:rPr lang="en-US" altLang="zh-CN" sz="1800" dirty="0"/>
              <a:t>D. The Pool</a:t>
            </a:r>
            <a:endParaRPr lang="zh-CN" altLang="en-US" sz="1800" dirty="0"/>
          </a:p>
        </p:txBody>
      </p:sp>
      <p:pic>
        <p:nvPicPr>
          <p:cNvPr id="6" name="图片 5" descr="\documentclass{article}&#10;\usepackage{CJKutf8}&#10;\usepackage{amsmath}&#10;\thispagestyle{empty}&#10;\begin{document}&#10;\begin{CJK}{UTF8}{gbsn}&#10;&#10;将$n\times m$的矩形放入坐标系中，使得矩形的四个角坐标均为整点，问所有不同的放置方式下矩形包含的完整$1\times 1$正方形数量之和。两个放置方式相同当且仅当他们之间可以仅通过平移重合。$n,m\leq 10^{18}$&#10;&#10;\end{CJK}&#10;\end{document}&#10;" title="IguanaTex Bitmap Display">
            <a:extLst>
              <a:ext uri="{FF2B5EF4-FFF2-40B4-BE49-F238E27FC236}">
                <a16:creationId xmlns:a16="http://schemas.microsoft.com/office/drawing/2014/main" id="{2D1480C8-9FCC-0894-B272-E8740CE1580B}"/>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669924" y="1419708"/>
            <a:ext cx="8708571" cy="871619"/>
          </a:xfrm>
          <a:prstGeom prst="rect">
            <a:avLst/>
          </a:prstGeom>
        </p:spPr>
      </p:pic>
      <p:pic>
        <p:nvPicPr>
          <p:cNvPr id="8" name="图片 7" descr="\documentclass{article}&#10;\usepackage{CJKutf8}&#10;\usepackage{amsmath}&#10;\thispagestyle{empty}&#10;\begin{document}&#10;\begin{CJK}{UTF8}{gbsn}&#10;&#10;$$&#10;\begin{aligned}&#10;&amp;\text{将矩形}ABCD\text{中顶点}A\text{放置到原点，假设}AB=n,AD=m\\&#10;&amp;\text{考虑}B\text{的可行位置，即找到整数}a,b\text{满足}a^2+b^2=n^2\text{，同时需要判断一下对应的D点是否在整点上。}\\&#10;&amp;\text{假设}B\text{坐标}(a,b),D\text{坐标}(c,d)\\&#10;&amp;s_1=\text{以}a,b\text{为边长的直角三角形中}1\times 1\text{方格的数量}\\&#10;&amp;s_2=\text{以}c,d\text{为边长的直角三角形中}1\times 1\text{方格的数量}\\&#10;&amp;\text{则}ans=(s_1+s_2)\times 2+(a-c)\times (d-b)\\&#10;&amp;s_1=\sum\limits_{i=0}^{a-1}\left\lfloor \frac{b\cdot x}{a} \right\rfloor\text{可以方便的用类欧几里得算法求解。}&#10;\end{aligned}&#10;$$&#10;&#10;\end{CJK}&#10;\end{document}&#10;" title="IguanaTex Bitmap Display">
            <a:extLst>
              <a:ext uri="{FF2B5EF4-FFF2-40B4-BE49-F238E27FC236}">
                <a16:creationId xmlns:a16="http://schemas.microsoft.com/office/drawing/2014/main" id="{5793142F-6B51-9DDB-0D66-3C37863369BB}"/>
              </a:ext>
            </a:extLst>
          </p:cNvPr>
          <p:cNvPicPr>
            <a:picLocks noChangeAspect="1"/>
          </p:cNvPicPr>
          <p:nvPr>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a:xfrm>
            <a:off x="669924" y="2887442"/>
            <a:ext cx="8282225" cy="2428552"/>
          </a:xfrm>
          <a:prstGeom prst="rect">
            <a:avLst/>
          </a:prstGeom>
        </p:spPr>
      </p:pic>
    </p:spTree>
    <p:extLst>
      <p:ext uri="{BB962C8B-B14F-4D97-AF65-F5344CB8AC3E}">
        <p14:creationId xmlns:p14="http://schemas.microsoft.com/office/powerpoint/2010/main" val="1005702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ctrTitle"/>
          </p:nvPr>
        </p:nvSpPr>
        <p:spPr/>
        <p:txBody>
          <a:bodyPr/>
          <a:lstStyle/>
          <a:p>
            <a:r>
              <a:rPr lang="en-US" altLang="zh-CN" dirty="0">
                <a:latin typeface="+mn-lt"/>
                <a:ea typeface="+mn-ea"/>
                <a:cs typeface="+mn-ea"/>
                <a:sym typeface="+mn-lt"/>
              </a:rPr>
              <a:t>Thanks!</a:t>
            </a:r>
            <a:br>
              <a:rPr lang="en-US" altLang="zh-CN" dirty="0">
                <a:latin typeface="+mn-lt"/>
                <a:ea typeface="+mn-ea"/>
                <a:cs typeface="+mn-ea"/>
                <a:sym typeface="+mn-lt"/>
              </a:rPr>
            </a:br>
            <a:endParaRPr lang="zh-CN" altLang="en-US" dirty="0">
              <a:latin typeface="+mn-lt"/>
              <a:ea typeface="+mn-ea"/>
              <a:cs typeface="+mn-ea"/>
              <a:sym typeface="+mn-lt"/>
            </a:endParaRPr>
          </a:p>
        </p:txBody>
      </p:sp>
      <p:sp>
        <p:nvSpPr>
          <p:cNvPr id="21" name="矩形 20">
            <a:extLst>
              <a:ext uri="{FF2B5EF4-FFF2-40B4-BE49-F238E27FC236}">
                <a16:creationId xmlns:a16="http://schemas.microsoft.com/office/drawing/2014/main" id="{A8559D73-336C-4CEE-94BA-0CC42C70C526}"/>
              </a:ext>
            </a:extLst>
          </p:cNvPr>
          <p:cNvSpPr/>
          <p:nvPr/>
        </p:nvSpPr>
        <p:spPr>
          <a:xfrm>
            <a:off x="10579823" y="473882"/>
            <a:ext cx="940665" cy="940665"/>
          </a:xfrm>
          <a:prstGeom prst="rect">
            <a:avLst/>
          </a:prstGeom>
          <a:solidFill>
            <a:schemeClr val="bg1">
              <a:lumMod val="95000"/>
            </a:schemeClr>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bg1">
                    <a:lumMod val="65000"/>
                  </a:schemeClr>
                </a:solidFill>
                <a:cs typeface="+mn-ea"/>
                <a:sym typeface="+mn-lt"/>
              </a:rPr>
              <a:t>LOGO</a:t>
            </a:r>
          </a:p>
          <a:p>
            <a:pPr algn="ctr"/>
            <a:r>
              <a:rPr lang="zh-CN" altLang="en-US" sz="400" dirty="0">
                <a:solidFill>
                  <a:schemeClr val="bg1">
                    <a:lumMod val="65000"/>
                  </a:schemeClr>
                </a:solidFill>
                <a:cs typeface="+mn-ea"/>
                <a:sym typeface="+mn-lt"/>
              </a:rPr>
              <a:t>建议将标识元素添</a:t>
            </a:r>
            <a:endParaRPr lang="en-US" altLang="zh-CN" sz="400" dirty="0">
              <a:solidFill>
                <a:schemeClr val="bg1">
                  <a:lumMod val="65000"/>
                </a:schemeClr>
              </a:solidFill>
              <a:cs typeface="+mn-ea"/>
              <a:sym typeface="+mn-lt"/>
            </a:endParaRPr>
          </a:p>
          <a:p>
            <a:pPr algn="ctr"/>
            <a:r>
              <a:rPr lang="zh-CN" altLang="en-US" sz="400" dirty="0">
                <a:solidFill>
                  <a:schemeClr val="bg1">
                    <a:lumMod val="65000"/>
                  </a:schemeClr>
                </a:solidFill>
                <a:cs typeface="+mn-ea"/>
                <a:sym typeface="+mn-lt"/>
              </a:rPr>
              <a:t>加在幻灯片母版中</a:t>
            </a:r>
          </a:p>
        </p:txBody>
      </p:sp>
    </p:spTree>
    <p:extLst>
      <p:ext uri="{BB962C8B-B14F-4D97-AF65-F5344CB8AC3E}">
        <p14:creationId xmlns:p14="http://schemas.microsoft.com/office/powerpoint/2010/main" val="12590430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AC1F9CD-3712-4F81-9247-011764838338}"/>
              </a:ext>
            </a:extLst>
          </p:cNvPr>
          <p:cNvSpPr>
            <a:spLocks noGrp="1"/>
          </p:cNvSpPr>
          <p:nvPr>
            <p:ph type="title"/>
          </p:nvPr>
        </p:nvSpPr>
        <p:spPr/>
        <p:txBody>
          <a:bodyPr/>
          <a:lstStyle/>
          <a:p>
            <a:r>
              <a:rPr lang="zh-CN" altLang="en-US" dirty="0">
                <a:latin typeface="+mn-lt"/>
                <a:ea typeface="+mn-ea"/>
                <a:cs typeface="+mn-ea"/>
                <a:sym typeface="+mn-lt"/>
              </a:rPr>
              <a:t>杜教筛</a:t>
            </a:r>
          </a:p>
        </p:txBody>
      </p:sp>
      <p:pic>
        <p:nvPicPr>
          <p:cNvPr id="6" name="图片 5" descr="\documentclass{article}&#10;\usepackage{CJKutf8}&#10;\usepackage{amsmath}&#10;\thispagestyle{empty}&#10;\begin{document}&#10;\begin{CJK}{UTF8}{gbsn}&#10;&#10;对于积性函数$g(n)$我们希望求他的前缀和$S_g(n)$，如果有另一积性函数$f(n)$满足$f*g=h$，且$fh$的前缀和易求，那么我们可以通过$S_f(n) S_h(n)$快速的求出$S_g(n)$。&#10;&#10;$$&#10;\begin{aligned}&#10;S_h(n)&amp;=\sum\limits_{i=1}^n\sum\limits_{d|i}f(d)\cdot g(\frac{n}{d})\\&#10;&amp;=\sum\limits_{d=1}^n\sum\limits_{i=1}^{\left\lfloor \frac{n}{d} \right\rfloor}f(d)\cdot g(i)\\&#10;&amp;=\sum\limits_{d=1}^nf(d)\cdot S_g\left(  \left\lfloor \frac{n}{d} \right\rfloor \right)\\&#10;S_g(n)&amp;=S_h(n)-\sum\limits_{d=2}^nf(d)\cdot S_g\left(  \left\lfloor \frac{n}{d} \right\rfloor \right)&#10;\end{aligned}&#10;$$&#10;对后面的$S_g\left(  \left\lfloor \frac{n}{d} \right\rfloor \right)$进行数论分块就可以更快速的求出$g$的前缀和。&#10;&#10;\end{CJK}&#10;\end{document}&#10;" title="IguanaTex Bitmap Display">
            <a:extLst>
              <a:ext uri="{FF2B5EF4-FFF2-40B4-BE49-F238E27FC236}">
                <a16:creationId xmlns:a16="http://schemas.microsoft.com/office/drawing/2014/main" id="{5C2DEB5D-387C-709E-35EC-D0D72C361432}"/>
              </a:ext>
            </a:extLst>
          </p:cNvPr>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669924" y="1660404"/>
            <a:ext cx="7335618" cy="4282923"/>
          </a:xfrm>
          <a:prstGeom prst="rect">
            <a:avLst/>
          </a:prstGeom>
        </p:spPr>
      </p:pic>
    </p:spTree>
    <p:extLst>
      <p:ext uri="{BB962C8B-B14F-4D97-AF65-F5344CB8AC3E}">
        <p14:creationId xmlns:p14="http://schemas.microsoft.com/office/powerpoint/2010/main" val="14997053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FCD85E1C-4D73-959B-B91A-A26DDB731B4B}"/>
              </a:ext>
            </a:extLst>
          </p:cNvPr>
          <p:cNvSpPr>
            <a:spLocks noGrp="1"/>
          </p:cNvSpPr>
          <p:nvPr>
            <p:ph type="title"/>
          </p:nvPr>
        </p:nvSpPr>
        <p:spPr/>
        <p:txBody>
          <a:bodyPr/>
          <a:lstStyle/>
          <a:p>
            <a:r>
              <a:rPr lang="zh-CN" altLang="en-US" dirty="0"/>
              <a:t>杜教筛</a:t>
            </a:r>
          </a:p>
        </p:txBody>
      </p:sp>
      <p:pic>
        <p:nvPicPr>
          <p:cNvPr id="6" name="图片 5" descr="\documentclass{article}&#10;\usepackage{CJKutf8}&#10;\usepackage{amsmath}&#10;\thispagestyle{empty}&#10;\begin{document}&#10;\begin{CJK}{UTF8}{gbsn}&#10;&#10;时间复杂度分析：&#10;&#10;在求解过程中我们只需要关注$S_g$在$\left\{ \left\lfloor \frac{n}{k} \right\rfloor|k\subseteq {N}^* \right\} $处的取值，这部分一共只有$O\left( \sqrt{n} \right) $种取值，因此整个时间复杂度是：&#10;&#10;$$&#10;\begin{aligned}&#10;&amp;\sum\limits_{i=1}^{\sqrt{n}}O(\sqrt{i})+\sum\limits_{i=1}^{\sqrt{n}}O(\sqrt{\frac{n}{i}})\ge \int_0^{\sqrt{n}}\left(  \sqrt{x}+\sqrt{\frac{n}{x}}\right) dx=O\left( n^{\frac{3}{4}} \right)\\&#10;&amp;\sum\limits_{i=1}^{\sqrt{n}}O(\sqrt{i})+\sum\limits_{i=1}^{\sqrt{n}}O(\sqrt{\frac{n}{i}})\leq \sqrt{n}\cdot 2\cdot \sqrt{\sqrt{i}\cdot \sqrt{\frac{n}{i}}}=O\left( n^{\frac{3}{4}} \right)&#10;\end{aligned}&#10;$$&#10;&#10;通过上面的分析我们可以知道杜教筛的时间复杂度是$O\left( n^{\frac{3}{4}} \right) $&#10;&#10;如果能预处理出前$n^{\frac{2}{3}}$项的前缀和，复杂度可以优化到$O\left( n^{\frac{2}{3}} \right) $&#10;&#10;\end{CJK}&#10;\end{document}&#10;" title="IguanaTex Bitmap Display">
            <a:extLst>
              <a:ext uri="{FF2B5EF4-FFF2-40B4-BE49-F238E27FC236}">
                <a16:creationId xmlns:a16="http://schemas.microsoft.com/office/drawing/2014/main" id="{8192DD8F-6D9C-0049-CC28-6223FAED0B1B}"/>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669924" y="1359827"/>
            <a:ext cx="6996502" cy="3253275"/>
          </a:xfrm>
          <a:prstGeom prst="rect">
            <a:avLst/>
          </a:prstGeom>
        </p:spPr>
      </p:pic>
      <p:pic>
        <p:nvPicPr>
          <p:cNvPr id="8" name="图片 7" descr="\documentclass{article}&#10;\usepackage{CJKutf8}&#10;\usepackage{amsmath}&#10;\thispagestyle{empty}&#10;\begin{document}&#10;\begin{CJK}{UTF8}{gbsn}&#10;&#10;一些例子：&#10;&#10;$\mu$的前缀和，有$\mu*I=e$&#10;  所以，$S_\mu(n)=1-\sum\limits_{i=2}^nS_\mu\left(   \left\lfloor \frac{n}{i} \right\rfloor\right)$&#10;&#10;$\varphi$的前缀和，有$\varphi*I=id$&#10;  所以，$S_\varphi(n)=\frac{n\cdot (n+1)}{2}-\sum\limits_{i=2}^nS_\varphi\left(   \left\lfloor \frac{n}{i} \right\rfloor\right)$&#10;&#10;\end{CJK}&#10;\end{document}&#10;" title="IguanaTex Bitmap Display">
            <a:extLst>
              <a:ext uri="{FF2B5EF4-FFF2-40B4-BE49-F238E27FC236}">
                <a16:creationId xmlns:a16="http://schemas.microsoft.com/office/drawing/2014/main" id="{7998EB87-971B-6A80-AEC2-39268C1869C6}"/>
              </a:ext>
            </a:extLst>
          </p:cNvPr>
          <p:cNvPicPr>
            <a:picLocks noChangeAspect="1"/>
          </p:cNvPicPr>
          <p:nvPr>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a:xfrm>
            <a:off x="669924" y="4944229"/>
            <a:ext cx="6082102" cy="1249675"/>
          </a:xfrm>
          <a:prstGeom prst="rect">
            <a:avLst/>
          </a:prstGeom>
        </p:spPr>
      </p:pic>
    </p:spTree>
    <p:extLst>
      <p:ext uri="{BB962C8B-B14F-4D97-AF65-F5344CB8AC3E}">
        <p14:creationId xmlns:p14="http://schemas.microsoft.com/office/powerpoint/2010/main" val="7520187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ADD1189B-CCD4-0909-32FB-2F591D41B33C}"/>
              </a:ext>
            </a:extLst>
          </p:cNvPr>
          <p:cNvSpPr>
            <a:spLocks noGrp="1"/>
          </p:cNvSpPr>
          <p:nvPr>
            <p:ph type="title"/>
          </p:nvPr>
        </p:nvSpPr>
        <p:spPr/>
        <p:txBody>
          <a:bodyPr/>
          <a:lstStyle/>
          <a:p>
            <a:r>
              <a:rPr lang="zh-CN" altLang="en-US" dirty="0"/>
              <a:t>贝尔级数</a:t>
            </a:r>
          </a:p>
        </p:txBody>
      </p:sp>
      <p:pic>
        <p:nvPicPr>
          <p:cNvPr id="8" name="图片 7" descr="\documentclass{article}&#10;\usepackage{CJKutf8}&#10;\usepackage{amsmath}&#10;\thispagestyle{empty}&#10;\begin{document}&#10;\begin{CJK}{UTF8}{gbsn}&#10;&#10;我们发现如果要用杜教筛求解积性函数前缀和问题，如何构造合适的狄利克雷卷积式子是很重要的一环，贝尔级数就是一个强有力的构造工具。&#10;&#10;对于积性函数我们重点关注其在质数的幂处的取值，积性函数$f(n)$在质数$p$处的贝尔级数定义为$F_p(x)=\sum\limits_{i=0}^{\infty}f(p^i)x^i$&#10;&#10;然后数论函数的狄利克雷卷积就可以变成一般多项式的卷积：&#10;$$&#10;h=f*g\Leftrightarrow H_p(x)=\sum\limits_{i=0}^{\infty}h(p^i)x^i=\sum\limits_{i=0}^{\infty}\sum\limits_{k=0}^if(p^k)\cdot x^k\cdot g(p^{i-k})\cdot x^{i-k}=G_p(x)*F_p(x)&#10;$$&#10;&#10;&#10;\end{CJK}&#10;\end{document}&#10;" title="IguanaTex Bitmap Display">
            <a:extLst>
              <a:ext uri="{FF2B5EF4-FFF2-40B4-BE49-F238E27FC236}">
                <a16:creationId xmlns:a16="http://schemas.microsoft.com/office/drawing/2014/main" id="{1DF5A28B-D86D-41E4-304B-A4C13D303778}"/>
              </a:ext>
            </a:extLst>
          </p:cNvPr>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669924" y="1625599"/>
            <a:ext cx="8729904" cy="2811428"/>
          </a:xfrm>
          <a:prstGeom prst="rect">
            <a:avLst/>
          </a:prstGeom>
        </p:spPr>
      </p:pic>
    </p:spTree>
    <p:extLst>
      <p:ext uri="{BB962C8B-B14F-4D97-AF65-F5344CB8AC3E}">
        <p14:creationId xmlns:p14="http://schemas.microsoft.com/office/powerpoint/2010/main" val="26552951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F2D3CA92-035B-3728-97AB-3403D5942D06}"/>
              </a:ext>
            </a:extLst>
          </p:cNvPr>
          <p:cNvSpPr>
            <a:spLocks noGrp="1"/>
          </p:cNvSpPr>
          <p:nvPr>
            <p:ph type="title"/>
          </p:nvPr>
        </p:nvSpPr>
        <p:spPr/>
        <p:txBody>
          <a:bodyPr/>
          <a:lstStyle/>
          <a:p>
            <a:r>
              <a:rPr lang="zh-CN" altLang="en-US" dirty="0"/>
              <a:t>贝尔级数</a:t>
            </a:r>
          </a:p>
        </p:txBody>
      </p:sp>
      <p:pic>
        <p:nvPicPr>
          <p:cNvPr id="6" name="图片 5" descr="\documentclass{article}&#10;\usepackage{CJKutf8}&#10;\usepackage{amsmath}&#10;\thispagestyle{empty}&#10;\begin{document}&#10;\begin{CJK}{UTF8}{gbsn}&#10;&#10;$e\rightarrow 1$&#10;&#10;$I\rightarrow \sum\limits_{i=0}^{\infty}x^i=\frac{1}{1-x}$&#10;&#10;$id\rightarrow\sum\limits_{i=0}^{\infty}p^i\cdot x^i=\frac{1}{1-p\cdot x}$&#10;&#10;$id_k\rightarrow\sum\limits_{i=0}^{\infty}p^{k\cdot i}\cdot x^i=\frac{1}{1-p^k\cdot x}$&#10;&#10;$\mu\rightarrow\sum\limits_{i=0}^{\infty}\mu\left( p^i \right) \cdot x^i=1-x$&#10;&#10;$\varphi\rightarrow 1+\sum\limits_{i=1}^{\infty}p^{i-1}\cdot (p-1)\cdot x^i=1+\frac{p-1}{p}\cdot\sum\limits_{i=1}^{\infty}p^i\cdot x^i=\frac{1-x}{1-p\cdot x}$&#10;&#10;\end{CJK}&#10;\end{document}&#10;" title="IguanaTex Bitmap Display">
            <a:extLst>
              <a:ext uri="{FF2B5EF4-FFF2-40B4-BE49-F238E27FC236}">
                <a16:creationId xmlns:a16="http://schemas.microsoft.com/office/drawing/2014/main" id="{E9ED1A20-0D41-A70B-E6E6-A5B32D81A4AF}"/>
              </a:ext>
            </a:extLst>
          </p:cNvPr>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669924" y="2146384"/>
            <a:ext cx="6462476" cy="3218286"/>
          </a:xfrm>
          <a:prstGeom prst="rect">
            <a:avLst/>
          </a:prstGeom>
        </p:spPr>
      </p:pic>
      <p:sp>
        <p:nvSpPr>
          <p:cNvPr id="7" name="文本框 6">
            <a:extLst>
              <a:ext uri="{FF2B5EF4-FFF2-40B4-BE49-F238E27FC236}">
                <a16:creationId xmlns:a16="http://schemas.microsoft.com/office/drawing/2014/main" id="{85D959F4-DF0F-ADC7-9D1E-6486882DBC8B}"/>
              </a:ext>
            </a:extLst>
          </p:cNvPr>
          <p:cNvSpPr txBox="1"/>
          <p:nvPr/>
        </p:nvSpPr>
        <p:spPr>
          <a:xfrm>
            <a:off x="617674" y="1386739"/>
            <a:ext cx="4257107" cy="369332"/>
          </a:xfrm>
          <a:prstGeom prst="rect">
            <a:avLst/>
          </a:prstGeom>
          <a:noFill/>
        </p:spPr>
        <p:txBody>
          <a:bodyPr wrap="square" rtlCol="0">
            <a:spAutoFit/>
          </a:bodyPr>
          <a:lstStyle/>
          <a:p>
            <a:r>
              <a:rPr lang="zh-CN" altLang="en-US" dirty="0"/>
              <a:t>一些常见积性函数的贝尔级数：</a:t>
            </a:r>
          </a:p>
        </p:txBody>
      </p:sp>
    </p:spTree>
    <p:extLst>
      <p:ext uri="{BB962C8B-B14F-4D97-AF65-F5344CB8AC3E}">
        <p14:creationId xmlns:p14="http://schemas.microsoft.com/office/powerpoint/2010/main" val="32958197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B26BB498-9296-A380-F256-6DAF03C2B124}"/>
              </a:ext>
            </a:extLst>
          </p:cNvPr>
          <p:cNvSpPr>
            <a:spLocks noGrp="1"/>
          </p:cNvSpPr>
          <p:nvPr>
            <p:ph type="title"/>
          </p:nvPr>
        </p:nvSpPr>
        <p:spPr/>
        <p:txBody>
          <a:bodyPr/>
          <a:lstStyle/>
          <a:p>
            <a:r>
              <a:rPr lang="en-US" altLang="zh-CN" dirty="0"/>
              <a:t>Powerful Number</a:t>
            </a:r>
            <a:endParaRPr lang="zh-CN" altLang="en-US" dirty="0"/>
          </a:p>
        </p:txBody>
      </p:sp>
      <p:pic>
        <p:nvPicPr>
          <p:cNvPr id="8" name="图片 7" descr="\documentclass{article}&#10;\usepackage{CJKutf8}&#10;\usepackage{amsmath}&#10;\thispagestyle{empty}&#10;\begin{document}&#10;\begin{CJK}{UTF8}{gbsn}&#10;&#10;PN的定义是不含有次数为$1$的质因子的正整数。即考虑正整数$n$的标准分解形式$n=\prod\limits_{i=1}^{k} p_i^{a_i} ,\forall i{\kern 3pt}a_i\ge 2$&#10;&#10;这种形式的正整数一定可以写成$a^2\cdot b^3$，所以我们可以大概估计一下PN的数量，在$\int_1^{\sqrt{n}}\sqrt[3]{\frac{n}{x^2}}dx=O\left( \sqrt{n} \right) $级别。这样的性质会给求一些积性函数的前缀和带来便利。&#10;&#10;假设我们要求积性函数$f(n)$的前缀和，我们可以先构造一个新的积性函数$g(n)$满足$\forall p \subseteq prime,f(p)=g(p)$。&#10;&#10;此时必然存在一个积性函数$h(n)$满足$f=g*h$对于$\forall p \subseteq prime,f(p)=g(1)\cdot h(p)+g(p)\cdot h(1)=h(p)+g(p)$&#10;&#10;而根据$g$的构造我们可以得出$\forall p \subseteq prime,h(p)=0$也就是说$h$只在PN处对答案有贡献，而PN的数量只有$O\left( \sqrt{n} \right) $!&#10;&#10;\end{CJK}&#10;\end{document}&#10;" title="IguanaTex Bitmap Display">
            <a:extLst>
              <a:ext uri="{FF2B5EF4-FFF2-40B4-BE49-F238E27FC236}">
                <a16:creationId xmlns:a16="http://schemas.microsoft.com/office/drawing/2014/main" id="{2D58536B-0B56-C18D-0262-7F34E9BE8B4C}"/>
              </a:ext>
            </a:extLst>
          </p:cNvPr>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669924" y="1583159"/>
            <a:ext cx="7408285" cy="3146676"/>
          </a:xfrm>
          <a:prstGeom prst="rect">
            <a:avLst/>
          </a:prstGeom>
        </p:spPr>
      </p:pic>
    </p:spTree>
    <p:extLst>
      <p:ext uri="{BB962C8B-B14F-4D97-AF65-F5344CB8AC3E}">
        <p14:creationId xmlns:p14="http://schemas.microsoft.com/office/powerpoint/2010/main" val="29459306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AF10A5B5-D3B5-8EE1-EEA8-4EBB8ABA309D}"/>
              </a:ext>
            </a:extLst>
          </p:cNvPr>
          <p:cNvSpPr>
            <a:spLocks noGrp="1"/>
          </p:cNvSpPr>
          <p:nvPr>
            <p:ph type="title"/>
          </p:nvPr>
        </p:nvSpPr>
        <p:spPr/>
        <p:txBody>
          <a:bodyPr/>
          <a:lstStyle/>
          <a:p>
            <a:r>
              <a:rPr lang="en-US" altLang="zh-CN" dirty="0"/>
              <a:t>Powerful Number</a:t>
            </a:r>
            <a:endParaRPr lang="zh-CN" altLang="en-US" dirty="0"/>
          </a:p>
        </p:txBody>
      </p:sp>
      <p:pic>
        <p:nvPicPr>
          <p:cNvPr id="6" name="图片 5" descr="\documentclass{article}&#10;\usepackage{CJKutf8}&#10;\usepackage{amsmath}&#10;\thispagestyle{empty}&#10;\begin{document}&#10;\begin{CJK}{UTF8}{gbsn}&#10;&#10;&#10;$$&#10;S_f(n)=\sum\limits_{i=1}^{n}\sum\limits_{d|i}g(d)\cdot h(\frac{i}{d})=\sum\limits_{d=1}^nh(d)\cdot S_g(\left\lfloor \frac{n}{d} \right\rfloor)=\sum\limits_{d \subseteq PN}h(d)\cdot S_g(\left\lfloor \frac{n}{d} \right\rfloor)&#10;$$&#10;&#10;接下来只需要求解$h$在PN处的取值，$S_g$可以用杜教筛计算。&#10;&#10;考虑积性函数的取值只需要考虑其在质数的幂次处的取值：&#10;&#10;$$&#10;f(p^k)=\sum\limits_{i=0}^kg(p^i)\cdot h(p^{k-i})\Rightarrow h(p^k)=f(p^k)-\sum\limits_{i=1}^{k}g(p^i)\cdot h(p^{k-i})&#10;$$&#10;&#10;由于是PN这里只需要考虑小于$\sqrt{n}$的质数，这部分暴力计算即可。&#10;&#10;\end{CJK}&#10;\end{document}&#10;" title="IguanaTex Bitmap Display">
            <a:extLst>
              <a:ext uri="{FF2B5EF4-FFF2-40B4-BE49-F238E27FC236}">
                <a16:creationId xmlns:a16="http://schemas.microsoft.com/office/drawing/2014/main" id="{7DB4A6AC-96E1-6C5C-9B0A-6DADD54CD95B}"/>
              </a:ext>
            </a:extLst>
          </p:cNvPr>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669924" y="1800776"/>
            <a:ext cx="6354606" cy="2815145"/>
          </a:xfrm>
          <a:prstGeom prst="rect">
            <a:avLst/>
          </a:prstGeom>
        </p:spPr>
      </p:pic>
    </p:spTree>
    <p:extLst>
      <p:ext uri="{BB962C8B-B14F-4D97-AF65-F5344CB8AC3E}">
        <p14:creationId xmlns:p14="http://schemas.microsoft.com/office/powerpoint/2010/main" val="21797600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D0FDBDC8-19A8-4C66-8D5C-BB1EB7FC30B5}"/>
              </a:ext>
            </a:extLst>
          </p:cNvPr>
          <p:cNvSpPr>
            <a:spLocks noGrp="1"/>
          </p:cNvSpPr>
          <p:nvPr>
            <p:ph type="title"/>
          </p:nvPr>
        </p:nvSpPr>
        <p:spPr/>
        <p:txBody>
          <a:bodyPr/>
          <a:lstStyle/>
          <a:p>
            <a:r>
              <a:rPr lang="zh-CN" altLang="en-US" dirty="0"/>
              <a:t>例</a:t>
            </a:r>
            <a:r>
              <a:rPr lang="en-US" altLang="zh-CN" dirty="0"/>
              <a:t>1   </a:t>
            </a:r>
            <a:r>
              <a:rPr lang="en-US" altLang="zh-CN" sz="1800" dirty="0">
                <a:hlinkClick r:id="rId5"/>
              </a:rPr>
              <a:t>P5325 【</a:t>
            </a:r>
            <a:r>
              <a:rPr lang="zh-CN" altLang="en-US" sz="1800" dirty="0">
                <a:hlinkClick r:id="rId5"/>
              </a:rPr>
              <a:t>模板</a:t>
            </a:r>
            <a:r>
              <a:rPr lang="en-US" altLang="zh-CN" sz="1800" dirty="0">
                <a:hlinkClick r:id="rId5"/>
              </a:rPr>
              <a:t>】Min_25</a:t>
            </a:r>
            <a:r>
              <a:rPr lang="zh-CN" altLang="en-US" sz="1800" dirty="0">
                <a:hlinkClick r:id="rId5"/>
              </a:rPr>
              <a:t>筛</a:t>
            </a:r>
            <a:endParaRPr lang="zh-CN" altLang="en-US" sz="1800" dirty="0"/>
          </a:p>
        </p:txBody>
      </p:sp>
      <p:pic>
        <p:nvPicPr>
          <p:cNvPr id="6" name="图片 5" descr="\documentclass{article}&#10;\usepackage{CJKutf8}&#10;\usepackage{amsmath}&#10;\thispagestyle{empty}&#10;\begin{document}&#10;\begin{CJK}{UTF8}{gbsn}&#10;&#10;定义积性函数$f(p^k)=p^k\cdot (p^k-1)\quad p&#10;\subseteq prime$求$S_f(n)$。$n\leq 10^{10}$&#10;&#10;\end{CJK}&#10;\end{document}&#10;" title="IguanaTex Bitmap Display">
            <a:extLst>
              <a:ext uri="{FF2B5EF4-FFF2-40B4-BE49-F238E27FC236}">
                <a16:creationId xmlns:a16="http://schemas.microsoft.com/office/drawing/2014/main" id="{EA8F65B1-821B-0DD8-E969-034F79B60E69}"/>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669924" y="1425765"/>
            <a:ext cx="7230476" cy="292571"/>
          </a:xfrm>
          <a:prstGeom prst="rect">
            <a:avLst/>
          </a:prstGeom>
        </p:spPr>
      </p:pic>
      <p:pic>
        <p:nvPicPr>
          <p:cNvPr id="8" name="图片 7" descr="\documentclass{article}&#10;\usepackage{CJKutf8}&#10;\usepackage{amsmath}&#10;\thispagestyle{empty}&#10;\begin{document}&#10;\begin{CJK}{UTF8}{gbsn}&#10;&#10;构造$g(n)=n\cdot \varphi(n)$有$g(p)=p\cdot (p-1)=f(p)\quad p \subseteq prime$&#10;&#10;写出$g$的贝尔级数$1+\sum\limits_{i=1}^{\infty}p^i\cdot p^{i-1}\cdot (p-1)\cdot x^i=\frac{1-p\cdot x}{1-p^2\cdot x}$&#10;&#10;注意到$g*id=id_2$,所以$S_g(n)=\frac{n\cdot (n+1)\cdot (2\cdot n+1)}{6}-\sum\limits_{d=2}^n \frac{n\cdot (n+1)}{2}\cdot S_g(\left\lfloor \frac{n}{d} \right\rfloor)$&#10;&#10;对于$h$的PN部分暴力计算。&#10;&#10;\end{CJK}&#10;\end{document}&#10;" title="IguanaTex Bitmap Display">
            <a:extLst>
              <a:ext uri="{FF2B5EF4-FFF2-40B4-BE49-F238E27FC236}">
                <a16:creationId xmlns:a16="http://schemas.microsoft.com/office/drawing/2014/main" id="{0AA27F05-1A1E-8DEE-B1CA-D6109E1CD0F4}"/>
              </a:ext>
            </a:extLst>
          </p:cNvPr>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669924" y="2337757"/>
            <a:ext cx="6348550" cy="1477909"/>
          </a:xfrm>
          <a:prstGeom prst="rect">
            <a:avLst/>
          </a:prstGeom>
        </p:spPr>
      </p:pic>
      <p:pic>
        <p:nvPicPr>
          <p:cNvPr id="10" name="图片 9" descr="\documentclass{article}&#10;\usepackage{CJKutf8}&#10;\usepackage{amsmath}&#10;\thispagestyle{empty}&#10;\begin{document}&#10;\begin{CJK}{UTF8}{gbsn}&#10;&#10;令$f=g*h$&#10;&#10;$$&#10;S_f(n)=\sum\limits_{d \subseteq PN}h(d)\cdot S_g(\left\lfloor \frac{n}{d} \right\rfloor)&#10;$$&#10;&#10;\end{CJK}&#10;\end{document}&#10;" title="IguanaTex Bitmap Display">
            <a:extLst>
              <a:ext uri="{FF2B5EF4-FFF2-40B4-BE49-F238E27FC236}">
                <a16:creationId xmlns:a16="http://schemas.microsoft.com/office/drawing/2014/main" id="{88547B40-6DF3-A2E0-342F-E2CB919364E1}"/>
              </a:ext>
            </a:extLst>
          </p:cNvPr>
          <p:cNvPicPr>
            <a:picLocks noChangeAspect="1"/>
          </p:cNvPicPr>
          <p:nvPr>
            <p:custDataLst>
              <p:tags r:id="rId3"/>
            </p:custDataLst>
          </p:nvPr>
        </p:nvPicPr>
        <p:blipFill>
          <a:blip r:embed="rId8" cstate="print">
            <a:extLst>
              <a:ext uri="{28A0092B-C50C-407E-A947-70E740481C1C}">
                <a14:useLocalDpi xmlns:a14="http://schemas.microsoft.com/office/drawing/2010/main" val="0"/>
              </a:ext>
            </a:extLst>
          </a:blip>
          <a:stretch>
            <a:fillRect/>
          </a:stretch>
        </p:blipFill>
        <p:spPr>
          <a:xfrm>
            <a:off x="669924" y="4008827"/>
            <a:ext cx="4817988" cy="1006389"/>
          </a:xfrm>
          <a:prstGeom prst="rect">
            <a:avLst/>
          </a:prstGeom>
        </p:spPr>
      </p:pic>
    </p:spTree>
    <p:extLst>
      <p:ext uri="{BB962C8B-B14F-4D97-AF65-F5344CB8AC3E}">
        <p14:creationId xmlns:p14="http://schemas.microsoft.com/office/powerpoint/2010/main" val="666237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LIDE.SHOWCASE" val="e4bf40bc-8dbd-42a3-a0ba-49a8a17a5c2e"/>
</p:tagLst>
</file>

<file path=ppt/tags/tag10.xml><?xml version="1.0" encoding="utf-8"?>
<p:tagLst xmlns:a="http://schemas.openxmlformats.org/drawingml/2006/main" xmlns:r="http://schemas.openxmlformats.org/officeDocument/2006/relationships" xmlns:p="http://schemas.openxmlformats.org/presentationml/2006/main">
  <p:tag name="OUTPUTDPI" val="1200"/>
  <p:tag name="ORIGINALHEIGHT" val="875.1406"/>
  <p:tag name="ORIGINALWIDTH" val="3759.28"/>
  <p:tag name="OUTPUTTYPE" val="PNG"/>
  <p:tag name="IGUANATEXVERSION" val="160"/>
  <p:tag name="LATEXADDIN" val="\documentclass{article}&#10;\usepackage{CJKutf8}&#10;\usepackage{amsmath}&#10;\thispagestyle{empty}&#10;\begin{document}&#10;\begin{CJK}{UTF8}{gbsn}&#10;&#10;构造$g(n)=n\cdot \varphi(n)$有$g(p)=p\cdot (p-1)=f(p)\quad p \subseteq prime$&#10;&#10;写出$g$的贝尔级数$1+\sum\limits_{i=1}^{\infty}p^i\cdot p^{i-1}\cdot (p-1)\cdot x^i=\frac{1-p\cdot x}{1-p^2\cdot x}$&#10;&#10;注意到$g*id=id_2$,所以$S_g(n)=\frac{n\cdot (n+1)\cdot (2\cdot n+1)}{6}-\sum\limits_{d=2}^n \frac{n\cdot (n+1)}{2}\cdot S_g(\left\lfloor \frac{n}{d} \right\rfloor)$&#10;&#10;对于$h$的PN部分暴力计算。&#10;&#10;\end{CJK}&#10;\end{document}&#10;"/>
  <p:tag name="IGUANATEXSIZE" val="20"/>
  <p:tag name="IGUANATEXCURSOR" val="491"/>
  <p:tag name="TRANSPARENCY" val="True"/>
  <p:tag name="LATEXENGINEID" val="0"/>
  <p:tag name="TEMPFOLDER" val=".\.\"/>
  <p:tag name="LATEXFORMHEIGHT" val="320"/>
  <p:tag name="LATEXFORMWIDTH" val="385"/>
  <p:tag name="LATEXFORMWRAP" val="True"/>
  <p:tag name="BITMAPVECTOR" val="0"/>
</p:tagLst>
</file>

<file path=ppt/tags/tag11.xml><?xml version="1.0" encoding="utf-8"?>
<p:tagLst xmlns:a="http://schemas.openxmlformats.org/drawingml/2006/main" xmlns:r="http://schemas.openxmlformats.org/officeDocument/2006/relationships" xmlns:p="http://schemas.openxmlformats.org/presentationml/2006/main">
  <p:tag name="OUTPUTDPI" val="1200"/>
  <p:tag name="ORIGINALHEIGHT" val="571.4286"/>
  <p:tag name="ORIGINALWIDTH" val="2735.658"/>
  <p:tag name="OUTPUTTYPE" val="PNG"/>
  <p:tag name="IGUANATEXVERSION" val="160"/>
  <p:tag name="LATEXADDIN" val="\documentclass{article}&#10;\usepackage{CJKutf8}&#10;\usepackage{amsmath}&#10;\thispagestyle{empty}&#10;\begin{document}&#10;\begin{CJK}{UTF8}{gbsn}&#10;&#10;令$f=g*h$&#10;&#10;$$&#10;S_f(n)=\sum\limits_{d \subseteq PN}h(d)\cdot S_g(\left\lfloor \frac{n}{d} \right\rfloor)&#10;$$&#10;&#10;\end{CJK}&#10;\end{document}&#10;"/>
  <p:tag name="IGUANATEXSIZE" val="20"/>
  <p:tag name="IGUANATEXCURSOR" val="234"/>
  <p:tag name="TRANSPARENCY" val="True"/>
  <p:tag name="LATEXENGINEID" val="0"/>
  <p:tag name="TEMPFOLDER" val=".\.\"/>
  <p:tag name="LATEXFORMHEIGHT" val="320"/>
  <p:tag name="LATEXFORMWIDTH" val="385"/>
  <p:tag name="LATEXFORMWRAP" val="True"/>
  <p:tag name="BITMAPVECTOR" val="0"/>
</p:tagLst>
</file>

<file path=ppt/tags/tag12.xml><?xml version="1.0" encoding="utf-8"?>
<p:tagLst xmlns:a="http://schemas.openxmlformats.org/drawingml/2006/main" xmlns:r="http://schemas.openxmlformats.org/officeDocument/2006/relationships" xmlns:p="http://schemas.openxmlformats.org/presentationml/2006/main">
  <p:tag name="OUTPUTDPI" val="1200"/>
  <p:tag name="ORIGINALHEIGHT" val="3427.072"/>
  <p:tag name="ORIGINALWIDTH" val="4661.417"/>
  <p:tag name="OUTPUTTYPE" val="PNG"/>
  <p:tag name="IGUANATEXVERSION" val="160"/>
  <p:tag name="LATEXADDIN" val="\documentclass{article}&#10;\usepackage{CJKutf8}&#10;\usepackage{amsmath}&#10;\thispagestyle{empty}&#10;\begin{document}&#10;\begin{CJK}{UTF8}{gbsn}&#10;&#10;  $$&#10;  \begin{aligned}&#10;  &amp;\text{先写出}f\text{的贝尔级数}F_p(x)=1+\sum\limits_{i=1}^{\infty}(p^i+(-1)^i)\cdot x^i=\frac{1+p\cdot x^2}{(1-p\cdot x)\cdot (1+x)}\\&#10;  &amp;F_p(x)*(1-p\cdot x)\cdot (1+x)=1+p\cdot x^2,\text{其中}(1-p\cdot x)\text{对应}\mu\cdot id(\text{点乘})(1+x)\text{对应}\mu\cdot \mu\\&#10;  &amp;1+p\cdot x^2 \text{对应的函数满足} h(n)=[\exists d,n=d^2 \wedge\mu^2(\sqrt{n})=1]\cdot \sqrt{n}\\&#10;  &amp;\text{令}g(n)=(\mu\cdot \mu)*(\mu\cdot id),\text{则}S_f(n)=S_h(n)-\sum\limits_{d=2}^ng(d)\cdot S_f\left(  \left\lfloor \frac{n}{d} \right\rfloor \right)\\&#10;  &amp;\sum\limits_{i=1}^nh(i)=\sum\limits_{i=1}^{\sqrt{n}}i\cdot \mu^2(i)\\&#10;  &amp;\text{现在需要求}g(n)\text{的前缀和，注意到}(1-p\cdot x)\cdot (1+x)\cdot \frac{1}{1-px}=1+x\\&#10;  &amp;S_g(n)=S_{\mu\cdot \mu}(n)-\sum\limits_{d=2}^n \frac{d\cdot (d+1)}{2}\cdot S_g(\left\lfloor \frac{n}{d} \right\rfloor)\\&#10;  &amp;\text{然后需要求}\mu\cdot \mu \text{的前缀和}\\&#10;  &amp;(\mu\cdot \mu)(n)=[n\text{的最大平方因子}=1]=\sum\limits_{d|n\text{的最大平方因子}}\mu(d)=\sum\limits_{d^2|n}\mu(d)\\&#10;  &amp;S_{\mu\cdot \mu}(n)=\sum\limits_{i=1}^n\sum\limits_{d^2|i}\mu(d)=\sum\limits_{d=1}^{\sqrt{n}}\mu(d)\cdot \left\lfloor \frac{n}{d^2} \right\rfloor&#10;  \end{aligned}&#10;  $$&#10;&#10;\end{CJK}&#10;\end{document}&#10;"/>
  <p:tag name="IGUANATEXSIZE" val="20"/>
  <p:tag name="IGUANATEXCURSOR" val="455"/>
  <p:tag name="TRANSPARENCY" val="True"/>
  <p:tag name="LATEXENGINEID" val="0"/>
  <p:tag name="TEMPFOLDER" val=".\.\"/>
  <p:tag name="LATEXFORMHEIGHT" val="320"/>
  <p:tag name="LATEXFORMWIDTH" val="385"/>
  <p:tag name="LATEXFORMWRAP" val="True"/>
  <p:tag name="BITMAPVECTOR" val="0"/>
</p:tagLst>
</file>

<file path=ppt/tags/tag13.xml><?xml version="1.0" encoding="utf-8"?>
<p:tagLst xmlns:a="http://schemas.openxmlformats.org/drawingml/2006/main" xmlns:r="http://schemas.openxmlformats.org/officeDocument/2006/relationships" xmlns:p="http://schemas.openxmlformats.org/presentationml/2006/main">
  <p:tag name="OUTPUTDPI" val="1200"/>
  <p:tag name="ORIGINALHEIGHT" val="138.7327"/>
  <p:tag name="ORIGINALWIDTH" val="3208.849"/>
  <p:tag name="OUTPUTTYPE" val="PNG"/>
  <p:tag name="IGUANATEXVERSION" val="160"/>
  <p:tag name="LATEXADDIN" val="\documentclass{article}&#10;\usepackage{CJKutf8}&#10;\usepackage{amsmath}&#10;\thispagestyle{empty}&#10;\begin{document}&#10;\begin{CJK}{UTF8}{gbsn}&#10;&#10;求积性函数$f(p^k)=p^k+[k&gt;0]\cdot (-1)^k$的前缀和。$n\leq 10^{10}$&#10;&#10;\end{CJK}&#10;\end{document}&#10;"/>
  <p:tag name="IGUANATEXSIZE" val="20"/>
  <p:tag name="IGUANATEXCURSOR" val="184"/>
  <p:tag name="TRANSPARENCY" val="True"/>
  <p:tag name="LATEXENGINEID" val="0"/>
  <p:tag name="TEMPFOLDER" val=".\.\"/>
  <p:tag name="LATEXFORMHEIGHT" val="320"/>
  <p:tag name="LATEXFORMWIDTH" val="385"/>
  <p:tag name="LATEXFORMWRAP" val="True"/>
  <p:tag name="BITMAPVECTOR" val="0"/>
</p:tagLst>
</file>

<file path=ppt/tags/tag14.xml><?xml version="1.0" encoding="utf-8"?>
<p:tagLst xmlns:a="http://schemas.openxmlformats.org/drawingml/2006/main" xmlns:r="http://schemas.openxmlformats.org/officeDocument/2006/relationships" xmlns:p="http://schemas.openxmlformats.org/presentationml/2006/main">
  <p:tag name="OUTPUTDPI" val="1200"/>
  <p:tag name="ORIGINALHEIGHT" val="266.9666"/>
  <p:tag name="ORIGINALWIDTH" val="2590.176"/>
  <p:tag name="OUTPUTTYPE" val="PNG"/>
  <p:tag name="IGUANATEXVERSION" val="160"/>
  <p:tag name="LATEXADDIN" val="\documentclass{article}&#10;\usepackage{CJKutf8}&#10;\usepackage{amsmath}&#10;\thispagestyle{empty}&#10;\begin{document}&#10;\begin{CJK}{UTF8}{gbsn}&#10;&#10;求$\sum\limits_{i=1}^n\sum\limits_{i=1}^n \left[  \operatorname{gcd}(2^i-1,2^j-1) \right]^k,n\leq 10^{10},k\leq 10$&#10;&#10;\end{CJK}&#10;\end{document}&#10;"/>
  <p:tag name="IGUANATEXSIZE" val="20"/>
  <p:tag name="IGUANATEXCURSOR" val="244"/>
  <p:tag name="TRANSPARENCY" val="True"/>
  <p:tag name="LATEXENGINEID" val="0"/>
  <p:tag name="TEMPFOLDER" val=".\.\"/>
  <p:tag name="LATEXFORMHEIGHT" val="320"/>
  <p:tag name="LATEXFORMWIDTH" val="385"/>
  <p:tag name="LATEXFORMWRAP" val="True"/>
  <p:tag name="BITMAPVECTOR" val="0"/>
</p:tagLst>
</file>

<file path=ppt/tags/tag15.xml><?xml version="1.0" encoding="utf-8"?>
<p:tagLst xmlns:a="http://schemas.openxmlformats.org/drawingml/2006/main" xmlns:r="http://schemas.openxmlformats.org/officeDocument/2006/relationships" xmlns:p="http://schemas.openxmlformats.org/presentationml/2006/main">
  <p:tag name="OUTPUTDPI" val="1200"/>
  <p:tag name="ORIGINALHEIGHT" val="3108.362"/>
  <p:tag name="ORIGINALWIDTH" val="4987.626"/>
  <p:tag name="OUTPUTTYPE" val="PNG"/>
  <p:tag name="IGUANATEXVERSION" val="160"/>
  <p:tag name="LATEXADDIN" val="\documentclass{article}&#10;\usepackage{CJKutf8}&#10;\usepackage{amsmath}&#10;\thispagestyle{empty}&#10;\begin{document}&#10;\begin{CJK}{UTF8}{gbsn}&#10;&#10;$$&#10;\begin{aligned}&#10;&amp;\text{首先需要处理}\operatorname{gcd}(2^i-1,2^j-1),\text{不失一般性，假设}i\ge j\\&#10;&amp;\operatorname{gcd}(2^i-1,2^j-1)=\operatorname{gcd}(2^i-2^j,2^j-1)=\operatorname{gcd}(2^j\cdot (2^{i-j}-1),2^j-1),\text{而}\operatorname{gcd}(2^j,2^j-1)=1\\&#10;&amp;\text{故}\operatorname{gcd}(2^i-1,2^j-1)=2^{\operatorname{gcd}(i,j)}-1\\&#10;&amp;\text{令}f(n)=(2^n-1)^k,\text{则原式}\\&#10;&amp;=\sum\limits_{i=1}^n\sum\limits_{i=1}^nf(\operatorname{gcd}(i,j))=\sum\limits_{d=1}^n\sum\limits_{i=1}^{\left\lfloor \frac{n}{d} \right\rfloor}\sum\limits_{j=1}^{\left\lfloor \frac{n}{d} \right\rfloor}f(d)\cdot \left[ \operatorname{gcd}(i,j)=1 \right]\\&#10;&amp;=\sum\limits_{d=1}^nf(d)\sum\limits_{t=1}^{\left\lfloor \frac{n}{d} \right\rfloor}\mu(t)\cdot \left\lfloor \frac{n}{d\cdot t} \right\rfloor^2\\&#10;&amp;=\sum\limits_{T=1}^n\left\lfloor \frac{n}{T} \right\rfloor^2\sum\limits_{d|T}f(d)\cdot \mu(\frac{T}{d})\\&#10;&amp;\text{令}g(T)=\sum\limits_{d|T}f(d)\cdot \mu(\frac{T}{d})\Rightarrow g=f*\mu\Rightarrow g=f*I\Rightarrow S_g(n)=S_f(n)-\sum\limits_{i=2}^ng(\left\lfloor \frac{n}{i} \right\rfloor)\\&#10;&amp;S_f(n)=\sum\limits_{i=1}^n(2^i-1)^k=\sum\limits_{i=1}^n\sum\limits_{j=0}^k\binom{k}{j}\cdot (-1)^{k-j}\cdot 2^{i\cdot j}=\sum\limits_{j=0}^k\binom{k}{j}\cdot (-1)^{k-j}\cdot \sum\limits_{i=1}^n(2^j)^i&#10;\end{aligned}&#10;$$&#10;&#10;\end{CJK}&#10;\end{document}&#10;"/>
  <p:tag name="IGUANATEXSIZE" val="20"/>
  <p:tag name="IGUANATEXCURSOR" val="1392"/>
  <p:tag name="TRANSPARENCY" val="True"/>
  <p:tag name="LATEXENGINEID" val="0"/>
  <p:tag name="TEMPFOLDER" val=".\.\"/>
  <p:tag name="LATEXFORMHEIGHT" val="320"/>
  <p:tag name="LATEXFORMWIDTH" val="385"/>
  <p:tag name="LATEXFORMWRAP" val="True"/>
  <p:tag name="BITMAPVECTOR" val="0"/>
</p:tagLst>
</file>

<file path=ppt/tags/tag16.xml><?xml version="1.0" encoding="utf-8"?>
<p:tagLst xmlns:a="http://schemas.openxmlformats.org/drawingml/2006/main" xmlns:r="http://schemas.openxmlformats.org/officeDocument/2006/relationships" xmlns:p="http://schemas.openxmlformats.org/presentationml/2006/main">
  <p:tag name="OUTPUTDPI" val="1200"/>
  <p:tag name="ORIGINALHEIGHT" val="300.7124"/>
  <p:tag name="ORIGINALWIDTH" val="4281.965"/>
  <p:tag name="OUTPUTTYPE" val="PNG"/>
  <p:tag name="IGUANATEXVERSION" val="160"/>
  <p:tag name="LATEXADDIN" val="\documentclass{article}&#10;\usepackage{CJKutf8}&#10;\usepackage{amsmath}&#10;\thispagestyle{empty}&#10;\begin{document}&#10;\begin{CJK}{UTF8}{gbsn}&#10;&#10;PS:对于斐波那契数列也有类似的性质，即对于数列$f_1=1,f_2=1,f_n=f_{n-1}+f_{n-2}(n\ge 3)$有$\operatorname{gcd}(f_n,f_m)=f_{\operatorname{gcd}(n,m)}$&#10;&#10;\end{CJK}&#10;\end{document}&#10;"/>
  <p:tag name="IGUANATEXSIZE" val="20"/>
  <p:tag name="IGUANATEXCURSOR" val="253"/>
  <p:tag name="TRANSPARENCY" val="True"/>
  <p:tag name="LATEXENGINEID" val="0"/>
  <p:tag name="TEMPFOLDER" val=".\.\"/>
  <p:tag name="LATEXFORMHEIGHT" val="320"/>
  <p:tag name="LATEXFORMWIDTH" val="385"/>
  <p:tag name="LATEXFORMWRAP" val="True"/>
  <p:tag name="BITMAPVECTOR" val="0"/>
</p:tagLst>
</file>

<file path=ppt/tags/tag17.xml><?xml version="1.0" encoding="utf-8"?>
<p:tagLst xmlns:a="http://schemas.openxmlformats.org/drawingml/2006/main" xmlns:r="http://schemas.openxmlformats.org/officeDocument/2006/relationships" xmlns:p="http://schemas.openxmlformats.org/presentationml/2006/main">
  <p:tag name="OUTPUTDPI" val="1200"/>
  <p:tag name="ORIGINALHEIGHT" val="1124.109"/>
  <p:tag name="ORIGINALWIDTH" val="4128.984"/>
  <p:tag name="OUTPUTTYPE" val="PNG"/>
  <p:tag name="IGUANATEXVERSION" val="160"/>
  <p:tag name="LATEXADDIN" val="\documentclass{article}&#10;\usepackage{CJKutf8}&#10;\usepackage{amsmath}&#10;\thispagestyle{empty}&#10;\begin{document}&#10;\begin{CJK}{UTF8}{gbsn}&#10;&#10;$$&#10;\begin{aligned}&#10;&amp;\text{首先观察相邻两项的gcd},\operatorname{gcd}(f_n,f_{n+1})=\operatorname{gcd}(f_n,f_n+f_{n-1})=\operatorname{gcd}(f_n,f_{n-1})\\&#10;&amp;\text{所以}\operatorname{gcd}(f_n,f_{n+1})=\operatorname{gcd}(f_1,f_2)=1\\&#10;&amp;\text{容易验证}f_n=f_{n-2}\cdot f_1+f_{n-1}\cdot f_2\\&#10;&amp;\operatorname{gcd}(f_n,f_{n+k})=\operatorname{gcd}(f_n,f_{k-1}\cdot f_n+f_k\cdot f_{n+1})=\operatorname{gcd}(f_n,f_k\cdot f_{n+1})\\&#10;&amp;\text{而}f_n,f_{n+1}\text{互质，所以}\operatorname{gcd}(f_n,f_{n+k})=\operatorname{gcd}(f_n,f_k)\\&#10;&amp;因此我们得到\operatorname{gcd}(f_n,f_m)=f_{\operatorname{gcd}(n,m)}&#10;\end{aligned}&#10;$$&#10;&#10;\end{CJK}&#10;\end{document}&#10;"/>
  <p:tag name="IGUANATEXSIZE" val="20"/>
  <p:tag name="IGUANATEXCURSOR" val="705"/>
  <p:tag name="TRANSPARENCY" val="True"/>
  <p:tag name="LATEXENGINEID" val="0"/>
  <p:tag name="TEMPFOLDER" val=".\.\"/>
  <p:tag name="LATEXFORMHEIGHT" val="320"/>
  <p:tag name="LATEXFORMWIDTH" val="385"/>
  <p:tag name="LATEXFORMWRAP" val="True"/>
  <p:tag name="BITMAPVECTOR" val="0"/>
</p:tagLst>
</file>

<file path=ppt/tags/tag18.xml><?xml version="1.0" encoding="utf-8"?>
<p:tagLst xmlns:a="http://schemas.openxmlformats.org/drawingml/2006/main" xmlns:r="http://schemas.openxmlformats.org/officeDocument/2006/relationships" xmlns:p="http://schemas.openxmlformats.org/presentationml/2006/main">
  <p:tag name="OUTPUTDPI" val="1200"/>
  <p:tag name="ORIGINALHEIGHT" val="577.4278"/>
  <p:tag name="ORIGINALWIDTH" val="4281.965"/>
  <p:tag name="OUTPUTTYPE" val="PNG"/>
  <p:tag name="IGUANATEXVERSION" val="160"/>
  <p:tag name="LATEXADDIN" val="\documentclass{article}&#10;\usepackage{CJKutf8}&#10;\usepackage{amsmath}&#10;\thispagestyle{empty}&#10;\begin{document}&#10;\begin{CJK}{UTF8}{gbsn}&#10;&#10;一个无限大的棋盘，有一个马在$(0,0)$它每次可以移动一个$a\times b$的矩形，即可以从$(x,y)$移动到$(x\pm a,y\pm b)$或$(x\pm b,y\pm a)$若马可以通过这种方式到达任意一个点则$p(a,b)=1$否则$p(a,b)=0$，求$\sum\limits_{i=1}^n\sum\limits_{i=1}^np(i,j)(\mod 2^{64})$&#10;&#10;\end{CJK}&#10;\end{document}&#10;"/>
  <p:tag name="IGUANATEXSIZE" val="28"/>
  <p:tag name="IGUANATEXCURSOR" val="325"/>
  <p:tag name="TRANSPARENCY" val="True"/>
  <p:tag name="LATEXENGINEID" val="0"/>
  <p:tag name="TEMPFOLDER" val=".\.\"/>
  <p:tag name="LATEXFORMHEIGHT" val="320"/>
  <p:tag name="LATEXFORMWIDTH" val="385"/>
  <p:tag name="LATEXFORMWRAP" val="True"/>
  <p:tag name="BITMAPVECTOR" val="0"/>
</p:tagLst>
</file>

<file path=ppt/tags/tag19.xml><?xml version="1.0" encoding="utf-8"?>
<p:tagLst xmlns:a="http://schemas.openxmlformats.org/drawingml/2006/main" xmlns:r="http://schemas.openxmlformats.org/officeDocument/2006/relationships" xmlns:p="http://schemas.openxmlformats.org/presentationml/2006/main">
  <p:tag name="OUTPUTDPI" val="1200"/>
  <p:tag name="ORIGINALHEIGHT" val="2920.885"/>
  <p:tag name="ORIGINALWIDTH" val="6249.718"/>
  <p:tag name="OUTPUTTYPE" val="PNG"/>
  <p:tag name="IGUANATEXVERSION" val="160"/>
  <p:tag name="LATEXADDIN" val="\documentclass{article}&#10;\usepackage{CJKutf8}&#10;\usepackage{amsmath}&#10;\thispagestyle{empty}&#10;\begin{document}&#10;\begin{CJK}{UTF8}{gbsn}&#10;&#10;$$&#10;\begin{aligned}&#10;&amp;\text{首先观察可以移动到任意一点的条件，即马可以走到(0,1)，}\text{而本质不同的移动方式一共四种}(a,b)(a,-b)(b,a)(b,-a)\\&#10;&amp;\text{设分别}x_1,x_2,x_3,x_4\text{次，则}\\&#10;&amp;\begin{cases} a\cdot x_1+a\cdot x_2+b\cdot x_3+b\cdot x_4=0&amp;  \\ b\cdot x_1-b\cdot x_2+a\cdot x_3-a\cdot x_4=1 &amp;  \end{cases} \\&#10;&amp;a\cdot ((x_1+x_3)+(x_2-x_4))+b\cdot ((x_1+x_3)-(x_2-x_4))=1\\&#10;&amp;\text{因此}p(a,b)=[\operatorname{gcd}(a,b)=1\wedge a\not\equiv b(\mod 2)]\\&#10;&amp;\text{若}i\text{是偶数，则与}i\text{互质的奇数个数就是}\varphi(i),\text{考虑}i\text{是奇数，与}i\text{互质的偶数个数}=\varphi(i)-\text{与i互质的奇数个数}\\&#10;&amp;\text{而}\varphi(2\cdot i)=1\text{至}2\cdot i\text{内与i互质的奇数个数},\text{又有}\operatorname{gcd}(k,2\cdot i)=1\Rightarrow \operatorname{gcd}(2\cdot i-k,2\cdot i)=1\\&#10;&amp;\text{所以}i\text{是奇数，与}i\text{互质的偶数个数}=\varphi(i)-\frac{\varphi(2\cdot i)}{2}=\frac{\varphi(i)}{2}\\&#10;&amp;ans(n)=\sum\limits_{i=1\wedge i\equiv 0(\mod 2)}^n\varphi(i)+\sum\limits_{i=1}^n\varphi(i)\\&#10;&amp;\text{而若}i\text{为偶数则}\varphi(2\cdot i)=2\cdot \varphi(i),\text{若}i\text{为奇数则}\varphi(2\cdot i)=\varphi(i)\\&#10;&amp;\Rightarrow ans(n)=ans(\left\lfloor \frac{n}{2} \right\rfloor)+\sum\limits_{i=1}^n\varphi(i)&#10;\end{aligned}&#10;$$&#10;&#10;\end{CJK}&#10;\end{document}&#10;"/>
  <p:tag name="IGUANATEXSIZE" val="20"/>
  <p:tag name="IGUANATEXCURSOR" val="1231"/>
  <p:tag name="TRANSPARENCY" val="True"/>
  <p:tag name="LATEXENGINEID" val="0"/>
  <p:tag name="TEMPFOLDER" val=".\.\"/>
  <p:tag name="LATEXFORMHEIGHT" val="320"/>
  <p:tag name="LATEXFORMWIDTH" val="385"/>
  <p:tag name="LATEXFORMWRAP" val="True"/>
  <p:tag name="BITMAPVECTOR" val="0"/>
</p:tagLst>
</file>

<file path=ppt/tags/tag2.xml><?xml version="1.0" encoding="utf-8"?>
<p:tagLst xmlns:a="http://schemas.openxmlformats.org/drawingml/2006/main" xmlns:r="http://schemas.openxmlformats.org/officeDocument/2006/relationships" xmlns:p="http://schemas.openxmlformats.org/presentationml/2006/main">
  <p:tag name="OUTPUTDPI" val="1200"/>
  <p:tag name="ORIGINALHEIGHT" val="2527.184"/>
  <p:tag name="ORIGINALWIDTH" val="4328.459"/>
  <p:tag name="OUTPUTTYPE" val="PNG"/>
  <p:tag name="IGUANATEXVERSION" val="160"/>
  <p:tag name="LATEXADDIN" val="\documentclass{article}&#10;\usepackage{CJKutf8}&#10;\usepackage{amsmath}&#10;\thispagestyle{empty}&#10;\begin{document}&#10;\begin{CJK}{UTF8}{gbsn}&#10;&#10;对于积性函数$g(n)$我们希望求他的前缀和$S_g(n)$，如果有另一积性函数$f(n)$满足$f*g=h$，且$fh$的前缀和易求，那么我们可以通过$S_f(n) S_h(n)$快速的求出$S_g(n)$。&#10;&#10;$$&#10;\begin{aligned}&#10;S_h(n)&amp;=\sum\limits_{i=1}^n\sum\limits_{d|i}f(d)\cdot g(\frac{n}{d})\\&#10;&amp;=\sum\limits_{d=1}^n\sum\limits_{i=1}^{\left\lfloor \frac{n}{d} \right\rfloor}f(d)\cdot g(i)\\&#10;&amp;=\sum\limits_{d=1}^nf(d)\cdot S_g\left(  \left\lfloor \frac{n}{d} \right\rfloor \right)\\&#10;S_g(n)&amp;=S_h(n)-\sum\limits_{d=2}^nf(d)\cdot S_g\left(  \left\lfloor \frac{n}{d} \right\rfloor \right)&#10;\end{aligned}&#10;$$&#10;对后面的$S_g\left(  \left\lfloor \frac{n}{d} \right\rfloor \right)$进行数论分块就可以更快速的求出$g$的前缀和。&#10;&#10;\end{CJK}&#10;\end{document}&#10;"/>
  <p:tag name="IGUANATEXSIZE" val="20"/>
  <p:tag name="IGUANATEXCURSOR" val="129"/>
  <p:tag name="TRANSPARENCY" val="True"/>
  <p:tag name="LATEXENGINEID" val="0"/>
  <p:tag name="TEMPFOLDER" val=".\.\"/>
  <p:tag name="LATEXFORMHEIGHT" val="320"/>
  <p:tag name="LATEXFORMWIDTH" val="385"/>
  <p:tag name="LATEXFORMWRAP" val="True"/>
  <p:tag name="BITMAPVECTOR" val="0"/>
</p:tagLst>
</file>

<file path=ppt/tags/tag20.xml><?xml version="1.0" encoding="utf-8"?>
<p:tagLst xmlns:a="http://schemas.openxmlformats.org/drawingml/2006/main" xmlns:r="http://schemas.openxmlformats.org/officeDocument/2006/relationships" xmlns:p="http://schemas.openxmlformats.org/presentationml/2006/main">
  <p:tag name="OUTPUTDPI" val="1200"/>
  <p:tag name="ORIGINALHEIGHT" val="3198.35"/>
  <p:tag name="ORIGINALWIDTH" val="4280.465"/>
  <p:tag name="OUTPUTTYPE" val="PNG"/>
  <p:tag name="IGUANATEXVERSION" val="160"/>
  <p:tag name="LATEXADDIN" val="\documentclass{article}&#10;\usepackage{CJKutf8}&#10;\usepackage{amsmath}&#10;\thispagestyle{empty}&#10;\begin{document}&#10;\begin{CJK}{UTF8}{gbsn}&#10;&#10;这部分我们需要解决$\sum\limits_{p \subseteq prime}f(p)$，这里简单起见，假设$f(p)=p^t$&#10;&#10;用$s_i$表示前$i$个质数之和，用$LPF_i$表示$i$的最小质因子，$p_i$表示第$i$个质数，设$$g(n,i)=\sum\limits_{k=1}^n\left[ LPF_k&gt;p_i \vee k \subseteq prime \right]k^t$$&#10;&#10;因此有:$$g(n,0)=\sum\limits_{k=1}^nk^t$$&#10;&#10;假设$\sqrt{n}$内有$cnt$个质数，那么&#10;&#10;$$g(n,cnt)=\sum\limits_{k=1}^n[k \subseteq prime]k^t$$&#10;&#10;因此我们的目标就是求解$g(n,cnt)$，接下来考虑转移，即$g(n,i)$和$g(n,i-1)$的关系。注意到：&#10;&#10;$$&#10;g(n,i-1)=\sum\limits_{k=1}^n\left[ LPF_k&gt;p_i \vee k \subseteq prime \right]k^t+\sum\limits_{k=1}^n\left[ LPF_k=p_i \wedge k \not\subseteq  prime \right]k^t&#10;$$&#10;&#10;\end{CJK}&#10;\end{document}&#10;"/>
  <p:tag name="IGUANATEXSIZE" val="20"/>
  <p:tag name="IGUANATEXCURSOR" val="88"/>
  <p:tag name="TRANSPARENCY" val="True"/>
  <p:tag name="LATEXENGINEID" val="0"/>
  <p:tag name="TEMPFOLDER" val=".\.\"/>
  <p:tag name="LATEXFORMHEIGHT" val="320"/>
  <p:tag name="LATEXFORMWIDTH" val="385"/>
  <p:tag name="LATEXFORMWRAP" val="True"/>
  <p:tag name="BITMAPVECTOR" val="0"/>
</p:tagLst>
</file>

<file path=ppt/tags/tag21.xml><?xml version="1.0" encoding="utf-8"?>
<p:tagLst xmlns:a="http://schemas.openxmlformats.org/drawingml/2006/main" xmlns:r="http://schemas.openxmlformats.org/officeDocument/2006/relationships" xmlns:p="http://schemas.openxmlformats.org/presentationml/2006/main">
  <p:tag name="OUTPUTDPI" val="1200"/>
  <p:tag name="ORIGINALHEIGHT" val="2182.977"/>
  <p:tag name="ORIGINALWIDTH" val="3406.824"/>
  <p:tag name="OUTPUTTYPE" val="PNG"/>
  <p:tag name="IGUANATEXVERSION" val="160"/>
  <p:tag name="LATEXADDIN" val="\documentclass{article}&#10;\usepackage{CJKutf8}&#10;\usepackage{amsmath}&#10;\thispagestyle{empty}&#10;\begin{document}&#10;\begin{CJK}{UTF8}{gbsn}&#10;&#10;因此有转移：&#10;&#10;$p_i*p_i&gt;n$&#10;&#10;  $$&#10;  g(n,i)=g(n,i-1)&#10;  $$&#10;&#10;$p_i*p_i\leq n$&#10;&#10;$$&#10;\begin{aligned}&#10;g(n,i)&amp;=g(n,i-1)-\sum\limits_{k=1}^n\left[ LPF_k=p_i \vee k \not\subseteq  prime \right]k^t\\&#10;&amp;=g(n,i-1)-p_i^t\cdot \sum\limits_{k=1}^{\left\lfloor \frac{n}{p_i} \right\rfloor}[LPF_k\ge p_i]k^t\\&#10;&amp;=g(n,i-1)-p_i^t\cdot \left[ g\left(\left\lfloor \frac{n}{p_i} \right\rfloor,i-1\right)- s_{i-1}\right]&#10;\end{aligned}&#10;$$&#10;&#10;\end{CJK}&#10;\end{document}&#10;"/>
  <p:tag name="IGUANATEXSIZE" val="20"/>
  <p:tag name="IGUANATEXCURSOR" val="559"/>
  <p:tag name="TRANSPARENCY" val="True"/>
  <p:tag name="LATEXENGINEID" val="0"/>
  <p:tag name="TEMPFOLDER" val=".\.\"/>
  <p:tag name="LATEXFORMHEIGHT" val="320"/>
  <p:tag name="LATEXFORMWIDTH" val="385"/>
  <p:tag name="LATEXFORMWRAP" val="True"/>
  <p:tag name="BITMAPVECTOR" val="0"/>
</p:tagLst>
</file>

<file path=ppt/tags/tag22.xml><?xml version="1.0" encoding="utf-8"?>
<p:tagLst xmlns:a="http://schemas.openxmlformats.org/drawingml/2006/main" xmlns:r="http://schemas.openxmlformats.org/officeDocument/2006/relationships" xmlns:p="http://schemas.openxmlformats.org/presentationml/2006/main">
  <p:tag name="OUTPUTDPI" val="1200"/>
  <p:tag name="ORIGINALHEIGHT" val="2908.136"/>
  <p:tag name="ORIGINALWIDTH" val="4453.693"/>
  <p:tag name="OUTPUTTYPE" val="PNG"/>
  <p:tag name="IGUANATEXVERSION" val="160"/>
  <p:tag name="LATEXADDIN" val="\documentclass{article}&#10;\usepackage{CJKutf8}&#10;\usepackage{amsmath}&#10;\thispagestyle{empty}&#10;\begin{document}&#10;\begin{CJK}{UTF8}{gbsn}&#10;&#10;设$S(n,i)=\sum\limits_{k=1}^n[LPF_k&gt;p_i]f(k)$，则我们的目标是求解$S(n,0)$&#10;&#10;考虑如何转移：&#10;&#10;$p_i*p_i &gt; n$&#10;&#10;$$&#10;S(n,i-1)=g(n,i-1)-s_{i-1}&#10;$$&#10;&#10;$p_i*p_i\leq n$&#10;&#10;$$&#10;\begin{aligned}&#10;S(n,i-1)&amp;= \sum\limits_{p_j^e\leq n\wedge j\ge i}f(p_j^e)\cdot\left([e&gt;1]+\sum\limits_{k=1}^{\left\lfloor \frac{n}{p_j^e}\right\rfloor}[LPF_k&gt;p_j]f(k) \right)+g(n,cnt)-s_{i-1}\\&#10;&amp;=g(n,cnt)-s_{i-1}+\sum\limits_{p_j^e\leq n\wedge j\ge i}f(p_j^e)\cdot \left( S\left(\left\lfloor \frac{n}{p_j^e} \right\rfloor,j\right)+[e&gt;1] \right){\kern 5pt}\left( 1 \right) \\&#10;&amp;=S(n,i)+\sum\limits_{p_i^e\leq n}f(p_i^e)\cdot \left( S\left(\left\lfloor \frac{n}{p_i^e} \right\rfloor,i\right)+1 \right){\kern 86pt}\left( 2 \right)&#10;\end{aligned}&#10;$$&#10;&#10;&#10;\end{CJK}&#10;\end{document}&#10;"/>
  <p:tag name="IGUANATEXSIZE" val="20"/>
  <p:tag name="IGUANATEXCURSOR" val="267"/>
  <p:tag name="TRANSPARENCY" val="True"/>
  <p:tag name="LATEXENGINEID" val="0"/>
  <p:tag name="TEMPFOLDER" val=".\.\"/>
  <p:tag name="LATEXFORMHEIGHT" val="320"/>
  <p:tag name="LATEXFORMWIDTH" val="385"/>
  <p:tag name="LATEXFORMWRAP" val="True"/>
  <p:tag name="BITMAPVECTOR" val="0"/>
</p:tagLst>
</file>

<file path=ppt/tags/tag23.xml><?xml version="1.0" encoding="utf-8"?>
<p:tagLst xmlns:a="http://schemas.openxmlformats.org/drawingml/2006/main" xmlns:r="http://schemas.openxmlformats.org/officeDocument/2006/relationships" xmlns:p="http://schemas.openxmlformats.org/presentationml/2006/main">
  <p:tag name="OUTPUTDPI" val="1200"/>
  <p:tag name="ORIGINALHEIGHT" val="428.9464"/>
  <p:tag name="ORIGINALWIDTH" val="4276.715"/>
  <p:tag name="OUTPUTTYPE" val="PNG"/>
  <p:tag name="IGUANATEXVERSION" val="160"/>
  <p:tag name="LATEXADDIN" val="\documentclass{article}&#10;\usepackage{CJKutf8}&#10;\usepackage{amsmath}&#10;\thispagestyle{empty}&#10;\begin{document}&#10;\begin{CJK}{UTF8}{gbsn}&#10;&#10;求$\sum\limits_{i=1}^n\sum\limits_{i=1}^nf^k\left( \operatorname{gcd}(i,j) \right)$其中$f(x)$表示$x$的次大质因子，重复的质因子计算多次，例如$f(4)=f(6)=2$规定$f(1)=0,f(p)=1$其中$p$为质数。$n,k\leq 2\times  10^9$&#10;&#10;\end{CJK}&#10;\end{document}&#10;"/>
  <p:tag name="IGUANATEXSIZE" val="20"/>
  <p:tag name="IGUANATEXCURSOR" val="307"/>
  <p:tag name="TRANSPARENCY" val="True"/>
  <p:tag name="LATEXENGINEID" val="0"/>
  <p:tag name="TEMPFOLDER" val=".\.\"/>
  <p:tag name="LATEXFORMHEIGHT" val="320"/>
  <p:tag name="LATEXFORMWIDTH" val="385"/>
  <p:tag name="LATEXFORMWRAP" val="True"/>
  <p:tag name="BITMAPVECTOR" val="0"/>
</p:tagLst>
</file>

<file path=ppt/tags/tag24.xml><?xml version="1.0" encoding="utf-8"?>
<p:tagLst xmlns:a="http://schemas.openxmlformats.org/drawingml/2006/main" xmlns:r="http://schemas.openxmlformats.org/officeDocument/2006/relationships" xmlns:p="http://schemas.openxmlformats.org/presentationml/2006/main">
  <p:tag name="OUTPUTDPI" val="1200"/>
  <p:tag name="ORIGINALHEIGHT" val="1760.03"/>
  <p:tag name="ORIGINALWIDTH" val="3037.87"/>
  <p:tag name="OUTPUTTYPE" val="PNG"/>
  <p:tag name="IGUANATEXVERSION" val="160"/>
  <p:tag name="LATEXADDIN" val="\documentclass{article}&#10;\usepackage{CJKutf8}&#10;\usepackage{amsmath}&#10;\thispagestyle{empty}&#10;\begin{document}&#10;\begin{CJK}{UTF8}{gbsn}&#10;&#10;$$&#10;\begin{aligned}&#10;&amp;{\kern 10pt}\sum\limits_{i=1}^n\sum\limits_{i=1}^nf^k\left( \operatorname{gcd}(i,j) \right)\\&#10;&amp;=\sum\limits_{d=1}^n\sum\limits_{i=1}^{\left\lfloor \frac{n}{d} \right\rfloor}\sum\limits_{j=1}^{\left\lfloor \frac{n}{d} \right\rfloor}\left[ \operatorname{gcd}(i,j)=1 \right] f^k(d)\\&#10;&amp;=\sum\limits_{d=1}^nf^k(d)\sum\limits_{i=1}^{\left\lfloor \frac{n}{d} \right\rfloor}\mu(i)\cdot \left\lfloor \frac{n}{d\cdot i} \right\rfloor^2\\&#10;&amp;\text{令}g(n)=\sum\limits_{i=1}^n\mu(i)\cdot \left\lfloor \frac{n}{i} \right\rfloor^2\text{，则原式}=\sum\limits_{d=1}^nf^k(d)\cdot g\left(\left\lfloor\frac{n}{d}  \right\rfloor\right)&#10;\end{aligned}&#10;$$&#10;&#10;\end{CJK}&#10;\end{document}&#10;"/>
  <p:tag name="IGUANATEXSIZE" val="20"/>
  <p:tag name="IGUANATEXCURSOR" val="0"/>
  <p:tag name="TRANSPARENCY" val="True"/>
  <p:tag name="LATEXENGINEID" val="0"/>
  <p:tag name="TEMPFOLDER" val=".\.\"/>
  <p:tag name="LATEXFORMHEIGHT" val="320"/>
  <p:tag name="LATEXFORMWIDTH" val="385"/>
  <p:tag name="LATEXFORMWRAP" val="True"/>
  <p:tag name="BITMAPVECTOR" val="0"/>
</p:tagLst>
</file>

<file path=ppt/tags/tag25.xml><?xml version="1.0" encoding="utf-8"?>
<p:tagLst xmlns:a="http://schemas.openxmlformats.org/drawingml/2006/main" xmlns:r="http://schemas.openxmlformats.org/officeDocument/2006/relationships" xmlns:p="http://schemas.openxmlformats.org/presentationml/2006/main">
  <p:tag name="OUTPUTDPI" val="1200"/>
  <p:tag name="ORIGINALHEIGHT" val="1783.277"/>
  <p:tag name="ORIGINALWIDTH" val="5880.015"/>
  <p:tag name="OUTPUTTYPE" val="PNG"/>
  <p:tag name="IGUANATEXVERSION" val="160"/>
  <p:tag name="LATEXADDIN" val="\documentclass{article}&#10;\usepackage{CJKutf8}&#10;\usepackage{amsmath}&#10;\thispagestyle{empty}&#10;\begin{document}&#10;\begin{CJK}{UTF8}{gbsn}&#10;&#10;$$&#10;\begin{aligned}&#10;&amp;\text{于是接下来要做的事情是求g的前缀和以及求}f^k\text{的前缀和，g的前缀和可以用数论分块+杜教筛做。}\\&#10;&amp;\text{然后考虑求f的前缀和，设}S(n,i)=\sum\limits_{j=1}^n\left[ LPF_j&gt;p_i \vee j \subseteq  prime  \right]f^k(j)\\&#10;&amp;\text{若}p_i\cdot p_i&gt;n,S(n,i-1)=\sum\limits_{j=1}^n\left[ j \subseteq prime \right]\\&#10;&amp;\text{若}p_i\cdot p_i\leq n,S(n,i-1)=S(n,i)+S\left(\left\lfloor \frac{n}{p_i} \right\rfloor,i-1\right)-\sum\limits_{j=1}^{\left\lfloor \frac{n}{p_i} \right\rfloor}\left[ j \subseteq prime \right]+p_i\cdot \left( \left(  \sum\limits_{j=1}^{\left\lfloor \frac{n}{p_i} \right\rfloor}[j \subseteq prime] \right)-i+1 \right)\\&#10;&amp;\text{对于n以内质数个数可以直接套用前面min25筛的质数部分}&#10;\end{aligned}&#10;$$&#10;&#10;&#10;\end{CJK}&#10;\end{document}&#10;"/>
  <p:tag name="IGUANATEXSIZE" val="20"/>
  <p:tag name="IGUANATEXCURSOR" val="212"/>
  <p:tag name="TRANSPARENCY" val="True"/>
  <p:tag name="LATEXENGINEID" val="0"/>
  <p:tag name="TEMPFOLDER" val=".\.\"/>
  <p:tag name="LATEXFORMHEIGHT" val="320"/>
  <p:tag name="LATEXFORMWIDTH" val="385"/>
  <p:tag name="LATEXFORMWRAP" val="True"/>
  <p:tag name="BITMAPVECTOR" val="0"/>
</p:tagLst>
</file>

<file path=ppt/tags/tag26.xml><?xml version="1.0" encoding="utf-8"?>
<p:tagLst xmlns:a="http://schemas.openxmlformats.org/drawingml/2006/main" xmlns:r="http://schemas.openxmlformats.org/officeDocument/2006/relationships" xmlns:p="http://schemas.openxmlformats.org/presentationml/2006/main">
  <p:tag name="OUTPUTDPI" val="1200"/>
  <p:tag name="ORIGINALHEIGHT" val="324.7094"/>
  <p:tag name="ORIGINALWIDTH" val="4280.465"/>
  <p:tag name="OUTPUTTYPE" val="PNG"/>
  <p:tag name="IGUANATEXVERSION" val="160"/>
  <p:tag name="LATEXADDIN" val="\documentclass{article}&#10;\usepackage{CJKutf8}&#10;\usepackage{amsmath}&#10;\thispagestyle{empty}&#10;\begin{document}&#10;\begin{CJK}{UTF8}{gbsn}&#10;&#10;对于正整数$n$，定义如下操作每次选择$p_i,p_j$满足$p_i|n \wedge p_j|n\wedge p_i\neq p_j$将$n$变为$\frac{n}{p_i\cdot p_j}$。求有多少n以内的正整数满足可以通过若干次操作变为$1$。$n\leq 10^{11}$&#10;&#10;\end{CJK}&#10;\end{document}&#10;"/>
  <p:tag name="IGUANATEXSIZE" val="20"/>
  <p:tag name="IGUANATEXCURSOR" val="272"/>
  <p:tag name="TRANSPARENCY" val="True"/>
  <p:tag name="LATEXENGINEID" val="0"/>
  <p:tag name="TEMPFOLDER" val=".\.\"/>
  <p:tag name="LATEXFORMHEIGHT" val="320"/>
  <p:tag name="LATEXFORMWIDTH" val="385"/>
  <p:tag name="LATEXFORMWRAP" val="True"/>
  <p:tag name="BITMAPVECTOR" val="0"/>
</p:tagLst>
</file>

<file path=ppt/tags/tag27.xml><?xml version="1.0" encoding="utf-8"?>
<p:tagLst xmlns:a="http://schemas.openxmlformats.org/drawingml/2006/main" xmlns:r="http://schemas.openxmlformats.org/officeDocument/2006/relationships" xmlns:p="http://schemas.openxmlformats.org/presentationml/2006/main">
  <p:tag name="OUTPUTDPI" val="1200"/>
  <p:tag name="ORIGINALHEIGHT" val="1588.301"/>
  <p:tag name="ORIGINALWIDTH" val="6711.661"/>
  <p:tag name="OUTPUTTYPE" val="PNG"/>
  <p:tag name="IGUANATEXVERSION" val="160"/>
  <p:tag name="LATEXADDIN" val="\documentclass{article}&#10;\usepackage{CJKutf8}&#10;\usepackage{amsmath}&#10;\thispagestyle{empty}&#10;\begin{document}&#10;\begin{CJK}{UTF8}{gbsn}&#10;&#10;$$&#10;\begin{aligned}&#10;&amp;\text{首先可以通过若干次操作变为1的正整数一定满足质因数的次数之和为偶数且质因数的最大幂次不超过质因数总幂次的一半。}\\&#10;&amp;\text{设}f(n,j,m,s)=\sum\limits_{i=1}^n\left[ LPF_i&gt;p_j\wedge \text{当前最大质因子次数为}m\text{，质因子次数之和为}s \text{且加入}i\text{后}(m,s)\text{能到达合法状态}\right]\\&#10;&amp;\text{则我们要求}f(n,0,0,0)\\&#10;&amp;\text{则有转移}f(n,j,m,s)=[\text{在插入一个新质因子后，}(m,s)\text{能到达合法状态}]\cdot \left( \left(  \sum\limits_{i=1}^n[i \subseteq prime] \right) -j\right)+\\&#10;&amp;\sum\limits_{i=j+1}\sum\limits_{a=1}\left( f\left( \left\lfloor \frac{n}{p_i^a} \right\rfloor,i,\max(m,a),s+a \right) +[a&gt;1\wedge \text{插入}p_i^a\text{后}(m,s)\text{能到达合法状态}] \right)&#10;\end{aligned}&#10;$$&#10;&#10;\end{CJK}&#10;\end{document}&#10;"/>
  <p:tag name="IGUANATEXSIZE" val="20"/>
  <p:tag name="IGUANATEXCURSOR" val="702"/>
  <p:tag name="TRANSPARENCY" val="True"/>
  <p:tag name="LATEXENGINEID" val="0"/>
  <p:tag name="TEMPFOLDER" val=".\.\"/>
  <p:tag name="LATEXFORMHEIGHT" val="320"/>
  <p:tag name="LATEXFORMWIDTH" val="385"/>
  <p:tag name="LATEXFORMWRAP" val="True"/>
  <p:tag name="BITMAPVECTOR" val="0"/>
</p:tagLst>
</file>

<file path=ppt/tags/tag28.xml><?xml version="1.0" encoding="utf-8"?>
<p:tagLst xmlns:a="http://schemas.openxmlformats.org/drawingml/2006/main" xmlns:r="http://schemas.openxmlformats.org/officeDocument/2006/relationships" xmlns:p="http://schemas.openxmlformats.org/presentationml/2006/main">
  <p:tag name="OUTPUTDPI" val="1200"/>
  <p:tag name="ORIGINALHEIGHT" val="437.1953"/>
  <p:tag name="ORIGINALWIDTH" val="4374.953"/>
  <p:tag name="OUTPUTTYPE" val="PNG"/>
  <p:tag name="IGUANATEXVERSION" val="160"/>
  <p:tag name="LATEXADDIN" val="\documentclass{article}&#10;\usepackage{CJKutf8}&#10;\usepackage{amsmath}&#10;\thispagestyle{empty}&#10;\begin{document}&#10;\begin{CJK}{UTF8}{gbsn}&#10;&#10;求$\sum\limits_{i=1}^n\sum\limits_{j=1}^mf(i\cdot j)$,令积性函数$f(n)$满足$f(p^c)=p^{\operatorname{gcd}(c,k)}$，其中$p$为给定常数，$p$为素数，$c$为正整数。$n\leq 10^5,m\leq 10^{10},k\leq 10^9$&#10;&#10;\end{CJK}&#10;\end{document}&#10;"/>
  <p:tag name="IGUANATEXSIZE" val="20"/>
  <p:tag name="IGUANATEXCURSOR" val="296"/>
  <p:tag name="TRANSPARENCY" val="True"/>
  <p:tag name="LATEXENGINEID" val="0"/>
  <p:tag name="TEMPFOLDER" val=".\.\"/>
  <p:tag name="LATEXFORMHEIGHT" val="320"/>
  <p:tag name="LATEXFORMWIDTH" val="385"/>
  <p:tag name="LATEXFORMWRAP" val="True"/>
  <p:tag name="BITMAPVECTOR" val="0"/>
</p:tagLst>
</file>

<file path=ppt/tags/tag29.xml><?xml version="1.0" encoding="utf-8"?>
<p:tagLst xmlns:a="http://schemas.openxmlformats.org/drawingml/2006/main" xmlns:r="http://schemas.openxmlformats.org/officeDocument/2006/relationships" xmlns:p="http://schemas.openxmlformats.org/presentationml/2006/main">
  <p:tag name="OUTPUTDPI" val="1200"/>
  <p:tag name="ORIGINALHEIGHT" val="2401.95"/>
  <p:tag name="ORIGINALWIDTH" val="5771.279"/>
  <p:tag name="OUTPUTTYPE" val="PNG"/>
  <p:tag name="IGUANATEXVERSION" val="160"/>
  <p:tag name="LATEXADDIN" val="\documentclass{article}&#10;\usepackage{CJKutf8}&#10;\usepackage{amsmath}&#10;\thispagestyle{empty}&#10;\begin{document}&#10;\begin{CJK}{UTF8}{gbsn}&#10;&#10;$$&#10;\begin{aligned}&#10;&amp;\text{令}F(n,x)=\sum\limits_{i=1}^nf(i\cdot x),\text{则}ans=\sum\limits_{i=1}^nF(m,i)\\&#10;&amp;\text{我们仿照}min25\text{筛的思想，每次提取出一个质数的贡献，假设提取质因子}p\text{的贡献，}p\text{在}x\text{中次数为}c\\&#10;&amp;F(n,x)=\sum\limits_{p^e\leq n}f(p^e)\cdot \left( F\left( \left\lfloor \frac{n}{p^e} \right\rfloor,\frac{x}{p^c} \right) -F\left( \left\lfloor \frac{n}{p^{e+1}} \right\rfloor,\frac{x}{p^{c-1}} \right)  \right)\\&#10;&amp;\text{这样看起来状态数有}O(n\cdot \sqrt{m}),\text{但如果每次都取}x\text{的最大质因子，状态数和转移数都在可接受的范围内}\\&#10;&amp;\text{极限数据下状态数仅有}10^6\text{级别，转移数在}10^7\text{次级别。}\\&#10;&amp;\text{接下来需要解决的问题是}F(n,1)\\&#10;&amp;F(n,1)=\sum\limits_{i=1}^nf(i),\text{注意到}f\text{和}id\text{在质数处的取值都一样，}f\text{的前缀和可以很方便的用Powerful Number解决。}\\&#10;&amp;\text{设}f=id*h,\text{则}S_f(n)=\sum\limits_{d \subseteq PN}h(d)\cdot \frac{\left\lfloor \frac{n}{d} \right\rfloor\cdot (\left\lfloor \frac{n}{d}+1 \right\rfloor)}{2},h(p^c)=p^{\operatorname{gcd}(c,k)}-\sum\limits_{t=1}^cp^t\cdot h(p^{c-t})&#10;\end{aligned}&#10;$$&#10;&#10;\end{CJK}&#10;\end{document}&#10;"/>
  <p:tag name="IGUANATEXSIZE" val="20"/>
  <p:tag name="IGUANATEXCURSOR" val="1093"/>
  <p:tag name="TRANSPARENCY" val="True"/>
  <p:tag name="LATEXENGINEID" val="0"/>
  <p:tag name="TEMPFOLDER" val=".\.\"/>
  <p:tag name="LATEXFORMHEIGHT" val="320"/>
  <p:tag name="LATEXFORMWIDTH" val="385"/>
  <p:tag name="LATEXFORMWRAP" val="True"/>
  <p:tag name="BITMAPVECTOR" val="0"/>
</p:tagLst>
</file>

<file path=ppt/tags/tag3.xml><?xml version="1.0" encoding="utf-8"?>
<p:tagLst xmlns:a="http://schemas.openxmlformats.org/drawingml/2006/main" xmlns:r="http://schemas.openxmlformats.org/officeDocument/2006/relationships" xmlns:p="http://schemas.openxmlformats.org/presentationml/2006/main">
  <p:tag name="OUTPUTDPI" val="1200"/>
  <p:tag name="ORIGINALHEIGHT" val="1991.751"/>
  <p:tag name="ORIGINALWIDTH" val="4283.464"/>
  <p:tag name="OUTPUTTYPE" val="PNG"/>
  <p:tag name="IGUANATEXVERSION" val="160"/>
  <p:tag name="LATEXADDIN" val="\documentclass{article}&#10;\usepackage{CJKutf8}&#10;\usepackage{amsmath}&#10;\thispagestyle{empty}&#10;\begin{document}&#10;\begin{CJK}{UTF8}{gbsn}&#10;&#10;时间复杂度分析：&#10;&#10;在求解过程中我们只需要关注$S_g$在$\left\{ \left\lfloor \frac{n}{k} \right\rfloor|k\subseteq {N}^* \right\} $处的取值，这部分一共只有$O\left( \sqrt{n} \right) $种取值，因此整个时间复杂度是：&#10;&#10;$$&#10;\begin{aligned}&#10;&amp;\sum\limits_{i=1}^{\sqrt{n}}O(\sqrt{i})+\sum\limits_{i=1}^{\sqrt{n}}O(\sqrt{\frac{n}{i}})\ge \int_0^{\sqrt{n}}\left(  \sqrt{x}+\sqrt{\frac{n}{x}}\right) dx=O\left( n^{\frac{3}{4}} \right)\\&#10;&amp;\sum\limits_{i=1}^{\sqrt{n}}O(\sqrt{i})+\sum\limits_{i=1}^{\sqrt{n}}O(\sqrt{\frac{n}{i}})\leq \sqrt{n}\cdot 2\cdot \sqrt{\sqrt{i}\cdot \sqrt{\frac{n}{i}}}=O\left( n^{\frac{3}{4}} \right)&#10;\end{aligned}&#10;$$&#10;&#10;通过上面的分析我们可以知道杜教筛的时间复杂度是$O\left( n^{\frac{3}{4}} \right) $&#10;&#10;如果能预处理出前$n^{\frac{2}{3}}$项的前缀和，复杂度可以优化到$O\left( n^{\frac{2}{3}} \right) $&#10;&#10;\end{CJK}&#10;\end{document}&#10;"/>
  <p:tag name="IGUANATEXSIZE" val="20"/>
  <p:tag name="IGUANATEXCURSOR" val="218"/>
  <p:tag name="TRANSPARENCY" val="True"/>
  <p:tag name="LATEXENGINEID" val="0"/>
  <p:tag name="TEMPFOLDER" val=".\.\"/>
  <p:tag name="LATEXFORMHEIGHT" val="320"/>
  <p:tag name="LATEXFORMWIDTH" val="385"/>
  <p:tag name="LATEXFORMWRAP" val="True"/>
  <p:tag name="BITMAPVECTOR" val="0"/>
</p:tagLst>
</file>

<file path=ppt/tags/tag30.xml><?xml version="1.0" encoding="utf-8"?>
<p:tagLst xmlns:a="http://schemas.openxmlformats.org/drawingml/2006/main" xmlns:r="http://schemas.openxmlformats.org/officeDocument/2006/relationships" xmlns:p="http://schemas.openxmlformats.org/presentationml/2006/main">
  <p:tag name="OUTPUTDPI" val="1200"/>
  <p:tag name="ORIGINALHEIGHT" val="2675.666"/>
  <p:tag name="ORIGINALWIDTH" val="4548.931"/>
  <p:tag name="OUTPUTTYPE" val="PNG"/>
  <p:tag name="IGUANATEXVERSION" val="160"/>
  <p:tag name="LATEXADDIN" val="\documentclass{article}&#10;\usepackage{CJKutf8}&#10;\usepackage{amsmath}&#10;\thispagestyle{empty}&#10;\begin{document}&#10;\begin{CJK}{UTF8}{gbsn}&#10;&#10;高斯整数定义：形如$a+b\cdot i$的复数被称为高斯整数，其中$a,b \subseteq {Z}$，高斯整数的全体记作${Z}[i]$&#10;&#10;四则运算：高斯整数的四则运算规则同复数的四则运算规则。&#10;&#10;封闭性：设$\alpha=a+b\cdot i,\beta=c+d\cdot i$是高斯整数，则$\alpha+\beta,\alpha-\beta,\alpha\cdot \beta$均是高斯整数。&#10;&#10;范数：对于高斯整数$\alpha=a+b\cdot i$，记$N(\alpha)=a^{2}+b^{2}$为$\alpha$的范数。显然有$\alpha\cdot \overline{\alpha}=N(\alpha),\quad N(\alpha\cdot \beta)=N(\alpha)\cdot N(\beta)$。&#10;&#10;整除性：高斯整数$\alpha$整除高斯整数$\beta$当且仅当$\exists \gamma \subseteq {Z}[i],\alpha \cdot \gamma=\beta$，记作$\alpha|\beta$&#10;&#10;单位与相伴：若$\epsilon|1$，则称高斯整数$\epsilon$是单位，若$\epsilon$是单位，则称$\epsilon\cdot \alpha$是$\alpha$的一个相伴。高斯整数的单位有且仅有$1,-1,i,-i$。&#10;&#10;高斯素数定义：若非零的高斯整数$\pi$不是单位，且只能够被单位和他的相伴整除，则称$\pi$为高斯素数。&#10;&#10;定理1：若高斯整数$\pi$，满足$N(\pi)=p$，其中$p$是有理素数，则$\pi,\overline{\pi}$是高斯素数。&#10;&#10;证明：&#10;$$&#10;\begin{aligned}&#10;&amp;\text{假设}\pi=\alpha\cdot \beta\Rightarrow N(\pi)=N(\alpha)\cdot N(\beta)=p,\text{那么}N(\alpha)=1\text{或}N(\beta)=1\\&#10;&amp;\text{这说明}\alpha\text{和}\beta\text{中有一个是单位},\pi\text{不能分解成两个非单位的高斯素数之积,他是高斯素数}&#10;\end{aligned}&#10;$$&#10;&#10;\end{CJK}&#10;\end{document}&#10;"/>
  <p:tag name="IGUANATEXSIZE" val="20"/>
  <p:tag name="IGUANATEXCURSOR" val="0"/>
  <p:tag name="TRANSPARENCY" val="True"/>
  <p:tag name="LATEXENGINEID" val="0"/>
  <p:tag name="TEMPFOLDER" val=".\.\"/>
  <p:tag name="LATEXFORMHEIGHT" val="320"/>
  <p:tag name="LATEXFORMWIDTH" val="385"/>
  <p:tag name="LATEXFORMWRAP" val="True"/>
  <p:tag name="BITMAPVECTOR" val="0"/>
</p:tagLst>
</file>

<file path=ppt/tags/tag31.xml><?xml version="1.0" encoding="utf-8"?>
<p:tagLst xmlns:a="http://schemas.openxmlformats.org/drawingml/2006/main" xmlns:r="http://schemas.openxmlformats.org/officeDocument/2006/relationships" xmlns:p="http://schemas.openxmlformats.org/presentationml/2006/main">
  <p:tag name="OUTPUTDPI" val="1200"/>
  <p:tag name="ORIGINALHEIGHT" val="3782.527"/>
  <p:tag name="ORIGINALWIDTH" val="5466.816"/>
  <p:tag name="OUTPUTTYPE" val="PNG"/>
  <p:tag name="IGUANATEXVERSION" val="160"/>
  <p:tag name="LATEXADDIN" val="\documentclass{article}&#10;\usepackage{CJKutf8}&#10;\usepackage{amsmath}&#10;\thispagestyle{empty}&#10;\begin{document}&#10;\begin{CJK}{UTF8}{gbsn}&#10;&#10;最大公约数：设$\alpha,\beta \subseteq {Z}[i]$则称$\alpha,\beta$的最大公约数$\gamma$为满足以下两个条件的高斯整数：$(i)\gamma|\alpha,\gamma|\beta\quad(ii)\delta|\alpha \wedge \delta|\beta\Rightarrow\delta|\gamma$&#10;&#10;带余除法：设$\alpha,\beta \subseteq {Z}[i]$且$\beta\neq 0$，则存在高斯整数$\gamma,\rho$满足$\alpha=\beta\cdot \gamma+\rho$且$0\leq N(\rho)&lt;N(\beta)$我们称$\gamma$为商，$\rho$为余数。&#10;&#10;证明：&#10;$$&#10;\begin{aligned}&#10;&amp;\text{假设}\alpha=a+b\cdot i,\beta=c+d\cdot i,\frac{a+b\cdot i}{c+d\cdot i}=x+y\cdot i\text{则}z+y\cdot i\text{为高斯整数当且仅当}\beta|\alpha\\&#10;&amp;\text{令}s=\left[ x+\frac{1}{2} \right] ,t=\left[ y+\frac{1}{2} \right]\Rightarrow x+y\cdot i=(s+f)+(t+g)\cdot i\text{，其中}f,g \subseteq  {R}\text{且}\left\vert f \right\vert \leq \frac{1}{2} \left\vert g \right\vert \leq \frac{1}{2}\\&#10;&amp;\text{现在令}\gamma=s+t\cdot i, \rho=\alpha-\beta\cdot \gamma\\&#10;&amp;\text{那么}N(\rho)=N(\beta\cdot (x+y\cdot i-\gamma))=N(\beta)\cdot N(f+g\cdot i)\leq \frac{1}{2}\cdot N(\beta)&#10;\end{aligned}&#10;$$&#10;&#10;定理2：\text{设}$\alpha,\beta \subseteq {Z}[i]$，$(i)\exists \gamma \subseteq {Z}[i],\text{满足}\gamma\text{是}\alpha,\beta\text{的最大公约数}\quad (ii)\exists \nu,\mu \subseteq {Z}[i],\mu\cdot \alpha+\nu\cdot \beta=\gamma$。&#10;&#10;证明：&#10;$$&#10;\begin{aligned}&#10;&amp;\text{设集合}S=\left\{ N(\mu\cdot \alpha+\nu\cdot \beta)|\mu,\nu \subseteq {Z}[i] \right\},\text{那么集合中一定存在最小元}\\&#10;&amp;\text{令}\gamma=\mu_0\cdot \alpha+\nu_0\cdot \beta,\text{假设}N(\gamma)\text{是}S\text{中的最小元,我们证明}\gamma\text{就是}\alpha,\beta\text{的最大公约数}\\&#10;&amp;\text{假设}\delta|\alpha,\delta|\beta\Rightarrow\alpha=\delta\cdot o,\beta=\delta\cdot \lambda\Rightarrow\gamma=\mu_0\cdot o\cdot \delta+\nu_0\cdot \lambda\cdot \delta\Rightarrow\delta | \gamma\\&#10;&amp;\text{假设}\tau=\mu_1\cdot \alpha+\nu_1\cdot \beta\text{，将}\tau\text{对}\gamma\text{做带余除法，}\tau=\omega\cdot \gamma+\xi,N(\xi)\leq N(\gamma)\\&#10;&amp;\text{容易知道}\xi\text{也是形如}\mu\cdot \alpha+\nu\cdot \beta\text{的高斯整数，因此}\xi\text{只能是}0\text{，否则将与}N(\gamma)\text{是集合}S\text{中最小元素矛盾。}\\&#10;&amp;\text{因此有}\gamma|\tau\Rightarrow \gamma|\alpha,\gamma|\beta&#10;\end{aligned}&#10;$$&#10;&#10;\end{CJK}&#10;\end{document}&#10;"/>
  <p:tag name="IGUANATEXSIZE" val="20"/>
  <p:tag name="IGUANATEXCURSOR" val="1900"/>
  <p:tag name="TRANSPARENCY" val="True"/>
  <p:tag name="LATEXENGINEID" val="0"/>
  <p:tag name="TEMPFOLDER" val=".\.\"/>
  <p:tag name="LATEXFORMHEIGHT" val="320"/>
  <p:tag name="LATEXFORMWIDTH" val="385"/>
  <p:tag name="LATEXFORMWRAP" val="True"/>
  <p:tag name="BITMAPVECTOR" val="0"/>
</p:tagLst>
</file>

<file path=ppt/tags/tag32.xml><?xml version="1.0" encoding="utf-8"?>
<p:tagLst xmlns:a="http://schemas.openxmlformats.org/drawingml/2006/main" xmlns:r="http://schemas.openxmlformats.org/officeDocument/2006/relationships" xmlns:p="http://schemas.openxmlformats.org/presentationml/2006/main">
  <p:tag name="OUTPUTDPI" val="1200"/>
  <p:tag name="ORIGINALHEIGHT" val="4155.23"/>
  <p:tag name="ORIGINALWIDTH" val="7218.598"/>
  <p:tag name="OUTPUTTYPE" val="PNG"/>
  <p:tag name="IGUANATEXVERSION" val="160"/>
  <p:tag name="LATEXADDIN" val="\documentclass{article}&#10;\usepackage{CJKutf8}&#10;\usepackage{amsmath}&#10;\thispagestyle{empty}&#10;\begin{document}&#10;\begin{CJK}{UTF8}{gbsn}&#10;&#10;欧几里得算法：令$\rho_0=\alpha,\rho_1=\beta$为非零高斯整数，若连续使用高斯整数的带余除法，可以得到$\rho_j=\rho_{j+1}\cdot \gamma_{j+1}+\rho_{j+2}$其中$N(\rho_{j+2})&lt;N(\rho_{j+1}),j=0,1,2, \ldots ,n-2$并且$\rho_{n+1}=0$。则最后一个非零余数$\rho_n$就是$\alpha,\beta$的最大公约数。&#10;&#10;引理1：若$\pi$是高斯素数，$\alpha,\beta$是高斯整数，且有$\pi|\alpha\cdot \beta$，那么有$\pi|\alpha$或者$\pi|\beta$。&#10;&#10;证明：&#10;$$&#10;\begin{aligned}&#10;&amp;\text{假设}\pi\not|\beta\text{，由于}\pi\text{是高斯素数，}\pi\text{和}\beta\text{的最大公约数只能是单位}\\&#10;&amp;\text{所以由定理2存在}\mu,\nu\text{满足}\mu\cdot \beta+\nu\cdot \pi=1\Rightarrow \mu\cdot \beta\cdot \alpha+\nu\cdot \pi\cdot \alpha=\alpha\Rightarrow \pi|\alpha\\&#10;&amp;\text{同理，}\pi\not|\alpha\Rightarrow \pi|\beta\text{，引理得证。}\\&#10;&amp;\text{这个引理还可以推广到多个数的情形：高斯素数}\pi|\alpha_1\cdot \alpha_2\cdots\alpha_n\Rightarrow \exists j \subseteq [1,n],\pi|\alpha_j&#10;\end{aligned}&#10;$$&#10;&#10;唯一分解定理：设$\gamma$是非零非单位的高斯整数，则$(i)\gamma\text{能分解为一些高斯素数的乘积}\quad\text{ (ii)该分解在某种意义上是唯一的，即若}\gamma=\rho_1\cdot \rho_2\cdots\rho_s=\pi_1\cdot \pi_2\cdots\pi_t\Rightarrow s=t,\text{并且对这些项重新排列，可以使得}\rho_i\text{与}\pi_i\text{相伴,}i=1,2, \cdots ,s$&#10;&#10;证明：&#10;$$&#10;\begin{aligned}&#10;&amp;\text{当}N(\gamma)=2\text{时，由定理1可知，}\gamma\text{是高斯素数}\\&#10;&amp;\text{现在假设}N(\gamma)&gt;2,\text{且任意范数小于}N(\gamma)\text{的高斯整数都能表示为一些高斯素数的乘积}\\&#10;&amp;\text{若}\gamma\text{是高斯素数，则他显然可以表示为高斯素数的乘积，若他不是高斯素数}\\&#10;&amp;\text{则}\gamma=\theta\cdot \mu,1&lt;N(\theta)&lt;N(\gamma),1&lt;N(\mu)&lt;N(\gamma),\text{由归纳假设，}\theta,\mu\text{都能分解成一些高斯素数之积，故}\gamma\text{也能分解成一些高斯素数之积。}\\&#10;&amp;\text{我们同样使用第二数学归纳法证明(ii)}\\&#10;&amp;\text{若}\gamma\text{是高斯素数，则他的分解显然唯一，若其不是高斯素数}\\&#10;&amp;\text{假设}\gamma=\rho_1\cdot \rho_2\cdots\rho_s=\pi_1\cdot \pi_2\cdots\pi_t\Rightarrow \rho_1|\pi_1\cdot \pi_2\cdots\pi_t\Rightarrow\exists 1\leq j\leq t,\rho_1|\pi_j\\&#10;&amp;\text{我们对}\pi_1\cdots \pi_t\text{重新排列，使得}\rho_1|\pi_1\Rightarrow\rho_1\text{和}\pi_1\text{相伴。然后两边同时除以}\pi_1\text{对剩余部分使用归纳假设。}\\&#10;&amp;\text{这里我们可以看出唯一分解成立的关键就是引理1的成立。}&#10;\end{aligned}&#10;$$&#10;&#10;\end{CJK}&#10;\end{document}&#10;"/>
  <p:tag name="IGUANATEXSIZE" val="20"/>
  <p:tag name="IGUANATEXCURSOR" val="1271"/>
  <p:tag name="TRANSPARENCY" val="True"/>
  <p:tag name="LATEXENGINEID" val="0"/>
  <p:tag name="TEMPFOLDER" val=".\.\"/>
  <p:tag name="LATEXFORMHEIGHT" val="320"/>
  <p:tag name="LATEXFORMWIDTH" val="385"/>
  <p:tag name="LATEXFORMWRAP" val="True"/>
  <p:tag name="BITMAPVECTOR" val="0"/>
</p:tagLst>
</file>

<file path=ppt/tags/tag33.xml><?xml version="1.0" encoding="utf-8"?>
<p:tagLst xmlns:a="http://schemas.openxmlformats.org/drawingml/2006/main" xmlns:r="http://schemas.openxmlformats.org/officeDocument/2006/relationships" xmlns:p="http://schemas.openxmlformats.org/presentationml/2006/main">
  <p:tag name="OUTPUTDPI" val="1200"/>
  <p:tag name="ORIGINALHEIGHT" val="3444.319"/>
  <p:tag name="ORIGINALWIDTH" val="7446.569"/>
  <p:tag name="OUTPUTTYPE" val="PNG"/>
  <p:tag name="IGUANATEXVERSION" val="160"/>
  <p:tag name="LATEXADDIN" val="\documentclass{article}&#10;\usepackage{CJKutf8}&#10;\usepackage{amsmath}&#10;\thispagestyle{empty}&#10;\begin{document}&#10;\begin{CJK}{UTF8}{gbsn}&#10;&#10;求出所有的正整数$a,b$满足$a^{2}+b^{2}=n$&#10;&#10;定理：形如$4k+1$的有理质数$p$可以分解为两个有理整数的平方和。&#10;&#10;证明：&#10;$$&#10;\begin{aligned}&#10;&amp;-1\text{为}4k+1\text{形素数的二次剩余，于是存在有理整数}t\text{满足}t^2\equiv -1(mod p)\\&#10;&amp;p|(t-i)\cdot (t+i),\text{若}p\text{是高斯素数，则由引理1，}p|t-i\text{或}p|t+i\text{，而能整除p的高斯整数都形如}p\cdot (a+b\cdot i),t+i,t-i\text{显然不满足这种形式。}\\&#10;&amp;\text{于是}p\text{不是高斯素数，那么存在}\alpha,\beta \subseteq {Z}[i],N(\alpha)&gt;1,N(\beta)&gt;1,\alpha\cdot \beta=p\Rightarrow N(p)=p^2=N(\alpha)\cdot N(\beta)\Rightarrow N(\alpha)=N(\beta)=p\\&#10;&amp;\text{从而}p\text{可以写成两个有理整数的平方和。}\\&#10;&amp;\text{假设}p=a^2+b^2\text{则}p=(a+b\cdot i)\cdot (a-b\cdot i)\text{，由定理1，}a+b\cdot i\text{与}a-b\cdot i\text{均是高斯素数。}\\&#10;&amp;\text{考虑如何求出}a\text{和}b\text{，如果能找到}t\text{，满足}t^2\equiv-1\left( \mod p\right)\text{，那么只需要求出}\operatorname{gcd}(t+i,p)\text{就能得到}a,b\\&#10;&amp;\text{而有一半的数都是}p\text{的二次剩余，因此我们可以随机，找到}p\text{的一个二次非剩余}k\text{，则}k^{\frac{p-1}{2}}\equiv -1(\mod p)\\&#10;&amp;\text{取}t=k^{\frac{p-1}{4}}\text{即可。}&#10;\end{aligned}&#10;$$&#10;&#10;定理4：形如$4k+3$的有理素数$p$是高斯素数。&#10;&#10;证明：&#10;$$&#10;\begin{aligned}&#10;&amp;\text{首先对于任意正整数}a，a^2\equiv 0\text{或}1(\mod 4)\Rightarrow p\text{不能表示为两个有理整数的平方和。}\\&#10;&amp;\text{假设}p\text{不是高斯素数，则存在}\alpha,\beta \subseteq {Z}[i],N(\alpha)&gt;1,N(\beta)&gt;1,\alpha\cdot \beta=p\Rightarrow N(p)=p^2=N(\alpha)\cdot N(\beta)\Rightarrow N(\alpha)=N(\beta)=p\\&#10;&amp;\text{从而}p\text{可以写成两个有理整数的平方和，这产生了矛盾}\\&#10;&amp;\text{于是}p\text{是高斯素数。}&#10;\end{aligned}&#10;$$&#10;&#10;\end{CJK}&#10;\end{document}&#10;"/>
  <p:tag name="IGUANATEXSIZE" val="20"/>
  <p:tag name="IGUANATEXCURSOR" val="1483"/>
  <p:tag name="TRANSPARENCY" val="True"/>
  <p:tag name="LATEXENGINEID" val="0"/>
  <p:tag name="TEMPFOLDER" val=".\.\"/>
  <p:tag name="LATEXFORMHEIGHT" val="320"/>
  <p:tag name="LATEXFORMWIDTH" val="385"/>
  <p:tag name="LATEXFORMWRAP" val="True"/>
  <p:tag name="BITMAPVECTOR" val="0"/>
</p:tagLst>
</file>

<file path=ppt/tags/tag34.xml><?xml version="1.0" encoding="utf-8"?>
<p:tagLst xmlns:a="http://schemas.openxmlformats.org/drawingml/2006/main" xmlns:r="http://schemas.openxmlformats.org/officeDocument/2006/relationships" xmlns:p="http://schemas.openxmlformats.org/presentationml/2006/main">
  <p:tag name="OUTPUTDPI" val="1200"/>
  <p:tag name="ORIGINALHEIGHT" val="1966.254"/>
  <p:tag name="ORIGINALWIDTH" val="7115.86"/>
  <p:tag name="OUTPUTTYPE" val="PNG"/>
  <p:tag name="IGUANATEXVERSION" val="160"/>
  <p:tag name="LATEXADDIN" val="\documentclass{article}&#10;\usepackage{CJKutf8}&#10;\usepackage{amsmath}&#10;\thispagestyle{empty}&#10;\begin{document}&#10;\begin{CJK}{UTF8}{gbsn}&#10;&#10;平方和：&#10;&#10;$$&#10;\begin{aligned}&#10;&amp;\text{假设}n\text{是正整数，且有如下分解形式}n=2^w p_1^{a_1}p_2^{a_2}\cdots p_s^{a_s}q_1^{b_1}q_2^{b_2}\cdots q_t^{b_t}\text{，其中}p_i\text{是形如}4k+1\text{的有理素数，}q_i\text{是形如}4k+3\text{的有理素数。}\\&#10;&amp;\text{接下来将}n\text{分解为高斯素数之积}n=i^w(1-i)^{2w}(c_1+d_1i)^{a_1}(c_1-d_1i)^{a_1}\cdots ( c_s+d_si)^{a_s}(c_s-d_si)^{a_s}q_1^{b_1}q_2^{b_2}\cdots q_t^{b_t}\\&#10;&amp;\text{将}n\text{分解为}a^2+b^2\text{即将}n\text{分解为}(a+bi)\cdot (a-bi)\\&#10;&amp;\text{设}a-bi=\epsilon\cdot (1-i)^e(c_1+d_1i)^{f_1}(c_1-d_1i)^{g_1}\cdots (c_s+d_si)^{f_s}(c_s-d_si)^{g_s}q_1^{h_1}q_2^{h_2}\cdots q_t^{h_t}\\&#10;&amp;\text{则}a+bi=\overline{\epsilon}\cdot (1+i)^e(c_1-d_1i)^{f_1}(c_1+d_1i)^{g_1}\cdots (c_s-d_si)^{f_s}(c_s+d_si)^{g_s}q_1^{h_1}q_2^{h_2}\cdots q_t^{h_t}\\&#10;&amp;(a-bi)\cdot (a+bi)=2^e(c_1+d_1i)^{f_1+g_1}(c_1-d_1i)^{f_1+g_1}\cdots (c_s+d_si)^{f_s+g_s}(c_s-d_si)^{f_s+g_s}q_1^{2h_1}q_2^{2h_2}\cdots q_t^{2h_t}\\&#10;&amp;\text{因此需要满足}e=w,f_i+g_i=a_i(i=1,2, \cdots ,s),2h_i=b_i(i=1,2, \cdots,t),\text{这样我们就得到了要求的}a,b\\&#10;&amp;\text{我们可以看到，正整数}n\text{要想分解成两个正整数的平方和，充要条件是}n\text{的形如}4k+3\text{的质因子的次数均为偶数。}&#10;\end{aligned}&#10;$$&#10;&#10;\end{CJK}&#10;\end{document}&#10;"/>
  <p:tag name="IGUANATEXSIZE" val="20"/>
  <p:tag name="IGUANATEXCURSOR" val="1196"/>
  <p:tag name="TRANSPARENCY" val="True"/>
  <p:tag name="LATEXENGINEID" val="0"/>
  <p:tag name="TEMPFOLDER" val=".\.\"/>
  <p:tag name="LATEXFORMHEIGHT" val="320"/>
  <p:tag name="LATEXFORMWIDTH" val="385"/>
  <p:tag name="LATEXFORMWRAP" val="True"/>
  <p:tag name="BITMAPVECTOR" val="0"/>
</p:tagLst>
</file>

<file path=ppt/tags/tag35.xml><?xml version="1.0" encoding="utf-8"?>
<p:tagLst xmlns:a="http://schemas.openxmlformats.org/drawingml/2006/main" xmlns:r="http://schemas.openxmlformats.org/officeDocument/2006/relationships" xmlns:p="http://schemas.openxmlformats.org/presentationml/2006/main">
  <p:tag name="OUTPUTDPI" val="1200"/>
  <p:tag name="ORIGINALHEIGHT" val="428.9464"/>
  <p:tag name="ORIGINALWIDTH" val="4285.714"/>
  <p:tag name="OUTPUTTYPE" val="PNG"/>
  <p:tag name="IGUANATEXVERSION" val="160"/>
  <p:tag name="LATEXADDIN" val="\documentclass{article}&#10;\usepackage{CJKutf8}&#10;\usepackage{amsmath}&#10;\thispagestyle{empty}&#10;\begin{document}&#10;\begin{CJK}{UTF8}{gbsn}&#10;&#10;将$n\times m$的矩形放入坐标系中，使得矩形的四个角坐标均为整点，问所有不同的放置方式下矩形包含的完整$1\times 1$正方形数量之和。两个放置方式相同当且仅当他们之间可以仅通过平移重合。$n,m\leq 10^{18}$&#10;&#10;\end{CJK}&#10;\end{document}&#10;"/>
  <p:tag name="IGUANATEXSIZE" val="20"/>
  <p:tag name="IGUANATEXCURSOR" val="247"/>
  <p:tag name="TRANSPARENCY" val="True"/>
  <p:tag name="LATEXENGINEID" val="0"/>
  <p:tag name="TEMPFOLDER" val=".\.\"/>
  <p:tag name="LATEXFORMHEIGHT" val="320"/>
  <p:tag name="LATEXFORMWIDTH" val="385"/>
  <p:tag name="LATEXFORMWRAP" val="True"/>
  <p:tag name="BITMAPVECTOR" val="0"/>
</p:tagLst>
</file>

<file path=ppt/tags/tag36.xml><?xml version="1.0" encoding="utf-8"?>
<p:tagLst xmlns:a="http://schemas.openxmlformats.org/drawingml/2006/main" xmlns:r="http://schemas.openxmlformats.org/officeDocument/2006/relationships" xmlns:p="http://schemas.openxmlformats.org/presentationml/2006/main">
  <p:tag name="OUTPUTDPI" val="1200"/>
  <p:tag name="ORIGINALHEIGHT" val="1564.304"/>
  <p:tag name="ORIGINALWIDTH" val="5334.833"/>
  <p:tag name="OUTPUTTYPE" val="PNG"/>
  <p:tag name="IGUANATEXVERSION" val="160"/>
  <p:tag name="LATEXADDIN" val="\documentclass{article}&#10;\usepackage{CJKutf8}&#10;\usepackage{amsmath}&#10;\thispagestyle{empty}&#10;\begin{document}&#10;\begin{CJK}{UTF8}{gbsn}&#10;&#10;$$&#10;\begin{aligned}&#10;&amp;\text{将矩形}ABCD\text{中顶点}A\text{放置到原点，假设}AB=n,AD=m\\&#10;&amp;\text{考虑}B\text{的可行位置，即找到整数}a,b\text{满足}a^2+b^2=n^2\text{，同时需要判断一下对应的D点是否在整点上。}\\&#10;&amp;\text{假设}B\text{坐标}(a,b),D\text{坐标}(c,d)\\&#10;&amp;s_1=\text{以}a,b\text{为边长的直角三角形中}1\times 1\text{方格的数量}\\&#10;&amp;s_2=\text{以}c,d\text{为边长的直角三角形中}1\times 1\text{方格的数量}\\&#10;&amp;\text{则}ans=(s_1+s_2)\times 2+(a-c)\times (d-b)\\&#10;&amp;s_1=\sum\limits_{i=0}^{a-1}\left\lfloor \frac{b\cdot x}{a} \right\rfloor\text{可以方便的用类欧几里得算法求解。}&#10;\end{aligned}&#10;$$&#10;&#10;\end{CJK}&#10;\end{document}&#10;"/>
  <p:tag name="IGUANATEXSIZE" val="20"/>
  <p:tag name="IGUANATEXCURSOR" val="604"/>
  <p:tag name="TRANSPARENCY" val="True"/>
  <p:tag name="LATEXENGINEID" val="0"/>
  <p:tag name="TEMPFOLDER" val=".\.\"/>
  <p:tag name="LATEXFORMHEIGHT" val="320"/>
  <p:tag name="LATEXFORMWIDTH" val="385"/>
  <p:tag name="LATEXFORMWRAP" val="True"/>
  <p:tag name="BITMAPVECTOR" val="0"/>
</p:tagLst>
</file>

<file path=ppt/tags/tag4.xml><?xml version="1.0" encoding="utf-8"?>
<p:tagLst xmlns:a="http://schemas.openxmlformats.org/drawingml/2006/main" xmlns:r="http://schemas.openxmlformats.org/officeDocument/2006/relationships" xmlns:p="http://schemas.openxmlformats.org/presentationml/2006/main">
  <p:tag name="OUTPUTDPI" val="1200"/>
  <p:tag name="ORIGINALHEIGHT" val="710.1613"/>
  <p:tag name="ORIGINALWIDTH" val="3456.318"/>
  <p:tag name="OUTPUTTYPE" val="PNG"/>
  <p:tag name="IGUANATEXVERSION" val="160"/>
  <p:tag name="LATEXADDIN" val="\documentclass{article}&#10;\usepackage{CJKutf8}&#10;\usepackage{amsmath}&#10;\thispagestyle{empty}&#10;\begin{document}&#10;\begin{CJK}{UTF8}{gbsn}&#10;&#10;一些例子：&#10;&#10;$\mu$的前缀和，有$\mu*I=e$&#10;  所以，$S_\mu(n)=1-\sum\limits_{i=2}^nS_\mu\left(   \left\lfloor \frac{n}{i} \right\rfloor\right)$&#10;&#10;$\varphi$的前缀和，有$\varphi*I=id$&#10;  所以，$S_\varphi(n)=\frac{n\cdot (n+1)}{2}-\sum\limits_{i=2}^nS_\varphi\left(   \left\lfloor \frac{n}{i} \right\rfloor\right)$&#10;&#10;\end{CJK}&#10;\end{document}&#10;"/>
  <p:tag name="IGUANATEXSIZE" val="20"/>
  <p:tag name="IGUANATEXCURSOR" val="256"/>
  <p:tag name="TRANSPARENCY" val="True"/>
  <p:tag name="LATEXENGINEID" val="0"/>
  <p:tag name="TEMPFOLDER" val=".\.\"/>
  <p:tag name="LATEXFORMHEIGHT" val="320"/>
  <p:tag name="LATEXFORMWIDTH" val="385"/>
  <p:tag name="LATEXFORMWRAP" val="True"/>
  <p:tag name="BITMAPVECTOR" val="0"/>
</p:tagLst>
</file>

<file path=ppt/tags/tag5.xml><?xml version="1.0" encoding="utf-8"?>
<p:tagLst xmlns:a="http://schemas.openxmlformats.org/drawingml/2006/main" xmlns:r="http://schemas.openxmlformats.org/officeDocument/2006/relationships" xmlns:p="http://schemas.openxmlformats.org/presentationml/2006/main">
  <p:tag name="OUTPUTDPI" val="1200"/>
  <p:tag name="ORIGINALHEIGHT" val="1383.577"/>
  <p:tag name="ORIGINALWIDTH" val="4296.213"/>
  <p:tag name="OUTPUTTYPE" val="PNG"/>
  <p:tag name="IGUANATEXVERSION" val="160"/>
  <p:tag name="LATEXADDIN" val="\documentclass{article}&#10;\usepackage{CJKutf8}&#10;\usepackage{amsmath}&#10;\thispagestyle{empty}&#10;\begin{document}&#10;\begin{CJK}{UTF8}{gbsn}&#10;&#10;我们发现如果要用杜教筛求解积性函数前缀和问题，如何构造合适的狄利克雷卷积式子是很重要的一环，贝尔级数就是一个强有力的构造工具。&#10;&#10;对于积性函数我们重点关注其在质数的幂处的取值，积性函数$f(n)$在质数$p$处的贝尔级数定义为$F_p(x)=\sum\limits_{i=0}^{\infty}f(p^i)x^i$&#10;&#10;然后数论函数的狄利克雷卷积就可以变成一般多项式的卷积：&#10;$$&#10;h=f*g\Leftrightarrow H_p(x)=\sum\limits_{i=0}^{\infty}h(p^i)x^i=\sum\limits_{i=0}^{\infty}\sum\limits_{k=0}^if(p^k)\cdot x^k\cdot g(p^{i-k})\cdot x^{i-k}=G_p(x)*F_p(x)&#10;$$&#10;&#10;&#10;\end{CJK}&#10;\end{document}&#10;"/>
  <p:tag name="IGUANATEXSIZE" val="20"/>
  <p:tag name="IGUANATEXCURSOR" val="105"/>
  <p:tag name="TRANSPARENCY" val="True"/>
  <p:tag name="LATEXENGINEID" val="0"/>
  <p:tag name="TEMPFOLDER" val=".\.\"/>
  <p:tag name="LATEXFORMHEIGHT" val="320"/>
  <p:tag name="LATEXFORMWIDTH" val="385"/>
  <p:tag name="LATEXFORMWRAP" val="True"/>
  <p:tag name="BITMAPVECTOR" val="0"/>
</p:tagLst>
</file>

<file path=ppt/tags/tag6.xml><?xml version="1.0" encoding="utf-8"?>
<p:tagLst xmlns:a="http://schemas.openxmlformats.org/drawingml/2006/main" xmlns:r="http://schemas.openxmlformats.org/officeDocument/2006/relationships" xmlns:p="http://schemas.openxmlformats.org/presentationml/2006/main">
  <p:tag name="OUTPUTDPI" val="1200"/>
  <p:tag name="ORIGINALHEIGHT" val="1583.802"/>
  <p:tag name="ORIGINALWIDTH" val="3180.353"/>
  <p:tag name="OUTPUTTYPE" val="PNG"/>
  <p:tag name="IGUANATEXVERSION" val="160"/>
  <p:tag name="LATEXADDIN" val="\documentclass{article}&#10;\usepackage{CJKutf8}&#10;\usepackage{amsmath}&#10;\thispagestyle{empty}&#10;\begin{document}&#10;\begin{CJK}{UTF8}{gbsn}&#10;&#10;$e\rightarrow 1$&#10;&#10;$I\rightarrow \sum\limits_{i=0}^{\infty}x^i=\frac{1}{1-x}$&#10;&#10;$id\rightarrow\sum\limits_{i=0}^{\infty}p^i\cdot x^i=\frac{1}{1-p\cdot x}$&#10;&#10;$id_k\rightarrow\sum\limits_{i=0}^{\infty}p^{k\cdot i}\cdot x^i=\frac{1}{1-p^k\cdot x}$&#10;&#10;$\mu\rightarrow\sum\limits_{i=0}^{\infty}\mu\left( p^i \right) \cdot x^i=1-x$&#10;&#10;$\varphi\rightarrow 1+\sum\limits_{i=1}^{\infty}p^{i-1}\cdot (p-1)\cdot x^i=1+\frac{p-1}{p}\cdot\sum\limits_{i=1}^{\infty}p^i\cdot x^i=\frac{1-x}{1-p\cdot x}$&#10;&#10;\end{CJK}&#10;\end{document}&#10;"/>
  <p:tag name="IGUANATEXSIZE" val="20"/>
  <p:tag name="IGUANATEXCURSOR" val="452"/>
  <p:tag name="TRANSPARENCY" val="True"/>
  <p:tag name="LATEXENGINEID" val="0"/>
  <p:tag name="TEMPFOLDER" val=".\.\"/>
  <p:tag name="LATEXFORMHEIGHT" val="320"/>
  <p:tag name="LATEXFORMWIDTH" val="385"/>
  <p:tag name="LATEXFORMWRAP" val="True"/>
  <p:tag name="BITMAPVECTOR" val="0"/>
</p:tagLst>
</file>

<file path=ppt/tags/tag7.xml><?xml version="1.0" encoding="utf-8"?>
<p:tagLst xmlns:a="http://schemas.openxmlformats.org/drawingml/2006/main" xmlns:r="http://schemas.openxmlformats.org/officeDocument/2006/relationships" xmlns:p="http://schemas.openxmlformats.org/presentationml/2006/main">
  <p:tag name="OUTPUTDPI" val="1200"/>
  <p:tag name="ORIGINALHEIGHT" val="1822.272"/>
  <p:tag name="ORIGINALWIDTH" val="4290.213"/>
  <p:tag name="OUTPUTTYPE" val="PNG"/>
  <p:tag name="IGUANATEXVERSION" val="160"/>
  <p:tag name="LATEXADDIN" val="\documentclass{article}&#10;\usepackage{CJKutf8}&#10;\usepackage{amsmath}&#10;\thispagestyle{empty}&#10;\begin{document}&#10;\begin{CJK}{UTF8}{gbsn}&#10;&#10;PN的定义是不含有次数为$1$的质因子的正整数。即考虑正整数$n$的标准分解形式$n=\prod\limits_{i=1}^{k} p_i^{a_i} ,\forall i{\kern 3pt}a_i\ge 2$&#10;&#10;这种形式的正整数一定可以写成$a^2\cdot b^3$，所以我们可以大概估计一下PN的数量，在$\int_1^{\sqrt{n}}\sqrt[3]{\frac{n}{x^2}}dx=O\left( \sqrt{n} \right) $级别。这样的性质会给求一些积性函数的前缀和带来便利。&#10;&#10;假设我们要求积性函数$f(n)$的前缀和，我们可以先构造一个新的积性函数$g(n)$满足$\forall p \subseteq prime,f(p)=g(p)$。&#10;&#10;此时必然存在一个积性函数$h(n)$满足$f=g*h$对于$\forall p \subseteq prime,f(p)=g(1)\cdot h(p)+g(p)\cdot h(1)=h(p)+g(p)$&#10;&#10;而根据$g$的构造我们可以得出$\forall p \subseteq prime,h(p)=0$也就是说$h$只在PN处对答案有贡献，而PN的数量只有$O\left( \sqrt{n} \right) $!&#10;&#10;\end{CJK}&#10;\end{document}&#10;"/>
  <p:tag name="IGUANATEXSIZE" val="20"/>
  <p:tag name="IGUANATEXCURSOR" val="675"/>
  <p:tag name="TRANSPARENCY" val="True"/>
  <p:tag name="LATEXENGINEID" val="0"/>
  <p:tag name="TEMPFOLDER" val=".\.\"/>
  <p:tag name="LATEXFORMHEIGHT" val="320"/>
  <p:tag name="LATEXFORMWIDTH" val="385"/>
  <p:tag name="LATEXFORMWRAP" val="True"/>
  <p:tag name="BITMAPVECTOR" val="0"/>
</p:tagLst>
</file>

<file path=ppt/tags/tag8.xml><?xml version="1.0" encoding="utf-8"?>
<p:tagLst xmlns:a="http://schemas.openxmlformats.org/drawingml/2006/main" xmlns:r="http://schemas.openxmlformats.org/officeDocument/2006/relationships" xmlns:p="http://schemas.openxmlformats.org/presentationml/2006/main">
  <p:tag name="OUTPUTDPI" val="1200"/>
  <p:tag name="ORIGINALHEIGHT" val="1722.535"/>
  <p:tag name="ORIGINALWIDTH" val="3888.264"/>
  <p:tag name="OUTPUTTYPE" val="PNG"/>
  <p:tag name="IGUANATEXVERSION" val="160"/>
  <p:tag name="LATEXADDIN" val="\documentclass{article}&#10;\usepackage{CJKutf8}&#10;\usepackage{amsmath}&#10;\thispagestyle{empty}&#10;\begin{document}&#10;\begin{CJK}{UTF8}{gbsn}&#10;&#10;&#10;$$&#10;S_f(n)=\sum\limits_{i=1}^{n}\sum\limits_{d|i}g(d)\cdot h(\frac{i}{d})=\sum\limits_{d=1}^nh(d)\cdot S_g(\left\lfloor \frac{n}{d} \right\rfloor)=\sum\limits_{d \subseteq PN}h(d)\cdot S_g(\left\lfloor \frac{n}{d} \right\rfloor)&#10;$$&#10;&#10;接下来只需要求解$h$在PN处的取值，$S_g$可以用杜教筛计算。&#10;&#10;考虑积性函数的取值只需要考虑其在质数的幂次处的取值：&#10;&#10;$$&#10;f(p^k)=\sum\limits_{i=0}^kg(p^i)\cdot h(p^{k-i})\Rightarrow h(p^k)=f(p^k)-\sum\limits_{i=1}^{k}g(p^i)\cdot h(p^{k-i})&#10;$$&#10;&#10;由于是PN这里只需要考虑小于$\sqrt{n}$的质数，这部分暴力计算即可。&#10;&#10;\end{CJK}&#10;\end{document}&#10;"/>
  <p:tag name="IGUANATEXSIZE" val="20"/>
  <p:tag name="IGUANATEXCURSOR" val="616"/>
  <p:tag name="TRANSPARENCY" val="True"/>
  <p:tag name="LATEXENGINEID" val="0"/>
  <p:tag name="TEMPFOLDER" val=".\.\"/>
  <p:tag name="LATEXFORMHEIGHT" val="320"/>
  <p:tag name="LATEXFORMWIDTH" val="385"/>
  <p:tag name="LATEXFORMWRAP" val="True"/>
  <p:tag name="BITMAPVECTOR" val="0"/>
</p:tagLst>
</file>

<file path=ppt/tags/tag9.xml><?xml version="1.0" encoding="utf-8"?>
<p:tagLst xmlns:a="http://schemas.openxmlformats.org/drawingml/2006/main" xmlns:r="http://schemas.openxmlformats.org/officeDocument/2006/relationships" xmlns:p="http://schemas.openxmlformats.org/presentationml/2006/main">
  <p:tag name="OUTPUTDPI" val="1200"/>
  <p:tag name="ORIGINALHEIGHT" val="143.982"/>
  <p:tag name="ORIGINALWIDTH" val="3558.305"/>
  <p:tag name="OUTPUTTYPE" val="PNG"/>
  <p:tag name="IGUANATEXVERSION" val="160"/>
  <p:tag name="LATEXADDIN" val="\documentclass{article}&#10;\usepackage{CJKutf8}&#10;\usepackage{amsmath}&#10;\thispagestyle{empty}&#10;\begin{document}&#10;\begin{CJK}{UTF8}{gbsn}&#10;&#10;定义积性函数$f(p^k)=p^k\cdot (p^k-1)\quad p&#10;\subseteq prime$求$S_f(n)$。$n\leq 10^{10}$&#10;&#10;\end{CJK}&#10;\end{document}&#10;"/>
  <p:tag name="IGUANATEXSIZE" val="20"/>
  <p:tag name="IGUANATEXCURSOR" val="208"/>
  <p:tag name="TRANSPARENCY" val="True"/>
  <p:tag name="LATEXENGINEID" val="0"/>
  <p:tag name="TEMPFOLDER" val=".\.\"/>
  <p:tag name="LATEXFORMHEIGHT" val="320"/>
  <p:tag name="LATEXFORMWIDTH" val="385"/>
  <p:tag name="LATEXFORMWRAP" val="True"/>
  <p:tag name="BITMAPVECTOR" val="0"/>
</p:tagLst>
</file>

<file path=ppt/theme/theme1.xml><?xml version="1.0" encoding="utf-8"?>
<a:theme xmlns:a="http://schemas.openxmlformats.org/drawingml/2006/main" name="OfficePLUS主题">
  <a:themeElements>
    <a:clrScheme name="房利美">
      <a:dk1>
        <a:srgbClr val="000000"/>
      </a:dk1>
      <a:lt1>
        <a:srgbClr val="FFFFFF"/>
      </a:lt1>
      <a:dk2>
        <a:srgbClr val="768394"/>
      </a:dk2>
      <a:lt2>
        <a:srgbClr val="F0F0F0"/>
      </a:lt2>
      <a:accent1>
        <a:srgbClr val="5389C0"/>
      </a:accent1>
      <a:accent2>
        <a:srgbClr val="2698AF"/>
      </a:accent2>
      <a:accent3>
        <a:srgbClr val="44AF9B"/>
      </a:accent3>
      <a:accent4>
        <a:srgbClr val="5066A2"/>
      </a:accent4>
      <a:accent5>
        <a:srgbClr val="5E5CA2"/>
      </a:accent5>
      <a:accent6>
        <a:srgbClr val="768394"/>
      </a:accent6>
      <a:hlink>
        <a:srgbClr val="4276AA"/>
      </a:hlink>
      <a:folHlink>
        <a:srgbClr val="BFBFBF"/>
      </a:folHlink>
    </a:clrScheme>
    <a:fontScheme name="buj3z1wt">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主题5" id="{B8EDB911-D765-4A7B-BBC7-40DBB672FBA6}" vid="{AECAB1C0-5DF6-436C-85E8-20094DBE11C0}"/>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房利美">
    <a:dk1>
      <a:srgbClr val="000000"/>
    </a:dk1>
    <a:lt1>
      <a:srgbClr val="FFFFFF"/>
    </a:lt1>
    <a:dk2>
      <a:srgbClr val="768394"/>
    </a:dk2>
    <a:lt2>
      <a:srgbClr val="F0F0F0"/>
    </a:lt2>
    <a:accent1>
      <a:srgbClr val="5389C0"/>
    </a:accent1>
    <a:accent2>
      <a:srgbClr val="2698AF"/>
    </a:accent2>
    <a:accent3>
      <a:srgbClr val="44AF9B"/>
    </a:accent3>
    <a:accent4>
      <a:srgbClr val="5066A2"/>
    </a:accent4>
    <a:accent5>
      <a:srgbClr val="5E5CA2"/>
    </a:accent5>
    <a:accent6>
      <a:srgbClr val="768394"/>
    </a:accent6>
    <a:hlink>
      <a:srgbClr val="4276AA"/>
    </a:hlink>
    <a:folHlink>
      <a:srgbClr val="BFBFBF"/>
    </a:folHlink>
  </a:clrScheme>
</a:themeOverride>
</file>

<file path=ppt/theme/themeOverride2.xml><?xml version="1.0" encoding="utf-8"?>
<a:themeOverride xmlns:a="http://schemas.openxmlformats.org/drawingml/2006/main">
  <a:clrScheme name="房利美">
    <a:dk1>
      <a:srgbClr val="000000"/>
    </a:dk1>
    <a:lt1>
      <a:srgbClr val="FFFFFF"/>
    </a:lt1>
    <a:dk2>
      <a:srgbClr val="768394"/>
    </a:dk2>
    <a:lt2>
      <a:srgbClr val="F0F0F0"/>
    </a:lt2>
    <a:accent1>
      <a:srgbClr val="5389C0"/>
    </a:accent1>
    <a:accent2>
      <a:srgbClr val="2698AF"/>
    </a:accent2>
    <a:accent3>
      <a:srgbClr val="44AF9B"/>
    </a:accent3>
    <a:accent4>
      <a:srgbClr val="5066A2"/>
    </a:accent4>
    <a:accent5>
      <a:srgbClr val="5E5CA2"/>
    </a:accent5>
    <a:accent6>
      <a:srgbClr val="768394"/>
    </a:accent6>
    <a:hlink>
      <a:srgbClr val="4276AA"/>
    </a:hlink>
    <a:folHlink>
      <a:srgbClr val="BFBFBF"/>
    </a:folHlink>
  </a:clrScheme>
</a:themeOverride>
</file>

<file path=ppt/theme/themeOverride3.xml><?xml version="1.0" encoding="utf-8"?>
<a:themeOverride xmlns:a="http://schemas.openxmlformats.org/drawingml/2006/main">
  <a:clrScheme name="房利美">
    <a:dk1>
      <a:srgbClr val="000000"/>
    </a:dk1>
    <a:lt1>
      <a:srgbClr val="FFFFFF"/>
    </a:lt1>
    <a:dk2>
      <a:srgbClr val="768394"/>
    </a:dk2>
    <a:lt2>
      <a:srgbClr val="F0F0F0"/>
    </a:lt2>
    <a:accent1>
      <a:srgbClr val="5389C0"/>
    </a:accent1>
    <a:accent2>
      <a:srgbClr val="2698AF"/>
    </a:accent2>
    <a:accent3>
      <a:srgbClr val="44AF9B"/>
    </a:accent3>
    <a:accent4>
      <a:srgbClr val="5066A2"/>
    </a:accent4>
    <a:accent5>
      <a:srgbClr val="5E5CA2"/>
    </a:accent5>
    <a:accent6>
      <a:srgbClr val="768394"/>
    </a:accent6>
    <a:hlink>
      <a:srgbClr val="4276AA"/>
    </a:hlink>
    <a:folHlink>
      <a:srgbClr val="BFBFBF"/>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7934b4b-eba6-486d-bfc1-4b8e3fe39092" xsi:nil="true"/>
    <lcf76f155ced4ddcb4097134ff3c332f xmlns="0a5c0dea-e5d7-4228-9256-3793bb42faa5">
      <Terms xmlns="http://schemas.microsoft.com/office/infopath/2007/PartnerControls"/>
    </lcf76f155ced4ddcb4097134ff3c332f>
    <OneNoteFluid_FileOrder xmlns="0a5c0dea-e5d7-4228-9256-3793bb42faa5" xsi:nil="true"/>
    <_ip_UnifiedCompliancePolicyUIAction xmlns="http://schemas.microsoft.com/sharepoint/v3" xsi:nil="true"/>
    <_ip_UnifiedCompliancePolicyProperties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1443A8EF62DE444B1FF07917E22EF72" ma:contentTypeVersion="17" ma:contentTypeDescription="Create a new document." ma:contentTypeScope="" ma:versionID="ae809626c8abf568b6a415226af21ced">
  <xsd:schema xmlns:xsd="http://www.w3.org/2001/XMLSchema" xmlns:xs="http://www.w3.org/2001/XMLSchema" xmlns:p="http://schemas.microsoft.com/office/2006/metadata/properties" xmlns:ns1="http://schemas.microsoft.com/sharepoint/v3" xmlns:ns2="0a5c0dea-e5d7-4228-9256-3793bb42faa5" xmlns:ns3="97934b4b-eba6-486d-bfc1-4b8e3fe39092" targetNamespace="http://schemas.microsoft.com/office/2006/metadata/properties" ma:root="true" ma:fieldsID="1ffe3db4c8c97a24da98b2b5f963ec28" ns1:_="" ns2:_="" ns3:_="">
    <xsd:import namespace="http://schemas.microsoft.com/sharepoint/v3"/>
    <xsd:import namespace="0a5c0dea-e5d7-4228-9256-3793bb42faa5"/>
    <xsd:import namespace="97934b4b-eba6-486d-bfc1-4b8e3fe39092"/>
    <xsd:element name="properties">
      <xsd:complexType>
        <xsd:sequence>
          <xsd:element name="documentManagement">
            <xsd:complexType>
              <xsd:all>
                <xsd:element ref="ns2:OneNoteFluid_FileOrder" minOccurs="0"/>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MediaServiceAutoKeyPoints" minOccurs="0"/>
                <xsd:element ref="ns2:MediaServiceKeyPoint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a5c0dea-e5d7-4228-9256-3793bb42faa5" elementFormDefault="qualified">
    <xsd:import namespace="http://schemas.microsoft.com/office/2006/documentManagement/types"/>
    <xsd:import namespace="http://schemas.microsoft.com/office/infopath/2007/PartnerControls"/>
    <xsd:element name="OneNoteFluid_FileOrder" ma:index="8" nillable="true" ma:displayName="OneNoteFluid_FileOrder" ma:internalName="OneNoteFluid_FileOrder">
      <xsd:simpleType>
        <xsd:restriction base="dms:Text">
          <xsd:maxLength value="255"/>
        </xsd:restriction>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DateTaken" ma:index="11" nillable="true" ma:displayName="MediaServiceDateTaken" ma:hidden="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7934b4b-eba6-486d-bfc1-4b8e3fe39092"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a885aa0b-334b-483f-9125-6409c6335a4b}" ma:internalName="TaxCatchAll" ma:showField="CatchAllData" ma:web="97934b4b-eba6-486d-bfc1-4b8e3fe3909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B6CF34B-004E-4CA4-9F0A-0EDC01CFC2A4}">
  <ds:schemaRefs>
    <ds:schemaRef ds:uri="http://schemas.microsoft.com/office/2006/metadata/properties"/>
    <ds:schemaRef ds:uri="http://schemas.microsoft.com/office/infopath/2007/PartnerControls"/>
    <ds:schemaRef ds:uri="97934b4b-eba6-486d-bfc1-4b8e3fe39092"/>
    <ds:schemaRef ds:uri="0a5c0dea-e5d7-4228-9256-3793bb42faa5"/>
    <ds:schemaRef ds:uri="http://schemas.microsoft.com/sharepoint/v3"/>
  </ds:schemaRefs>
</ds:datastoreItem>
</file>

<file path=customXml/itemProps2.xml><?xml version="1.0" encoding="utf-8"?>
<ds:datastoreItem xmlns:ds="http://schemas.openxmlformats.org/officeDocument/2006/customXml" ds:itemID="{962F7624-4364-4C39-96DF-86ED9FD701E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a5c0dea-e5d7-4228-9256-3793bb42faa5"/>
    <ds:schemaRef ds:uri="97934b4b-eba6-486d-bfc1-4b8e3fe3909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B5FD808-0AD1-458C-AB0A-E56B3A4DA500}">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iSlide</Template>
  <TotalTime>1067</TotalTime>
  <Words>189</Words>
  <Application>Microsoft Office PowerPoint</Application>
  <PresentationFormat>宽屏</PresentationFormat>
  <Paragraphs>36</Paragraphs>
  <Slides>29</Slides>
  <Notes>0</Notes>
  <HiddenSlides>0</HiddenSlides>
  <MMClips>0</MMClips>
  <ScaleCrop>false</ScaleCrop>
  <HeadingPairs>
    <vt:vector size="6" baseType="variant">
      <vt:variant>
        <vt:lpstr>已用的字体</vt:lpstr>
      </vt:variant>
      <vt:variant>
        <vt:i4>2</vt:i4>
      </vt:variant>
      <vt:variant>
        <vt:lpstr>主题</vt:lpstr>
      </vt:variant>
      <vt:variant>
        <vt:i4>1</vt:i4>
      </vt:variant>
      <vt:variant>
        <vt:lpstr>幻灯片标题</vt:lpstr>
      </vt:variant>
      <vt:variant>
        <vt:i4>29</vt:i4>
      </vt:variant>
    </vt:vector>
  </HeadingPairs>
  <TitlesOfParts>
    <vt:vector size="32" baseType="lpstr">
      <vt:lpstr>Arial</vt:lpstr>
      <vt:lpstr>Calibri</vt:lpstr>
      <vt:lpstr>OfficePLUS主题</vt:lpstr>
      <vt:lpstr>数论选讲2</vt:lpstr>
      <vt:lpstr>杜教筛</vt:lpstr>
      <vt:lpstr>杜教筛</vt:lpstr>
      <vt:lpstr>杜教筛</vt:lpstr>
      <vt:lpstr>贝尔级数</vt:lpstr>
      <vt:lpstr>贝尔级数</vt:lpstr>
      <vt:lpstr>Powerful Number</vt:lpstr>
      <vt:lpstr>Powerful Number</vt:lpstr>
      <vt:lpstr>例1   P5325 【模板】Min_25筛</vt:lpstr>
      <vt:lpstr>例2</vt:lpstr>
      <vt:lpstr>例3   2023“钉耙编程”中国大学生算法设计超级联赛（5）T2</vt:lpstr>
      <vt:lpstr>例3   2023“钉耙编程”中国大学生算法设计超级联赛（5）T2</vt:lpstr>
      <vt:lpstr>例4   P6860 象棋与马</vt:lpstr>
      <vt:lpstr>Min_25筛</vt:lpstr>
      <vt:lpstr>处理质数部分</vt:lpstr>
      <vt:lpstr>处理质数部分</vt:lpstr>
      <vt:lpstr>处理合数部分</vt:lpstr>
      <vt:lpstr>例1   #572. 「LibreOJ Round #11」Misaka Network 与求和</vt:lpstr>
      <vt:lpstr>例1   #572. 「LibreOJ Round #11」Misaka Network 与求和</vt:lpstr>
      <vt:lpstr>例2   2022牛客多校第6场D. Fourier and Theory for the Universe</vt:lpstr>
      <vt:lpstr>例3   P9157 「GLR-R4」夏至</vt:lpstr>
      <vt:lpstr>高斯整数</vt:lpstr>
      <vt:lpstr>高斯整数</vt:lpstr>
      <vt:lpstr>高斯整数</vt:lpstr>
      <vt:lpstr>高斯整数</vt:lpstr>
      <vt:lpstr>高斯整数</vt:lpstr>
      <vt:lpstr>高斯整数</vt:lpstr>
      <vt:lpstr>例1   牛客多校2022第七场 D. The Pool</vt:lpstr>
      <vt:lpstr>Thanks! </vt:lpstr>
    </vt:vector>
  </TitlesOfParts>
  <Manager>iSlide</Manager>
  <Company>iSlide</Company>
  <LinksUpToDate>false</LinksUpToDate>
  <SharedDoc>false</SharedDoc>
  <HyperlinkBase>https://www.islide.cc</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iSlide</dc:creator>
  <cp:lastModifiedBy>梁 钧著</cp:lastModifiedBy>
  <cp:revision>195</cp:revision>
  <cp:lastPrinted>2019-09-11T16:00:00Z</cp:lastPrinted>
  <dcterms:created xsi:type="dcterms:W3CDTF">2019-09-11T16:00:00Z</dcterms:created>
  <dcterms:modified xsi:type="dcterms:W3CDTF">2023-08-16T07:44:01Z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Slide.Theme">
    <vt:lpwstr>48706f29-9ca0-418e-876d-de7b156ca083</vt:lpwstr>
  </property>
  <property fmtid="{D5CDD505-2E9C-101B-9397-08002B2CF9AE}" pid="3" name="ContentTypeId">
    <vt:lpwstr>0x010100D1443A8EF62DE444B1FF07917E22EF72</vt:lpwstr>
  </property>
</Properties>
</file>